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6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6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75.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notesSlides/notesSlide79.xml" ContentType="application/vnd.openxmlformats-officedocument.presentationml.notesSlide+xml"/>
  <Override PartName="/ppt/charts/chart5.xml" ContentType="application/vnd.openxmlformats-officedocument.drawingml.chart+xml"/>
  <Override PartName="/ppt/notesSlides/notesSlide80.xml" ContentType="application/vnd.openxmlformats-officedocument.presentationml.notesSlid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1.xml" ContentType="application/vnd.openxmlformats-officedocument.presentationml.notesSlid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4" r:id="rId4"/>
    <p:sldMasterId id="2147483728" r:id="rId5"/>
    <p:sldMasterId id="2147483737" r:id="rId6"/>
    <p:sldMasterId id="2147483746" r:id="rId7"/>
    <p:sldMasterId id="2147483756" r:id="rId8"/>
    <p:sldMasterId id="2147483766" r:id="rId9"/>
  </p:sldMasterIdLst>
  <p:notesMasterIdLst>
    <p:notesMasterId r:id="rId95"/>
  </p:notesMasterIdLst>
  <p:handoutMasterIdLst>
    <p:handoutMasterId r:id="rId96"/>
  </p:handoutMasterIdLst>
  <p:sldIdLst>
    <p:sldId id="388" r:id="rId10"/>
    <p:sldId id="262" r:id="rId11"/>
    <p:sldId id="391" r:id="rId12"/>
    <p:sldId id="392" r:id="rId13"/>
    <p:sldId id="393" r:id="rId14"/>
    <p:sldId id="394" r:id="rId15"/>
    <p:sldId id="395" r:id="rId16"/>
    <p:sldId id="396" r:id="rId17"/>
    <p:sldId id="397" r:id="rId18"/>
    <p:sldId id="398" r:id="rId19"/>
    <p:sldId id="399" r:id="rId20"/>
    <p:sldId id="400" r:id="rId21"/>
    <p:sldId id="401" r:id="rId22"/>
    <p:sldId id="402" r:id="rId23"/>
    <p:sldId id="403" r:id="rId24"/>
    <p:sldId id="404" r:id="rId25"/>
    <p:sldId id="405" r:id="rId26"/>
    <p:sldId id="406" r:id="rId27"/>
    <p:sldId id="407" r:id="rId28"/>
    <p:sldId id="408" r:id="rId29"/>
    <p:sldId id="409" r:id="rId30"/>
    <p:sldId id="410" r:id="rId31"/>
    <p:sldId id="411" r:id="rId32"/>
    <p:sldId id="389" r:id="rId33"/>
    <p:sldId id="327" r:id="rId34"/>
    <p:sldId id="328" r:id="rId35"/>
    <p:sldId id="329" r:id="rId36"/>
    <p:sldId id="330" r:id="rId37"/>
    <p:sldId id="331" r:id="rId38"/>
    <p:sldId id="332" r:id="rId39"/>
    <p:sldId id="333" r:id="rId40"/>
    <p:sldId id="334" r:id="rId41"/>
    <p:sldId id="335" r:id="rId42"/>
    <p:sldId id="336" r:id="rId43"/>
    <p:sldId id="337" r:id="rId44"/>
    <p:sldId id="338" r:id="rId45"/>
    <p:sldId id="339" r:id="rId46"/>
    <p:sldId id="340" r:id="rId47"/>
    <p:sldId id="341" r:id="rId48"/>
    <p:sldId id="342" r:id="rId49"/>
    <p:sldId id="343" r:id="rId50"/>
    <p:sldId id="344" r:id="rId51"/>
    <p:sldId id="345" r:id="rId52"/>
    <p:sldId id="346" r:id="rId53"/>
    <p:sldId id="347" r:id="rId54"/>
    <p:sldId id="348" r:id="rId55"/>
    <p:sldId id="349" r:id="rId56"/>
    <p:sldId id="350" r:id="rId57"/>
    <p:sldId id="351" r:id="rId58"/>
    <p:sldId id="352" r:id="rId59"/>
    <p:sldId id="353" r:id="rId60"/>
    <p:sldId id="354" r:id="rId61"/>
    <p:sldId id="355" r:id="rId62"/>
    <p:sldId id="356" r:id="rId63"/>
    <p:sldId id="357" r:id="rId64"/>
    <p:sldId id="358" r:id="rId65"/>
    <p:sldId id="359" r:id="rId66"/>
    <p:sldId id="360" r:id="rId67"/>
    <p:sldId id="361" r:id="rId68"/>
    <p:sldId id="362" r:id="rId69"/>
    <p:sldId id="363" r:id="rId70"/>
    <p:sldId id="364" r:id="rId71"/>
    <p:sldId id="365" r:id="rId72"/>
    <p:sldId id="366" r:id="rId73"/>
    <p:sldId id="367" r:id="rId74"/>
    <p:sldId id="368" r:id="rId75"/>
    <p:sldId id="369" r:id="rId76"/>
    <p:sldId id="370" r:id="rId77"/>
    <p:sldId id="371" r:id="rId78"/>
    <p:sldId id="372" r:id="rId79"/>
    <p:sldId id="373" r:id="rId80"/>
    <p:sldId id="374" r:id="rId81"/>
    <p:sldId id="375" r:id="rId82"/>
    <p:sldId id="376" r:id="rId83"/>
    <p:sldId id="377" r:id="rId84"/>
    <p:sldId id="378" r:id="rId85"/>
    <p:sldId id="379" r:id="rId86"/>
    <p:sldId id="380" r:id="rId87"/>
    <p:sldId id="381" r:id="rId88"/>
    <p:sldId id="382" r:id="rId89"/>
    <p:sldId id="383" r:id="rId90"/>
    <p:sldId id="384" r:id="rId91"/>
    <p:sldId id="385" r:id="rId92"/>
    <p:sldId id="390" r:id="rId93"/>
    <p:sldId id="387" r:id="rId94"/>
  </p:sldIdLst>
  <p:sldSz cx="9144000" cy="6858000" type="screen4x3"/>
  <p:notesSz cx="6797675" cy="9926638"/>
  <p:defaultTextStyle>
    <a:defPPr>
      <a:defRPr lang="fr-FR"/>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NNER Michel" initials="SM" lastIdx="1" clrIdx="0">
    <p:extLst>
      <p:ext uri="{19B8F6BF-5375-455C-9EA6-DF929625EA0E}">
        <p15:presenceInfo xmlns:p15="http://schemas.microsoft.com/office/powerpoint/2012/main" userId="S-1-5-21-861567501-1425521274-725345543-12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75A5D"/>
    <a:srgbClr val="434343"/>
    <a:srgbClr val="004080"/>
    <a:srgbClr val="002ACD"/>
    <a:srgbClr val="D3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46" autoAdjust="0"/>
    <p:restoredTop sz="71163" autoAdjust="0"/>
  </p:normalViewPr>
  <p:slideViewPr>
    <p:cSldViewPr>
      <p:cViewPr varScale="1">
        <p:scale>
          <a:sx n="82" d="100"/>
          <a:sy n="82" d="100"/>
        </p:scale>
        <p:origin x="220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829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slide" Target="slides/slide67.xml"/><Relationship Id="rId84" Type="http://schemas.openxmlformats.org/officeDocument/2006/relationships/slide" Target="slides/slide75.xml"/><Relationship Id="rId89" Type="http://schemas.openxmlformats.org/officeDocument/2006/relationships/slide" Target="slides/slide80.xml"/><Relationship Id="rId97" Type="http://schemas.openxmlformats.org/officeDocument/2006/relationships/commentAuthors" Target="commentAuthors.xml"/><Relationship Id="rId7" Type="http://schemas.openxmlformats.org/officeDocument/2006/relationships/slideMaster" Target="slideMasters/slideMaster4.xml"/><Relationship Id="rId71" Type="http://schemas.openxmlformats.org/officeDocument/2006/relationships/slide" Target="slides/slide62.xml"/><Relationship Id="rId92" Type="http://schemas.openxmlformats.org/officeDocument/2006/relationships/slide" Target="slides/slide83.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slide" Target="slides/slide70.xml"/><Relationship Id="rId87" Type="http://schemas.openxmlformats.org/officeDocument/2006/relationships/slide" Target="slides/slide78.xml"/><Relationship Id="rId5" Type="http://schemas.openxmlformats.org/officeDocument/2006/relationships/slideMaster" Target="slideMasters/slideMaster2.xml"/><Relationship Id="rId61" Type="http://schemas.openxmlformats.org/officeDocument/2006/relationships/slide" Target="slides/slide52.xml"/><Relationship Id="rId82" Type="http://schemas.openxmlformats.org/officeDocument/2006/relationships/slide" Target="slides/slide73.xml"/><Relationship Id="rId90" Type="http://schemas.openxmlformats.org/officeDocument/2006/relationships/slide" Target="slides/slide81.xml"/><Relationship Id="rId95" Type="http://schemas.openxmlformats.org/officeDocument/2006/relationships/notesMaster" Target="notesMasters/notesMaster1.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100"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slide" Target="slides/slide76.xml"/><Relationship Id="rId93" Type="http://schemas.openxmlformats.org/officeDocument/2006/relationships/slide" Target="slides/slide84.xml"/><Relationship Id="rId98"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slide" Target="slides/slide79.xml"/><Relationship Id="rId91" Type="http://schemas.openxmlformats.org/officeDocument/2006/relationships/slide" Target="slides/slide82.xml"/><Relationship Id="rId96"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slide" Target="slides/slide85.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2.xml"/><Relationship Id="rId1" Type="http://schemas.microsoft.com/office/2011/relationships/chartStyle" Target="style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dirty="0" smtClean="0"/>
              <a:t>Annual funding</a:t>
            </a:r>
            <a:endParaRPr lang="en-US" sz="1800" b="1"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Feuil1!$B$1</c:f>
              <c:strCache>
                <c:ptCount val="1"/>
                <c:pt idx="0">
                  <c:v>Série 1</c:v>
                </c:pt>
              </c:strCache>
            </c:strRef>
          </c:tx>
          <c:spPr>
            <a:solidFill>
              <a:srgbClr val="004080"/>
            </a:solidFill>
            <a:ln>
              <a:noFill/>
            </a:ln>
            <a:effectLst/>
          </c:spPr>
          <c:invertIfNegative val="0"/>
          <c:cat>
            <c:numRef>
              <c:f>Feuil1!$A$2:$A$6</c:f>
              <c:numCache>
                <c:formatCode>General</c:formatCode>
                <c:ptCount val="5"/>
                <c:pt idx="0">
                  <c:v>2018</c:v>
                </c:pt>
                <c:pt idx="1">
                  <c:v>2017</c:v>
                </c:pt>
                <c:pt idx="2">
                  <c:v>2016</c:v>
                </c:pt>
                <c:pt idx="3">
                  <c:v>2015</c:v>
                </c:pt>
                <c:pt idx="4">
                  <c:v>2014</c:v>
                </c:pt>
              </c:numCache>
            </c:numRef>
          </c:cat>
          <c:val>
            <c:numRef>
              <c:f>Feuil1!$B$2:$B$6</c:f>
              <c:numCache>
                <c:formatCode>General</c:formatCode>
                <c:ptCount val="5"/>
                <c:pt idx="0">
                  <c:v>4415419</c:v>
                </c:pt>
                <c:pt idx="1">
                  <c:v>2386729</c:v>
                </c:pt>
                <c:pt idx="2">
                  <c:v>2050922</c:v>
                </c:pt>
                <c:pt idx="3">
                  <c:v>1714000</c:v>
                </c:pt>
                <c:pt idx="4">
                  <c:v>1665000</c:v>
                </c:pt>
              </c:numCache>
            </c:numRef>
          </c:val>
          <c:extLst>
            <c:ext xmlns:c16="http://schemas.microsoft.com/office/drawing/2014/chart" uri="{C3380CC4-5D6E-409C-BE32-E72D297353CC}">
              <c16:uniqueId val="{00000000-B83E-4C3D-8B44-E3A3762288C6}"/>
            </c:ext>
          </c:extLst>
        </c:ser>
        <c:dLbls>
          <c:showLegendKey val="0"/>
          <c:showVal val="0"/>
          <c:showCatName val="0"/>
          <c:showSerName val="0"/>
          <c:showPercent val="0"/>
          <c:showBubbleSize val="0"/>
        </c:dLbls>
        <c:gapWidth val="219"/>
        <c:axId val="512229488"/>
        <c:axId val="512221256"/>
      </c:barChart>
      <c:catAx>
        <c:axId val="5122294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2221256"/>
        <c:crosses val="autoZero"/>
        <c:auto val="1"/>
        <c:lblAlgn val="ctr"/>
        <c:lblOffset val="100"/>
        <c:noMultiLvlLbl val="0"/>
      </c:catAx>
      <c:valAx>
        <c:axId val="512221256"/>
        <c:scaling>
          <c:orientation val="minMax"/>
          <c:max val="450000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chemeClr val="accent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22294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2000" dirty="0"/>
              <a:t>Motifs (</a:t>
            </a:r>
            <a:r>
              <a:rPr lang="en-US" sz="2000" dirty="0" smtClean="0"/>
              <a:t>2015)</a:t>
            </a:r>
            <a:endParaRPr lang="en-US" sz="2000" dirty="0"/>
          </a:p>
        </c:rich>
      </c:tx>
      <c:overlay val="0"/>
    </c:title>
    <c:autoTitleDeleted val="0"/>
    <c:plotArea>
      <c:layout>
        <c:manualLayout>
          <c:layoutTarget val="inner"/>
          <c:xMode val="edge"/>
          <c:yMode val="edge"/>
          <c:x val="7.511080036102509E-2"/>
          <c:y val="0.19429999230854691"/>
          <c:w val="0.2992632361326244"/>
          <c:h val="0.69636253023168371"/>
        </c:manualLayout>
      </c:layout>
      <c:pieChart>
        <c:varyColors val="1"/>
        <c:dLbls>
          <c:showLegendKey val="0"/>
          <c:showVal val="0"/>
          <c:showCatName val="0"/>
          <c:showSerName val="0"/>
          <c:showPercent val="1"/>
          <c:showBubbleSize val="0"/>
          <c:showLeaderLines val="0"/>
        </c:dLbls>
        <c:firstSliceAng val="0"/>
      </c:pieChart>
    </c:plotArea>
    <c:legend>
      <c:legendPos val="r"/>
      <c:layout>
        <c:manualLayout>
          <c:xMode val="edge"/>
          <c:yMode val="edge"/>
          <c:x val="0.38651878186374355"/>
          <c:y val="0.13732261586319469"/>
          <c:w val="0.60088341154333824"/>
          <c:h val="0.80573179325346977"/>
        </c:manualLayout>
      </c:layout>
      <c:overlay val="0"/>
      <c:txPr>
        <a:bodyPr/>
        <a:lstStyle/>
        <a:p>
          <a:pPr rtl="0">
            <a:lnSpc>
              <a:spcPct val="100000"/>
            </a:lnSpc>
            <a:spcAft>
              <a:spcPts val="3000"/>
            </a:spcAft>
            <a:defRPr sz="1200" kern="1500" spc="0" baseline="0"/>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Evolution </a:t>
            </a:r>
            <a:r>
              <a:rPr lang="en-US" dirty="0" smtClean="0"/>
              <a:t>of</a:t>
            </a:r>
            <a:r>
              <a:rPr lang="en-US" baseline="0" dirty="0" smtClean="0"/>
              <a:t> the number of complaints</a:t>
            </a:r>
            <a:endParaRPr lang="en-US" dirty="0"/>
          </a:p>
        </c:rich>
      </c:tx>
      <c:overlay val="0"/>
    </c:title>
    <c:autoTitleDeleted val="0"/>
    <c:plotArea>
      <c:layout/>
      <c:barChart>
        <c:barDir val="col"/>
        <c:grouping val="clustered"/>
        <c:varyColors val="0"/>
        <c:ser>
          <c:idx val="0"/>
          <c:order val="0"/>
          <c:tx>
            <c:strRef>
              <c:f>Sheet1!$B$1</c:f>
              <c:strCache>
                <c:ptCount val="1"/>
                <c:pt idx="0">
                  <c:v>Series 1</c:v>
                </c:pt>
              </c:strCache>
            </c:strRef>
          </c:tx>
          <c:invertIfNegative val="0"/>
          <c:cat>
            <c:numRef>
              <c:f>Sheet1!$A$6:$A$16</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Sheet1!$B$6:$B$16</c:f>
              <c:numCache>
                <c:formatCode>General</c:formatCode>
                <c:ptCount val="11"/>
                <c:pt idx="0">
                  <c:v>34</c:v>
                </c:pt>
                <c:pt idx="1">
                  <c:v>63</c:v>
                </c:pt>
                <c:pt idx="2">
                  <c:v>133</c:v>
                </c:pt>
                <c:pt idx="3">
                  <c:v>145</c:v>
                </c:pt>
                <c:pt idx="4">
                  <c:v>115</c:v>
                </c:pt>
                <c:pt idx="5">
                  <c:v>133</c:v>
                </c:pt>
                <c:pt idx="6">
                  <c:v>177</c:v>
                </c:pt>
                <c:pt idx="7">
                  <c:v>207</c:v>
                </c:pt>
                <c:pt idx="8">
                  <c:v>217</c:v>
                </c:pt>
                <c:pt idx="9">
                  <c:v>185</c:v>
                </c:pt>
                <c:pt idx="10">
                  <c:v>200</c:v>
                </c:pt>
              </c:numCache>
            </c:numRef>
          </c:val>
          <c:extLst>
            <c:ext xmlns:c16="http://schemas.microsoft.com/office/drawing/2014/chart" uri="{C3380CC4-5D6E-409C-BE32-E72D297353CC}">
              <c16:uniqueId val="{00000000-3A69-4F43-9620-7482D82339D4}"/>
            </c:ext>
          </c:extLst>
        </c:ser>
        <c:dLbls>
          <c:showLegendKey val="0"/>
          <c:showVal val="0"/>
          <c:showCatName val="0"/>
          <c:showSerName val="0"/>
          <c:showPercent val="0"/>
          <c:showBubbleSize val="0"/>
        </c:dLbls>
        <c:gapWidth val="150"/>
        <c:axId val="154489096"/>
        <c:axId val="193537552"/>
      </c:barChart>
      <c:catAx>
        <c:axId val="154489096"/>
        <c:scaling>
          <c:orientation val="minMax"/>
        </c:scaling>
        <c:delete val="0"/>
        <c:axPos val="b"/>
        <c:numFmt formatCode="General" sourceLinked="1"/>
        <c:majorTickMark val="out"/>
        <c:minorTickMark val="none"/>
        <c:tickLblPos val="nextTo"/>
        <c:crossAx val="193537552"/>
        <c:crosses val="autoZero"/>
        <c:auto val="1"/>
        <c:lblAlgn val="ctr"/>
        <c:lblOffset val="100"/>
        <c:noMultiLvlLbl val="0"/>
      </c:catAx>
      <c:valAx>
        <c:axId val="193537552"/>
        <c:scaling>
          <c:orientation val="minMax"/>
        </c:scaling>
        <c:delete val="0"/>
        <c:axPos val="l"/>
        <c:majorGridlines/>
        <c:numFmt formatCode="General" sourceLinked="1"/>
        <c:majorTickMark val="out"/>
        <c:minorTickMark val="none"/>
        <c:tickLblPos val="nextTo"/>
        <c:crossAx val="154489096"/>
        <c:crosses val="autoZero"/>
        <c:crossBetween val="between"/>
      </c:valAx>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en-US" sz="1600" dirty="0"/>
              <a:t>Motifs (</a:t>
            </a:r>
            <a:r>
              <a:rPr lang="en-US" sz="1600" dirty="0" smtClean="0"/>
              <a:t>2017)</a:t>
            </a:r>
            <a:endParaRPr lang="en-US" sz="1600" dirty="0"/>
          </a:p>
        </c:rich>
      </c:tx>
      <c:overlay val="0"/>
    </c:title>
    <c:autoTitleDeleted val="0"/>
    <c:plotArea>
      <c:layout>
        <c:manualLayout>
          <c:layoutTarget val="inner"/>
          <c:xMode val="edge"/>
          <c:yMode val="edge"/>
          <c:x val="7.511080036102509E-2"/>
          <c:y val="0.19429999230854691"/>
          <c:w val="0.2992632361326244"/>
          <c:h val="0.69636253023168371"/>
        </c:manualLayout>
      </c:layout>
      <c:pieChart>
        <c:varyColors val="1"/>
        <c:dLbls>
          <c:showLegendKey val="0"/>
          <c:showVal val="0"/>
          <c:showCatName val="0"/>
          <c:showSerName val="0"/>
          <c:showPercent val="1"/>
          <c:showBubbleSize val="0"/>
          <c:showLeaderLines val="0"/>
        </c:dLbls>
        <c:firstSliceAng val="0"/>
      </c:pieChart>
    </c:plotArea>
    <c:legend>
      <c:legendPos val="r"/>
      <c:layout>
        <c:manualLayout>
          <c:xMode val="edge"/>
          <c:yMode val="edge"/>
          <c:x val="0.38651878186374355"/>
          <c:y val="0.13732261586319469"/>
          <c:w val="0.60088341154333824"/>
          <c:h val="0.80573179325346977"/>
        </c:manualLayout>
      </c:layout>
      <c:overlay val="0"/>
      <c:txPr>
        <a:bodyPr/>
        <a:lstStyle/>
        <a:p>
          <a:pPr>
            <a:lnSpc>
              <a:spcPct val="100000"/>
            </a:lnSpc>
            <a:spcAft>
              <a:spcPts val="3000"/>
            </a:spcAft>
            <a:defRPr sz="1000" kern="1500" spc="0" baseline="0"/>
          </a:pPr>
          <a:endParaRPr lang="en-US"/>
        </a:p>
      </c:txPr>
    </c:legend>
    <c:plotVisOnly val="1"/>
    <c:dispBlanksAs val="zero"/>
    <c:showDLblsOverMax val="0"/>
  </c:chart>
  <c:txPr>
    <a:bodyPr/>
    <a:lstStyle/>
    <a:p>
      <a:pPr>
        <a:defRPr sz="1800"/>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1"/>
          <c:order val="0"/>
          <c:tx>
            <c:strRef>
              <c:f>Sheet1!$C$1</c:f>
              <c:strCache>
                <c:ptCount val="1"/>
                <c:pt idx="0">
                  <c:v>Par écrit</c:v>
                </c:pt>
              </c:strCache>
            </c:strRef>
          </c:tx>
          <c:spPr>
            <a:solidFill>
              <a:srgbClr val="C00000"/>
            </a:solidFill>
          </c:spPr>
          <c:cat>
            <c:numRef>
              <c:f>Sheet1!$A$5:$A$15</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Sheet1!$C$5:$C$15</c:f>
              <c:numCache>
                <c:formatCode>General</c:formatCode>
                <c:ptCount val="11"/>
                <c:pt idx="0">
                  <c:v>148</c:v>
                </c:pt>
                <c:pt idx="1">
                  <c:v>138</c:v>
                </c:pt>
                <c:pt idx="2">
                  <c:v>138</c:v>
                </c:pt>
                <c:pt idx="3">
                  <c:v>213</c:v>
                </c:pt>
                <c:pt idx="4">
                  <c:v>173</c:v>
                </c:pt>
                <c:pt idx="5">
                  <c:v>273</c:v>
                </c:pt>
                <c:pt idx="6">
                  <c:v>274</c:v>
                </c:pt>
                <c:pt idx="7">
                  <c:v>416</c:v>
                </c:pt>
                <c:pt idx="8">
                  <c:v>340</c:v>
                </c:pt>
                <c:pt idx="9">
                  <c:v>430</c:v>
                </c:pt>
                <c:pt idx="10">
                  <c:v>528</c:v>
                </c:pt>
              </c:numCache>
            </c:numRef>
          </c:val>
          <c:extLst>
            <c:ext xmlns:c16="http://schemas.microsoft.com/office/drawing/2014/chart" uri="{C3380CC4-5D6E-409C-BE32-E72D297353CC}">
              <c16:uniqueId val="{00000001-C55D-4719-A6F1-592116791185}"/>
            </c:ext>
          </c:extLst>
        </c:ser>
        <c:dLbls>
          <c:showLegendKey val="0"/>
          <c:showVal val="0"/>
          <c:showCatName val="0"/>
          <c:showSerName val="0"/>
          <c:showPercent val="0"/>
          <c:showBubbleSize val="0"/>
        </c:dLbls>
        <c:axId val="193540296"/>
        <c:axId val="193538336"/>
      </c:areaChart>
      <c:catAx>
        <c:axId val="193540296"/>
        <c:scaling>
          <c:orientation val="minMax"/>
        </c:scaling>
        <c:delete val="0"/>
        <c:axPos val="b"/>
        <c:numFmt formatCode="General" sourceLinked="1"/>
        <c:majorTickMark val="out"/>
        <c:minorTickMark val="none"/>
        <c:tickLblPos val="nextTo"/>
        <c:txPr>
          <a:bodyPr/>
          <a:lstStyle/>
          <a:p>
            <a:pPr>
              <a:defRPr sz="1500" baseline="0"/>
            </a:pPr>
            <a:endParaRPr lang="en-US"/>
          </a:p>
        </c:txPr>
        <c:crossAx val="193538336"/>
        <c:crosses val="autoZero"/>
        <c:auto val="0"/>
        <c:lblAlgn val="ctr"/>
        <c:lblOffset val="100"/>
        <c:noMultiLvlLbl val="0"/>
      </c:catAx>
      <c:valAx>
        <c:axId val="193538336"/>
        <c:scaling>
          <c:orientation val="minMax"/>
        </c:scaling>
        <c:delete val="0"/>
        <c:axPos val="l"/>
        <c:majorGridlines/>
        <c:numFmt formatCode="General" sourceLinked="1"/>
        <c:majorTickMark val="out"/>
        <c:minorTickMark val="none"/>
        <c:tickLblPos val="nextTo"/>
        <c:crossAx val="193540296"/>
        <c:crosses val="autoZero"/>
        <c:crossBetween val="midCat"/>
      </c:valAx>
    </c:plotArea>
    <c:plotVisOnly val="1"/>
    <c:dispBlanksAs val="zero"/>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Sheet1!$C$1</c:f>
              <c:strCache>
                <c:ptCount val="1"/>
                <c:pt idx="0">
                  <c:v>Series 2</c:v>
                </c:pt>
              </c:strCache>
            </c:strRef>
          </c:tx>
          <c:spPr>
            <a:ln w="38100" cap="rnd">
              <a:solidFill>
                <a:schemeClr val="accent2"/>
              </a:solidFill>
              <a:round/>
            </a:ln>
            <a:effectLst/>
          </c:spPr>
          <c:marker>
            <c:symbol val="none"/>
          </c:marker>
          <c:cat>
            <c:numRef>
              <c:f>Sheet1!$A$2:$A$10</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Sheet1!$C$2:$C$10</c:f>
              <c:numCache>
                <c:formatCode>General</c:formatCode>
                <c:ptCount val="9"/>
                <c:pt idx="0">
                  <c:v>5</c:v>
                </c:pt>
                <c:pt idx="1">
                  <c:v>6</c:v>
                </c:pt>
                <c:pt idx="2">
                  <c:v>11</c:v>
                </c:pt>
                <c:pt idx="3">
                  <c:v>6</c:v>
                </c:pt>
                <c:pt idx="4">
                  <c:v>10</c:v>
                </c:pt>
                <c:pt idx="5">
                  <c:v>7</c:v>
                </c:pt>
                <c:pt idx="6">
                  <c:v>13</c:v>
                </c:pt>
                <c:pt idx="7">
                  <c:v>30</c:v>
                </c:pt>
                <c:pt idx="8">
                  <c:v>22</c:v>
                </c:pt>
              </c:numCache>
            </c:numRef>
          </c:val>
          <c:smooth val="0"/>
          <c:extLst>
            <c:ext xmlns:c16="http://schemas.microsoft.com/office/drawing/2014/chart" uri="{C3380CC4-5D6E-409C-BE32-E72D297353CC}">
              <c16:uniqueId val="{00000000-057F-48B0-91AD-4A8EF578DBB3}"/>
            </c:ext>
          </c:extLst>
        </c:ser>
        <c:dLbls>
          <c:showLegendKey val="0"/>
          <c:showVal val="0"/>
          <c:showCatName val="0"/>
          <c:showSerName val="0"/>
          <c:showPercent val="0"/>
          <c:showBubbleSize val="0"/>
        </c:dLbls>
        <c:smooth val="0"/>
        <c:axId val="193533240"/>
        <c:axId val="193535200"/>
      </c:lineChart>
      <c:catAx>
        <c:axId val="193533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3535200"/>
        <c:crosses val="autoZero"/>
        <c:auto val="1"/>
        <c:lblAlgn val="ctr"/>
        <c:lblOffset val="100"/>
        <c:noMultiLvlLbl val="0"/>
      </c:catAx>
      <c:valAx>
        <c:axId val="1935352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35332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2017</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invertIfNegative val="0"/>
          <c:dLbls>
            <c:dLbl>
              <c:idx val="2"/>
              <c:layout>
                <c:manualLayout>
                  <c:x val="-1.0961507651748155E-16"/>
                  <c:y val="-3.1237036967518513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8C36-4257-B64C-E553A3A81B9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Sheet1!$A$2:$A$4</c:f>
              <c:strCache>
                <c:ptCount val="3"/>
                <c:pt idx="0">
                  <c:v>Réclamations</c:v>
                </c:pt>
                <c:pt idx="1">
                  <c:v>Demandes d'info</c:v>
                </c:pt>
                <c:pt idx="2">
                  <c:v>Demandes d'avis</c:v>
                </c:pt>
              </c:strCache>
            </c:strRef>
          </c:cat>
          <c:val>
            <c:numRef>
              <c:f>Sheet1!$B$2:$B$4</c:f>
              <c:numCache>
                <c:formatCode>General</c:formatCode>
                <c:ptCount val="3"/>
                <c:pt idx="0">
                  <c:v>200</c:v>
                </c:pt>
                <c:pt idx="1">
                  <c:v>520</c:v>
                </c:pt>
                <c:pt idx="2">
                  <c:v>22</c:v>
                </c:pt>
              </c:numCache>
            </c:numRef>
          </c:val>
          <c:extLst>
            <c:ext xmlns:c16="http://schemas.microsoft.com/office/drawing/2014/chart" uri="{C3380CC4-5D6E-409C-BE32-E72D297353CC}">
              <c16:uniqueId val="{00000000-8C36-4257-B64C-E553A3A81B95}"/>
            </c:ext>
          </c:extLst>
        </c:ser>
        <c:ser>
          <c:idx val="1"/>
          <c:order val="1"/>
          <c:tx>
            <c:strRef>
              <c:f>Sheet1!$C$1</c:f>
              <c:strCache>
                <c:ptCount val="1"/>
                <c:pt idx="0">
                  <c:v>22/10/2018</c:v>
                </c:pt>
              </c:strCache>
            </c:strRef>
          </c:tx>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invertIfNegative val="0"/>
          <c:dLbls>
            <c:dLbl>
              <c:idx val="2"/>
              <c:layout>
                <c:manualLayout>
                  <c:x val="2.9895366218237272E-3"/>
                  <c:y val="1.5841881504978742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8C36-4257-B64C-E553A3A81B9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Sheet1!$A$2:$A$4</c:f>
              <c:strCache>
                <c:ptCount val="3"/>
                <c:pt idx="0">
                  <c:v>Réclamations</c:v>
                </c:pt>
                <c:pt idx="1">
                  <c:v>Demandes d'info</c:v>
                </c:pt>
                <c:pt idx="2">
                  <c:v>Demandes d'avis</c:v>
                </c:pt>
              </c:strCache>
            </c:strRef>
          </c:cat>
          <c:val>
            <c:numRef>
              <c:f>Sheet1!$C$2:$C$4</c:f>
              <c:numCache>
                <c:formatCode>General</c:formatCode>
                <c:ptCount val="3"/>
                <c:pt idx="0">
                  <c:v>314</c:v>
                </c:pt>
                <c:pt idx="1">
                  <c:v>946</c:v>
                </c:pt>
                <c:pt idx="2">
                  <c:v>31</c:v>
                </c:pt>
              </c:numCache>
            </c:numRef>
          </c:val>
          <c:extLst>
            <c:ext xmlns:c16="http://schemas.microsoft.com/office/drawing/2014/chart" uri="{C3380CC4-5D6E-409C-BE32-E72D297353CC}">
              <c16:uniqueId val="{00000001-8C36-4257-B64C-E553A3A81B95}"/>
            </c:ext>
          </c:extLst>
        </c:ser>
        <c:dLbls>
          <c:dLblPos val="inEnd"/>
          <c:showLegendKey val="0"/>
          <c:showVal val="1"/>
          <c:showCatName val="0"/>
          <c:showSerName val="0"/>
          <c:showPercent val="0"/>
          <c:showBubbleSize val="0"/>
        </c:dLbls>
        <c:gapWidth val="100"/>
        <c:overlap val="-24"/>
        <c:axId val="490399736"/>
        <c:axId val="490406952"/>
      </c:barChart>
      <c:catAx>
        <c:axId val="490399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490406952"/>
        <c:crosses val="autoZero"/>
        <c:auto val="1"/>
        <c:lblAlgn val="ctr"/>
        <c:lblOffset val="100"/>
        <c:noMultiLvlLbl val="0"/>
      </c:catAx>
      <c:valAx>
        <c:axId val="4904069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4903997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670215-CB77-4580-87C6-B785AD115F24}" type="doc">
      <dgm:prSet loTypeId="urn:microsoft.com/office/officeart/2005/8/layout/chevron1" loCatId="process" qsTypeId="urn:microsoft.com/office/officeart/2005/8/quickstyle/3d5" qsCatId="3D" csTypeId="urn:microsoft.com/office/officeart/2005/8/colors/accent2_3" csCatId="accent2" phldr="1"/>
      <dgm:spPr/>
      <dgm:t>
        <a:bodyPr/>
        <a:lstStyle/>
        <a:p>
          <a:endParaRPr lang="fr-FR"/>
        </a:p>
      </dgm:t>
    </dgm:pt>
    <dgm:pt modelId="{B840BA56-4FB5-48CF-A3EF-35DF3DFC6284}">
      <dgm:prSet phldrT="[Texte]" custT="1"/>
      <dgm:spPr/>
      <dgm:t>
        <a:bodyPr/>
        <a:lstStyle/>
        <a:p>
          <a:r>
            <a:rPr lang="fr-FR" sz="1400" b="1" i="0" baseline="0" dirty="0" smtClean="0"/>
            <a:t>Collection</a:t>
          </a:r>
          <a:endParaRPr lang="fr-FR" sz="1400" b="1" i="0" baseline="0" dirty="0"/>
        </a:p>
      </dgm:t>
    </dgm:pt>
    <dgm:pt modelId="{32D00BF4-F518-4315-BDA4-62488E3B7B1F}" type="parTrans" cxnId="{FCBF0B41-630D-46B7-9016-44E6F7307A83}">
      <dgm:prSet/>
      <dgm:spPr/>
      <dgm:t>
        <a:bodyPr/>
        <a:lstStyle/>
        <a:p>
          <a:endParaRPr lang="fr-FR"/>
        </a:p>
      </dgm:t>
    </dgm:pt>
    <dgm:pt modelId="{59B98362-B44B-4850-8954-045CAE341D8F}" type="sibTrans" cxnId="{FCBF0B41-630D-46B7-9016-44E6F7307A83}">
      <dgm:prSet/>
      <dgm:spPr/>
      <dgm:t>
        <a:bodyPr/>
        <a:lstStyle/>
        <a:p>
          <a:endParaRPr lang="fr-FR"/>
        </a:p>
      </dgm:t>
    </dgm:pt>
    <dgm:pt modelId="{0C14BD77-08ED-425F-A5C9-D1B38691393F}">
      <dgm:prSet phldrT="[Texte]" custT="1"/>
      <dgm:spPr/>
      <dgm:t>
        <a:bodyPr/>
        <a:lstStyle/>
        <a:p>
          <a:r>
            <a:rPr lang="fr-FR" sz="1400" b="1" dirty="0" smtClean="0"/>
            <a:t>Use</a:t>
          </a:r>
          <a:endParaRPr lang="fr-FR" sz="1400" b="1" dirty="0"/>
        </a:p>
      </dgm:t>
    </dgm:pt>
    <dgm:pt modelId="{3CC3A160-A25D-408F-AA08-A91AF1FAB4A4}" type="parTrans" cxnId="{C700A809-7AA0-48EA-B9A1-3F98C5D0FC51}">
      <dgm:prSet/>
      <dgm:spPr/>
      <dgm:t>
        <a:bodyPr/>
        <a:lstStyle/>
        <a:p>
          <a:endParaRPr lang="fr-FR"/>
        </a:p>
      </dgm:t>
    </dgm:pt>
    <dgm:pt modelId="{EEEC3A2F-2856-4ECC-9CF7-EBE86ABA20A9}" type="sibTrans" cxnId="{C700A809-7AA0-48EA-B9A1-3F98C5D0FC51}">
      <dgm:prSet/>
      <dgm:spPr/>
      <dgm:t>
        <a:bodyPr/>
        <a:lstStyle/>
        <a:p>
          <a:endParaRPr lang="fr-FR"/>
        </a:p>
      </dgm:t>
    </dgm:pt>
    <dgm:pt modelId="{FD7DC11E-73E7-4D28-BC18-AE9E1C84D35A}">
      <dgm:prSet phldrT="[Texte]"/>
      <dgm:spPr/>
      <dgm:t>
        <a:bodyPr/>
        <a:lstStyle/>
        <a:p>
          <a:r>
            <a:rPr lang="fr-FR" dirty="0" err="1" smtClean="0"/>
            <a:t>Analysis</a:t>
          </a:r>
          <a:r>
            <a:rPr lang="fr-FR" dirty="0" smtClean="0"/>
            <a:t> / </a:t>
          </a:r>
          <a:r>
            <a:rPr lang="fr-FR" dirty="0" err="1" smtClean="0"/>
            <a:t>profiling</a:t>
          </a:r>
          <a:endParaRPr lang="fr-FR" dirty="0"/>
        </a:p>
      </dgm:t>
    </dgm:pt>
    <dgm:pt modelId="{10255868-9F22-405D-8E8C-BA1864BE8330}" type="parTrans" cxnId="{C846AC47-69C5-4746-8DCD-527FFBA19DF6}">
      <dgm:prSet/>
      <dgm:spPr/>
      <dgm:t>
        <a:bodyPr/>
        <a:lstStyle/>
        <a:p>
          <a:endParaRPr lang="fr-FR"/>
        </a:p>
      </dgm:t>
    </dgm:pt>
    <dgm:pt modelId="{B4FBE0A3-BBBE-4E0D-A0BC-BE28DF4308D9}" type="sibTrans" cxnId="{C846AC47-69C5-4746-8DCD-527FFBA19DF6}">
      <dgm:prSet/>
      <dgm:spPr/>
      <dgm:t>
        <a:bodyPr/>
        <a:lstStyle/>
        <a:p>
          <a:endParaRPr lang="fr-FR"/>
        </a:p>
      </dgm:t>
    </dgm:pt>
    <dgm:pt modelId="{84942B21-A9DA-49C1-82D0-6C4BBDFE2723}">
      <dgm:prSet phldrT="[Texte]" custT="1"/>
      <dgm:spPr/>
      <dgm:t>
        <a:bodyPr/>
        <a:lstStyle/>
        <a:p>
          <a:r>
            <a:rPr lang="fr-FR" sz="1400" dirty="0" smtClean="0"/>
            <a:t>Conservation</a:t>
          </a:r>
          <a:endParaRPr lang="fr-FR" sz="1400" dirty="0"/>
        </a:p>
      </dgm:t>
    </dgm:pt>
    <dgm:pt modelId="{379ACC5E-6DCB-4E9B-A0B7-558EBB59049F}" type="parTrans" cxnId="{C310868D-AD3C-4C50-BB90-576A05BF21A5}">
      <dgm:prSet/>
      <dgm:spPr/>
      <dgm:t>
        <a:bodyPr/>
        <a:lstStyle/>
        <a:p>
          <a:endParaRPr lang="fr-FR"/>
        </a:p>
      </dgm:t>
    </dgm:pt>
    <dgm:pt modelId="{22023FCC-9DD0-40F5-B7F4-7352EE22E117}" type="sibTrans" cxnId="{C310868D-AD3C-4C50-BB90-576A05BF21A5}">
      <dgm:prSet/>
      <dgm:spPr/>
      <dgm:t>
        <a:bodyPr/>
        <a:lstStyle/>
        <a:p>
          <a:endParaRPr lang="fr-FR"/>
        </a:p>
      </dgm:t>
    </dgm:pt>
    <dgm:pt modelId="{7816FE11-CB05-448B-A49B-841F058ADB6B}">
      <dgm:prSet phldrT="[Texte]" custT="1"/>
      <dgm:spPr/>
      <dgm:t>
        <a:bodyPr/>
        <a:lstStyle/>
        <a:p>
          <a:r>
            <a:rPr lang="fr-FR" sz="1400" dirty="0" err="1" smtClean="0"/>
            <a:t>Deletion</a:t>
          </a:r>
          <a:endParaRPr lang="fr-FR" sz="1400" dirty="0"/>
        </a:p>
      </dgm:t>
    </dgm:pt>
    <dgm:pt modelId="{A2269C72-F787-48EC-BF4B-D8F08B5089C9}" type="parTrans" cxnId="{B65FEE6B-3FCA-4B27-BEDA-44ABEFE7AA19}">
      <dgm:prSet/>
      <dgm:spPr/>
      <dgm:t>
        <a:bodyPr/>
        <a:lstStyle/>
        <a:p>
          <a:endParaRPr lang="fr-FR"/>
        </a:p>
      </dgm:t>
    </dgm:pt>
    <dgm:pt modelId="{965AA8D9-85D8-44AE-84A5-652BE260292B}" type="sibTrans" cxnId="{B65FEE6B-3FCA-4B27-BEDA-44ABEFE7AA19}">
      <dgm:prSet/>
      <dgm:spPr/>
      <dgm:t>
        <a:bodyPr/>
        <a:lstStyle/>
        <a:p>
          <a:endParaRPr lang="fr-FR"/>
        </a:p>
      </dgm:t>
    </dgm:pt>
    <dgm:pt modelId="{1E98DB60-607B-4209-9ADE-E64C420E429C}">
      <dgm:prSet phldrT="[Texte]"/>
      <dgm:spPr/>
      <dgm:t>
        <a:bodyPr/>
        <a:lstStyle/>
        <a:p>
          <a:r>
            <a:rPr lang="lb-LU" b="1" dirty="0" smtClean="0">
              <a:latin typeface="TradeGothic" pitchFamily="34" charset="0"/>
            </a:rPr>
            <a:t>“</a:t>
          </a:r>
          <a:r>
            <a:rPr lang="fr-FR" dirty="0" smtClean="0"/>
            <a:t>Simple</a:t>
          </a:r>
          <a:r>
            <a:rPr lang="lb-LU" b="1" dirty="0" smtClean="0">
              <a:latin typeface="TradeGothic" pitchFamily="34" charset="0"/>
            </a:rPr>
            <a:t>“</a:t>
          </a:r>
          <a:r>
            <a:rPr lang="fr-FR" dirty="0" smtClean="0"/>
            <a:t> </a:t>
          </a:r>
          <a:r>
            <a:rPr lang="fr-FR" dirty="0" err="1" smtClean="0"/>
            <a:t>deletion</a:t>
          </a:r>
          <a:endParaRPr lang="fr-FR" dirty="0"/>
        </a:p>
      </dgm:t>
    </dgm:pt>
    <dgm:pt modelId="{BFEA10C2-1AA8-4628-8DC4-2401F44C6ECA}" type="parTrans" cxnId="{2370BD74-6EE1-4A1B-9488-14EC5452B563}">
      <dgm:prSet/>
      <dgm:spPr/>
      <dgm:t>
        <a:bodyPr/>
        <a:lstStyle/>
        <a:p>
          <a:endParaRPr lang="fr-FR"/>
        </a:p>
      </dgm:t>
    </dgm:pt>
    <dgm:pt modelId="{4184A4D4-03BF-4BFC-862E-A8C148E09151}" type="sibTrans" cxnId="{2370BD74-6EE1-4A1B-9488-14EC5452B563}">
      <dgm:prSet/>
      <dgm:spPr/>
      <dgm:t>
        <a:bodyPr/>
        <a:lstStyle/>
        <a:p>
          <a:endParaRPr lang="fr-FR"/>
        </a:p>
      </dgm:t>
    </dgm:pt>
    <dgm:pt modelId="{617C6381-8B79-4F05-AB6F-114C347AAACE}">
      <dgm:prSet phldrT="[Texte]"/>
      <dgm:spPr/>
      <dgm:t>
        <a:bodyPr/>
        <a:lstStyle/>
        <a:p>
          <a:r>
            <a:rPr lang="fr-FR" dirty="0" smtClean="0"/>
            <a:t>Anonymisation</a:t>
          </a:r>
          <a:endParaRPr lang="fr-FR" dirty="0"/>
        </a:p>
      </dgm:t>
    </dgm:pt>
    <dgm:pt modelId="{9AFB141F-6437-4BC1-B8EA-8BDA42B13BCB}" type="parTrans" cxnId="{FA0B3334-A202-48E5-9674-BF5732D583F7}">
      <dgm:prSet/>
      <dgm:spPr/>
      <dgm:t>
        <a:bodyPr/>
        <a:lstStyle/>
        <a:p>
          <a:endParaRPr lang="fr-FR"/>
        </a:p>
      </dgm:t>
    </dgm:pt>
    <dgm:pt modelId="{A0DED1DE-50E1-4399-8117-236E8DD0C4FA}" type="sibTrans" cxnId="{FA0B3334-A202-48E5-9674-BF5732D583F7}">
      <dgm:prSet/>
      <dgm:spPr/>
      <dgm:t>
        <a:bodyPr/>
        <a:lstStyle/>
        <a:p>
          <a:endParaRPr lang="fr-FR"/>
        </a:p>
      </dgm:t>
    </dgm:pt>
    <dgm:pt modelId="{7D4E2C05-A78E-4990-9735-A04D8B83C795}">
      <dgm:prSet phldrT="[Texte]"/>
      <dgm:spPr/>
      <dgm:t>
        <a:bodyPr/>
        <a:lstStyle/>
        <a:p>
          <a:r>
            <a:rPr lang="fr-FR" dirty="0" smtClean="0"/>
            <a:t>Transmission</a:t>
          </a:r>
          <a:endParaRPr lang="fr-FR" dirty="0"/>
        </a:p>
      </dgm:t>
    </dgm:pt>
    <dgm:pt modelId="{D3DE293F-A4A4-49EF-BC2E-BAF04FE58777}" type="parTrans" cxnId="{AC8EB978-7FA5-455A-A23C-B0116DBA1ECC}">
      <dgm:prSet/>
      <dgm:spPr/>
      <dgm:t>
        <a:bodyPr/>
        <a:lstStyle/>
        <a:p>
          <a:endParaRPr lang="fr-FR"/>
        </a:p>
      </dgm:t>
    </dgm:pt>
    <dgm:pt modelId="{2C9621F6-F525-4DEB-B2B1-C19D32F512A3}" type="sibTrans" cxnId="{AC8EB978-7FA5-455A-A23C-B0116DBA1ECC}">
      <dgm:prSet/>
      <dgm:spPr/>
      <dgm:t>
        <a:bodyPr/>
        <a:lstStyle/>
        <a:p>
          <a:endParaRPr lang="fr-FR"/>
        </a:p>
      </dgm:t>
    </dgm:pt>
    <dgm:pt modelId="{A7DA086F-2D69-47BB-AAA3-CDE848C99824}">
      <dgm:prSet phldrT="[Texte]"/>
      <dgm:spPr/>
      <dgm:t>
        <a:bodyPr/>
        <a:lstStyle/>
        <a:p>
          <a:r>
            <a:rPr lang="fr-FR" dirty="0" smtClean="0"/>
            <a:t>Mailing (newsletter)</a:t>
          </a:r>
          <a:endParaRPr lang="fr-FR" dirty="0"/>
        </a:p>
      </dgm:t>
    </dgm:pt>
    <dgm:pt modelId="{E222CDD5-73ED-4B94-B719-8B235F32FAB5}" type="parTrans" cxnId="{E92EA03F-D7FF-4B8F-A788-C0F3CDA7BB72}">
      <dgm:prSet/>
      <dgm:spPr/>
      <dgm:t>
        <a:bodyPr/>
        <a:lstStyle/>
        <a:p>
          <a:endParaRPr lang="fr-FR"/>
        </a:p>
      </dgm:t>
    </dgm:pt>
    <dgm:pt modelId="{109F6E20-A2A3-443D-8B06-6D6982942292}" type="sibTrans" cxnId="{E92EA03F-D7FF-4B8F-A788-C0F3CDA7BB72}">
      <dgm:prSet/>
      <dgm:spPr/>
      <dgm:t>
        <a:bodyPr/>
        <a:lstStyle/>
        <a:p>
          <a:endParaRPr lang="fr-FR"/>
        </a:p>
      </dgm:t>
    </dgm:pt>
    <dgm:pt modelId="{C6F4D5A6-DC7D-4543-8B9E-FF05CC9C68E7}">
      <dgm:prSet phldrT="[Texte]"/>
      <dgm:spPr/>
      <dgm:t>
        <a:bodyPr/>
        <a:lstStyle/>
        <a:p>
          <a:r>
            <a:rPr lang="fr-FR" dirty="0" smtClean="0"/>
            <a:t>Storage</a:t>
          </a:r>
          <a:endParaRPr lang="fr-FR" dirty="0"/>
        </a:p>
      </dgm:t>
    </dgm:pt>
    <dgm:pt modelId="{9285F3E2-65D3-44B6-9E7C-D9CC5FFFFCE9}" type="parTrans" cxnId="{C3FA4339-B41F-472B-8ADB-DB42F9E0A7B1}">
      <dgm:prSet/>
      <dgm:spPr/>
      <dgm:t>
        <a:bodyPr/>
        <a:lstStyle/>
        <a:p>
          <a:endParaRPr lang="fr-FR"/>
        </a:p>
      </dgm:t>
    </dgm:pt>
    <dgm:pt modelId="{9AF1AFC5-9E69-4C61-B310-D3FA77C72596}" type="sibTrans" cxnId="{C3FA4339-B41F-472B-8ADB-DB42F9E0A7B1}">
      <dgm:prSet/>
      <dgm:spPr/>
      <dgm:t>
        <a:bodyPr/>
        <a:lstStyle/>
        <a:p>
          <a:endParaRPr lang="fr-FR"/>
        </a:p>
      </dgm:t>
    </dgm:pt>
    <dgm:pt modelId="{A958B04F-B568-4996-93E7-1A5ED7E53263}">
      <dgm:prSet phldrT="[Texte]" custT="1"/>
      <dgm:spPr/>
      <dgm:t>
        <a:bodyPr/>
        <a:lstStyle/>
        <a:p>
          <a:r>
            <a:rPr lang="fr-FR" smtClean="0"/>
            <a:t>Billing</a:t>
          </a:r>
          <a:endParaRPr lang="fr-FR" sz="1400" b="1" dirty="0"/>
        </a:p>
      </dgm:t>
    </dgm:pt>
    <dgm:pt modelId="{FFBE6417-61DA-4390-9AFD-55B66B3D52A7}" type="parTrans" cxnId="{8D9D6ECA-5031-4FDE-AE4A-1150588A45B0}">
      <dgm:prSet/>
      <dgm:spPr/>
      <dgm:t>
        <a:bodyPr/>
        <a:lstStyle/>
        <a:p>
          <a:endParaRPr lang="en-US"/>
        </a:p>
      </dgm:t>
    </dgm:pt>
    <dgm:pt modelId="{957EE61C-66F7-4C6B-B7EB-0155B86DDE22}" type="sibTrans" cxnId="{8D9D6ECA-5031-4FDE-AE4A-1150588A45B0}">
      <dgm:prSet/>
      <dgm:spPr/>
      <dgm:t>
        <a:bodyPr/>
        <a:lstStyle/>
        <a:p>
          <a:endParaRPr lang="en-US"/>
        </a:p>
      </dgm:t>
    </dgm:pt>
    <dgm:pt modelId="{46770BF5-53F3-4C31-A3D3-B3D1090B9BBC}" type="pres">
      <dgm:prSet presAssocID="{92670215-CB77-4580-87C6-B785AD115F24}" presName="Name0" presStyleCnt="0">
        <dgm:presLayoutVars>
          <dgm:dir/>
          <dgm:animLvl val="lvl"/>
          <dgm:resizeHandles val="exact"/>
        </dgm:presLayoutVars>
      </dgm:prSet>
      <dgm:spPr/>
      <dgm:t>
        <a:bodyPr/>
        <a:lstStyle/>
        <a:p>
          <a:endParaRPr lang="fr-FR"/>
        </a:p>
      </dgm:t>
    </dgm:pt>
    <dgm:pt modelId="{0DAD83B0-F9D5-4976-85ED-E84566B14D60}" type="pres">
      <dgm:prSet presAssocID="{B840BA56-4FB5-48CF-A3EF-35DF3DFC6284}" presName="composite" presStyleCnt="0"/>
      <dgm:spPr/>
      <dgm:t>
        <a:bodyPr/>
        <a:lstStyle/>
        <a:p>
          <a:endParaRPr lang="en-US"/>
        </a:p>
      </dgm:t>
    </dgm:pt>
    <dgm:pt modelId="{08E3D1CA-D568-484E-B2E6-8933260F1CA9}" type="pres">
      <dgm:prSet presAssocID="{B840BA56-4FB5-48CF-A3EF-35DF3DFC6284}" presName="parTx" presStyleLbl="node1" presStyleIdx="0" presStyleCnt="4">
        <dgm:presLayoutVars>
          <dgm:chMax val="0"/>
          <dgm:chPref val="0"/>
          <dgm:bulletEnabled val="1"/>
        </dgm:presLayoutVars>
      </dgm:prSet>
      <dgm:spPr/>
      <dgm:t>
        <a:bodyPr/>
        <a:lstStyle/>
        <a:p>
          <a:endParaRPr lang="fr-FR"/>
        </a:p>
      </dgm:t>
    </dgm:pt>
    <dgm:pt modelId="{C6A4C71E-8890-4004-A1CC-E7FBE2AEBECD}" type="pres">
      <dgm:prSet presAssocID="{B840BA56-4FB5-48CF-A3EF-35DF3DFC6284}" presName="desTx" presStyleLbl="revTx" presStyleIdx="0" presStyleCnt="3">
        <dgm:presLayoutVars>
          <dgm:bulletEnabled val="1"/>
        </dgm:presLayoutVars>
      </dgm:prSet>
      <dgm:spPr/>
      <dgm:t>
        <a:bodyPr/>
        <a:lstStyle/>
        <a:p>
          <a:endParaRPr lang="fr-FR"/>
        </a:p>
      </dgm:t>
    </dgm:pt>
    <dgm:pt modelId="{26AEE2CB-9F49-438B-9889-287E4C810A88}" type="pres">
      <dgm:prSet presAssocID="{59B98362-B44B-4850-8954-045CAE341D8F}" presName="space" presStyleCnt="0"/>
      <dgm:spPr/>
      <dgm:t>
        <a:bodyPr/>
        <a:lstStyle/>
        <a:p>
          <a:endParaRPr lang="en-US"/>
        </a:p>
      </dgm:t>
    </dgm:pt>
    <dgm:pt modelId="{F6023DAA-185B-4109-9717-3D625AD94FF1}" type="pres">
      <dgm:prSet presAssocID="{0C14BD77-08ED-425F-A5C9-D1B38691393F}" presName="composite" presStyleCnt="0"/>
      <dgm:spPr/>
      <dgm:t>
        <a:bodyPr/>
        <a:lstStyle/>
        <a:p>
          <a:endParaRPr lang="en-US"/>
        </a:p>
      </dgm:t>
    </dgm:pt>
    <dgm:pt modelId="{94266FE7-CD9A-4645-BAE3-A21842FE0080}" type="pres">
      <dgm:prSet presAssocID="{0C14BD77-08ED-425F-A5C9-D1B38691393F}" presName="parTx" presStyleLbl="node1" presStyleIdx="1" presStyleCnt="4">
        <dgm:presLayoutVars>
          <dgm:chMax val="0"/>
          <dgm:chPref val="0"/>
          <dgm:bulletEnabled val="1"/>
        </dgm:presLayoutVars>
      </dgm:prSet>
      <dgm:spPr/>
      <dgm:t>
        <a:bodyPr/>
        <a:lstStyle/>
        <a:p>
          <a:endParaRPr lang="fr-FR"/>
        </a:p>
      </dgm:t>
    </dgm:pt>
    <dgm:pt modelId="{96359305-5D27-467C-A3E3-3D95F05C9527}" type="pres">
      <dgm:prSet presAssocID="{0C14BD77-08ED-425F-A5C9-D1B38691393F}" presName="desTx" presStyleLbl="revTx" presStyleIdx="0" presStyleCnt="3">
        <dgm:presLayoutVars>
          <dgm:bulletEnabled val="1"/>
        </dgm:presLayoutVars>
      </dgm:prSet>
      <dgm:spPr/>
      <dgm:t>
        <a:bodyPr/>
        <a:lstStyle/>
        <a:p>
          <a:endParaRPr lang="fr-FR"/>
        </a:p>
      </dgm:t>
    </dgm:pt>
    <dgm:pt modelId="{8B25F3A3-B005-4BA9-B6E9-23329B922178}" type="pres">
      <dgm:prSet presAssocID="{EEEC3A2F-2856-4ECC-9CF7-EBE86ABA20A9}" presName="space" presStyleCnt="0"/>
      <dgm:spPr/>
      <dgm:t>
        <a:bodyPr/>
        <a:lstStyle/>
        <a:p>
          <a:endParaRPr lang="en-US"/>
        </a:p>
      </dgm:t>
    </dgm:pt>
    <dgm:pt modelId="{57CEF21A-7B60-4E71-A70E-2DA7D709EC36}" type="pres">
      <dgm:prSet presAssocID="{84942B21-A9DA-49C1-82D0-6C4BBDFE2723}" presName="composite" presStyleCnt="0"/>
      <dgm:spPr/>
      <dgm:t>
        <a:bodyPr/>
        <a:lstStyle/>
        <a:p>
          <a:endParaRPr lang="en-US"/>
        </a:p>
      </dgm:t>
    </dgm:pt>
    <dgm:pt modelId="{327C3EC6-F3C7-4120-AD71-8F570147849F}" type="pres">
      <dgm:prSet presAssocID="{84942B21-A9DA-49C1-82D0-6C4BBDFE2723}" presName="parTx" presStyleLbl="node1" presStyleIdx="2" presStyleCnt="4">
        <dgm:presLayoutVars>
          <dgm:chMax val="0"/>
          <dgm:chPref val="0"/>
          <dgm:bulletEnabled val="1"/>
        </dgm:presLayoutVars>
      </dgm:prSet>
      <dgm:spPr/>
      <dgm:t>
        <a:bodyPr/>
        <a:lstStyle/>
        <a:p>
          <a:endParaRPr lang="fr-FR"/>
        </a:p>
      </dgm:t>
    </dgm:pt>
    <dgm:pt modelId="{6ADA010D-949C-483E-B6A9-200B29A225C0}" type="pres">
      <dgm:prSet presAssocID="{84942B21-A9DA-49C1-82D0-6C4BBDFE2723}" presName="desTx" presStyleLbl="revTx" presStyleIdx="1" presStyleCnt="3">
        <dgm:presLayoutVars>
          <dgm:bulletEnabled val="1"/>
        </dgm:presLayoutVars>
      </dgm:prSet>
      <dgm:spPr/>
      <dgm:t>
        <a:bodyPr/>
        <a:lstStyle/>
        <a:p>
          <a:endParaRPr lang="fr-FR"/>
        </a:p>
      </dgm:t>
    </dgm:pt>
    <dgm:pt modelId="{FA9EFED1-6D76-4C58-91AA-F662FCEBB34F}" type="pres">
      <dgm:prSet presAssocID="{22023FCC-9DD0-40F5-B7F4-7352EE22E117}" presName="space" presStyleCnt="0"/>
      <dgm:spPr/>
      <dgm:t>
        <a:bodyPr/>
        <a:lstStyle/>
        <a:p>
          <a:endParaRPr lang="en-US"/>
        </a:p>
      </dgm:t>
    </dgm:pt>
    <dgm:pt modelId="{AAA2658E-83FE-4A02-8223-DD9CBA92A3B8}" type="pres">
      <dgm:prSet presAssocID="{7816FE11-CB05-448B-A49B-841F058ADB6B}" presName="composite" presStyleCnt="0"/>
      <dgm:spPr/>
      <dgm:t>
        <a:bodyPr/>
        <a:lstStyle/>
        <a:p>
          <a:endParaRPr lang="en-US"/>
        </a:p>
      </dgm:t>
    </dgm:pt>
    <dgm:pt modelId="{F0DC08D8-3B42-4809-A5D6-5EBEDF730FC0}" type="pres">
      <dgm:prSet presAssocID="{7816FE11-CB05-448B-A49B-841F058ADB6B}" presName="parTx" presStyleLbl="node1" presStyleIdx="3" presStyleCnt="4">
        <dgm:presLayoutVars>
          <dgm:chMax val="0"/>
          <dgm:chPref val="0"/>
          <dgm:bulletEnabled val="1"/>
        </dgm:presLayoutVars>
      </dgm:prSet>
      <dgm:spPr/>
      <dgm:t>
        <a:bodyPr/>
        <a:lstStyle/>
        <a:p>
          <a:endParaRPr lang="fr-FR"/>
        </a:p>
      </dgm:t>
    </dgm:pt>
    <dgm:pt modelId="{535E3D34-EAF6-448C-BDFF-338DA9A62AC1}" type="pres">
      <dgm:prSet presAssocID="{7816FE11-CB05-448B-A49B-841F058ADB6B}" presName="desTx" presStyleLbl="revTx" presStyleIdx="2" presStyleCnt="3">
        <dgm:presLayoutVars>
          <dgm:bulletEnabled val="1"/>
        </dgm:presLayoutVars>
      </dgm:prSet>
      <dgm:spPr/>
      <dgm:t>
        <a:bodyPr/>
        <a:lstStyle/>
        <a:p>
          <a:endParaRPr lang="fr-FR"/>
        </a:p>
      </dgm:t>
    </dgm:pt>
  </dgm:ptLst>
  <dgm:cxnLst>
    <dgm:cxn modelId="{D66CEC20-B400-4419-B672-3548D9D22A28}" type="presOf" srcId="{84942B21-A9DA-49C1-82D0-6C4BBDFE2723}" destId="{327C3EC6-F3C7-4120-AD71-8F570147849F}" srcOrd="0" destOrd="0" presId="urn:microsoft.com/office/officeart/2005/8/layout/chevron1"/>
    <dgm:cxn modelId="{44E4BF64-1581-4674-8062-EEB7F2DF4DC5}" type="presOf" srcId="{C6F4D5A6-DC7D-4543-8B9E-FF05CC9C68E7}" destId="{6ADA010D-949C-483E-B6A9-200B29A225C0}" srcOrd="0" destOrd="0" presId="urn:microsoft.com/office/officeart/2005/8/layout/chevron1"/>
    <dgm:cxn modelId="{4511C94C-B5AC-43C1-AEFC-77D5776E1A99}" type="presOf" srcId="{0C14BD77-08ED-425F-A5C9-D1B38691393F}" destId="{94266FE7-CD9A-4645-BAE3-A21842FE0080}" srcOrd="0" destOrd="0" presId="urn:microsoft.com/office/officeart/2005/8/layout/chevron1"/>
    <dgm:cxn modelId="{C3FA4339-B41F-472B-8ADB-DB42F9E0A7B1}" srcId="{84942B21-A9DA-49C1-82D0-6C4BBDFE2723}" destId="{C6F4D5A6-DC7D-4543-8B9E-FF05CC9C68E7}" srcOrd="0" destOrd="0" parTransId="{9285F3E2-65D3-44B6-9E7C-D9CC5FFFFCE9}" sibTransId="{9AF1AFC5-9E69-4C61-B310-D3FA77C72596}"/>
    <dgm:cxn modelId="{259533C5-8BE4-4F73-A8AB-ADC88B097FFB}" type="presOf" srcId="{A958B04F-B568-4996-93E7-1A5ED7E53263}" destId="{96359305-5D27-467C-A3E3-3D95F05C9527}" srcOrd="0" destOrd="0" presId="urn:microsoft.com/office/officeart/2005/8/layout/chevron1"/>
    <dgm:cxn modelId="{C310868D-AD3C-4C50-BB90-576A05BF21A5}" srcId="{92670215-CB77-4580-87C6-B785AD115F24}" destId="{84942B21-A9DA-49C1-82D0-6C4BBDFE2723}" srcOrd="2" destOrd="0" parTransId="{379ACC5E-6DCB-4E9B-A0B7-558EBB59049F}" sibTransId="{22023FCC-9DD0-40F5-B7F4-7352EE22E117}"/>
    <dgm:cxn modelId="{99AA631A-0CFF-4793-A857-1914798E1823}" type="presOf" srcId="{FD7DC11E-73E7-4D28-BC18-AE9E1C84D35A}" destId="{96359305-5D27-467C-A3E3-3D95F05C9527}" srcOrd="0" destOrd="2" presId="urn:microsoft.com/office/officeart/2005/8/layout/chevron1"/>
    <dgm:cxn modelId="{FA0B3334-A202-48E5-9674-BF5732D583F7}" srcId="{7816FE11-CB05-448B-A49B-841F058ADB6B}" destId="{617C6381-8B79-4F05-AB6F-114C347AAACE}" srcOrd="1" destOrd="0" parTransId="{9AFB141F-6437-4BC1-B8EA-8BDA42B13BCB}" sibTransId="{A0DED1DE-50E1-4399-8117-236E8DD0C4FA}"/>
    <dgm:cxn modelId="{C700A809-7AA0-48EA-B9A1-3F98C5D0FC51}" srcId="{92670215-CB77-4580-87C6-B785AD115F24}" destId="{0C14BD77-08ED-425F-A5C9-D1B38691393F}" srcOrd="1" destOrd="0" parTransId="{3CC3A160-A25D-408F-AA08-A91AF1FAB4A4}" sibTransId="{EEEC3A2F-2856-4ECC-9CF7-EBE86ABA20A9}"/>
    <dgm:cxn modelId="{3B13798A-5056-4330-9C11-4500714CF606}" type="presOf" srcId="{B840BA56-4FB5-48CF-A3EF-35DF3DFC6284}" destId="{08E3D1CA-D568-484E-B2E6-8933260F1CA9}" srcOrd="0" destOrd="0" presId="urn:microsoft.com/office/officeart/2005/8/layout/chevron1"/>
    <dgm:cxn modelId="{B65FEE6B-3FCA-4B27-BEDA-44ABEFE7AA19}" srcId="{92670215-CB77-4580-87C6-B785AD115F24}" destId="{7816FE11-CB05-448B-A49B-841F058ADB6B}" srcOrd="3" destOrd="0" parTransId="{A2269C72-F787-48EC-BF4B-D8F08B5089C9}" sibTransId="{965AA8D9-85D8-44AE-84A5-652BE260292B}"/>
    <dgm:cxn modelId="{AC8EB978-7FA5-455A-A23C-B0116DBA1ECC}" srcId="{0C14BD77-08ED-425F-A5C9-D1B38691393F}" destId="{7D4E2C05-A78E-4990-9735-A04D8B83C795}" srcOrd="3" destOrd="0" parTransId="{D3DE293F-A4A4-49EF-BC2E-BAF04FE58777}" sibTransId="{2C9621F6-F525-4DEB-B2B1-C19D32F512A3}"/>
    <dgm:cxn modelId="{D8E78A49-7313-4771-ADB4-37B3489A4ED3}" type="presOf" srcId="{617C6381-8B79-4F05-AB6F-114C347AAACE}" destId="{535E3D34-EAF6-448C-BDFF-338DA9A62AC1}" srcOrd="0" destOrd="1" presId="urn:microsoft.com/office/officeart/2005/8/layout/chevron1"/>
    <dgm:cxn modelId="{058085CF-AC64-4A2F-9AC2-C08069D0361A}" type="presOf" srcId="{A7DA086F-2D69-47BB-AAA3-CDE848C99824}" destId="{96359305-5D27-467C-A3E3-3D95F05C9527}" srcOrd="0" destOrd="1" presId="urn:microsoft.com/office/officeart/2005/8/layout/chevron1"/>
    <dgm:cxn modelId="{2370BD74-6EE1-4A1B-9488-14EC5452B563}" srcId="{7816FE11-CB05-448B-A49B-841F058ADB6B}" destId="{1E98DB60-607B-4209-9ADE-E64C420E429C}" srcOrd="0" destOrd="0" parTransId="{BFEA10C2-1AA8-4628-8DC4-2401F44C6ECA}" sibTransId="{4184A4D4-03BF-4BFC-862E-A8C148E09151}"/>
    <dgm:cxn modelId="{24D05383-35A7-4D71-8CED-281EE3076821}" type="presOf" srcId="{7816FE11-CB05-448B-A49B-841F058ADB6B}" destId="{F0DC08D8-3B42-4809-A5D6-5EBEDF730FC0}" srcOrd="0" destOrd="0" presId="urn:microsoft.com/office/officeart/2005/8/layout/chevron1"/>
    <dgm:cxn modelId="{FCBF0B41-630D-46B7-9016-44E6F7307A83}" srcId="{92670215-CB77-4580-87C6-B785AD115F24}" destId="{B840BA56-4FB5-48CF-A3EF-35DF3DFC6284}" srcOrd="0" destOrd="0" parTransId="{32D00BF4-F518-4315-BDA4-62488E3B7B1F}" sibTransId="{59B98362-B44B-4850-8954-045CAE341D8F}"/>
    <dgm:cxn modelId="{CA994BA1-F288-47C9-84A3-020D52406DC6}" type="presOf" srcId="{1E98DB60-607B-4209-9ADE-E64C420E429C}" destId="{535E3D34-EAF6-448C-BDFF-338DA9A62AC1}" srcOrd="0" destOrd="0" presId="urn:microsoft.com/office/officeart/2005/8/layout/chevron1"/>
    <dgm:cxn modelId="{9CBE9202-1163-49B8-A8CF-78A5AAC7E6CC}" type="presOf" srcId="{92670215-CB77-4580-87C6-B785AD115F24}" destId="{46770BF5-53F3-4C31-A3D3-B3D1090B9BBC}" srcOrd="0" destOrd="0" presId="urn:microsoft.com/office/officeart/2005/8/layout/chevron1"/>
    <dgm:cxn modelId="{3C58E518-B742-4409-8727-5F289454C9AF}" type="presOf" srcId="{7D4E2C05-A78E-4990-9735-A04D8B83C795}" destId="{96359305-5D27-467C-A3E3-3D95F05C9527}" srcOrd="0" destOrd="3" presId="urn:microsoft.com/office/officeart/2005/8/layout/chevron1"/>
    <dgm:cxn modelId="{C846AC47-69C5-4746-8DCD-527FFBA19DF6}" srcId="{0C14BD77-08ED-425F-A5C9-D1B38691393F}" destId="{FD7DC11E-73E7-4D28-BC18-AE9E1C84D35A}" srcOrd="2" destOrd="0" parTransId="{10255868-9F22-405D-8E8C-BA1864BE8330}" sibTransId="{B4FBE0A3-BBBE-4E0D-A0BC-BE28DF4308D9}"/>
    <dgm:cxn modelId="{8D9D6ECA-5031-4FDE-AE4A-1150588A45B0}" srcId="{0C14BD77-08ED-425F-A5C9-D1B38691393F}" destId="{A958B04F-B568-4996-93E7-1A5ED7E53263}" srcOrd="0" destOrd="0" parTransId="{FFBE6417-61DA-4390-9AFD-55B66B3D52A7}" sibTransId="{957EE61C-66F7-4C6B-B7EB-0155B86DDE22}"/>
    <dgm:cxn modelId="{E92EA03F-D7FF-4B8F-A788-C0F3CDA7BB72}" srcId="{0C14BD77-08ED-425F-A5C9-D1B38691393F}" destId="{A7DA086F-2D69-47BB-AAA3-CDE848C99824}" srcOrd="1" destOrd="0" parTransId="{E222CDD5-73ED-4B94-B719-8B235F32FAB5}" sibTransId="{109F6E20-A2A3-443D-8B06-6D6982942292}"/>
    <dgm:cxn modelId="{17268762-A2B6-4A4E-AF18-EE567E3BF4D4}" type="presParOf" srcId="{46770BF5-53F3-4C31-A3D3-B3D1090B9BBC}" destId="{0DAD83B0-F9D5-4976-85ED-E84566B14D60}" srcOrd="0" destOrd="0" presId="urn:microsoft.com/office/officeart/2005/8/layout/chevron1"/>
    <dgm:cxn modelId="{F0D16086-8BB7-4429-B7E8-B93CCCA482E5}" type="presParOf" srcId="{0DAD83B0-F9D5-4976-85ED-E84566B14D60}" destId="{08E3D1CA-D568-484E-B2E6-8933260F1CA9}" srcOrd="0" destOrd="0" presId="urn:microsoft.com/office/officeart/2005/8/layout/chevron1"/>
    <dgm:cxn modelId="{7AFE5FEC-1315-46B4-B090-DB32660202AB}" type="presParOf" srcId="{0DAD83B0-F9D5-4976-85ED-E84566B14D60}" destId="{C6A4C71E-8890-4004-A1CC-E7FBE2AEBECD}" srcOrd="1" destOrd="0" presId="urn:microsoft.com/office/officeart/2005/8/layout/chevron1"/>
    <dgm:cxn modelId="{6BB603D3-793B-4395-A957-A483A918BF57}" type="presParOf" srcId="{46770BF5-53F3-4C31-A3D3-B3D1090B9BBC}" destId="{26AEE2CB-9F49-438B-9889-287E4C810A88}" srcOrd="1" destOrd="0" presId="urn:microsoft.com/office/officeart/2005/8/layout/chevron1"/>
    <dgm:cxn modelId="{F54240C8-70B6-495F-BC95-6FA4377B7856}" type="presParOf" srcId="{46770BF5-53F3-4C31-A3D3-B3D1090B9BBC}" destId="{F6023DAA-185B-4109-9717-3D625AD94FF1}" srcOrd="2" destOrd="0" presId="urn:microsoft.com/office/officeart/2005/8/layout/chevron1"/>
    <dgm:cxn modelId="{8EC17B0F-7D65-41AB-9E29-95FF2EEF36FD}" type="presParOf" srcId="{F6023DAA-185B-4109-9717-3D625AD94FF1}" destId="{94266FE7-CD9A-4645-BAE3-A21842FE0080}" srcOrd="0" destOrd="0" presId="urn:microsoft.com/office/officeart/2005/8/layout/chevron1"/>
    <dgm:cxn modelId="{C68CF974-3721-4A8B-9CD4-7F4C81E01C0D}" type="presParOf" srcId="{F6023DAA-185B-4109-9717-3D625AD94FF1}" destId="{96359305-5D27-467C-A3E3-3D95F05C9527}" srcOrd="1" destOrd="0" presId="urn:microsoft.com/office/officeart/2005/8/layout/chevron1"/>
    <dgm:cxn modelId="{768DCD35-8A13-4E96-A054-3FE02E9E00A0}" type="presParOf" srcId="{46770BF5-53F3-4C31-A3D3-B3D1090B9BBC}" destId="{8B25F3A3-B005-4BA9-B6E9-23329B922178}" srcOrd="3" destOrd="0" presId="urn:microsoft.com/office/officeart/2005/8/layout/chevron1"/>
    <dgm:cxn modelId="{889FE0B6-5C27-4AEE-ADC2-5ED53B885BE2}" type="presParOf" srcId="{46770BF5-53F3-4C31-A3D3-B3D1090B9BBC}" destId="{57CEF21A-7B60-4E71-A70E-2DA7D709EC36}" srcOrd="4" destOrd="0" presId="urn:microsoft.com/office/officeart/2005/8/layout/chevron1"/>
    <dgm:cxn modelId="{10ABD7F6-FDDE-48DB-86AC-46976A0A774C}" type="presParOf" srcId="{57CEF21A-7B60-4E71-A70E-2DA7D709EC36}" destId="{327C3EC6-F3C7-4120-AD71-8F570147849F}" srcOrd="0" destOrd="0" presId="urn:microsoft.com/office/officeart/2005/8/layout/chevron1"/>
    <dgm:cxn modelId="{EE897D0A-358F-43C6-890F-A7B6D4F6F92F}" type="presParOf" srcId="{57CEF21A-7B60-4E71-A70E-2DA7D709EC36}" destId="{6ADA010D-949C-483E-B6A9-200B29A225C0}" srcOrd="1" destOrd="0" presId="urn:microsoft.com/office/officeart/2005/8/layout/chevron1"/>
    <dgm:cxn modelId="{15A5516A-B19E-42BA-A960-DDD54E58F433}" type="presParOf" srcId="{46770BF5-53F3-4C31-A3D3-B3D1090B9BBC}" destId="{FA9EFED1-6D76-4C58-91AA-F662FCEBB34F}" srcOrd="5" destOrd="0" presId="urn:microsoft.com/office/officeart/2005/8/layout/chevron1"/>
    <dgm:cxn modelId="{AFB089E8-2868-45C2-A270-8B3F01855F0E}" type="presParOf" srcId="{46770BF5-53F3-4C31-A3D3-B3D1090B9BBC}" destId="{AAA2658E-83FE-4A02-8223-DD9CBA92A3B8}" srcOrd="6" destOrd="0" presId="urn:microsoft.com/office/officeart/2005/8/layout/chevron1"/>
    <dgm:cxn modelId="{AAA465FA-6942-415A-AE5E-20183FBBAC8C}" type="presParOf" srcId="{AAA2658E-83FE-4A02-8223-DD9CBA92A3B8}" destId="{F0DC08D8-3B42-4809-A5D6-5EBEDF730FC0}" srcOrd="0" destOrd="0" presId="urn:microsoft.com/office/officeart/2005/8/layout/chevron1"/>
    <dgm:cxn modelId="{1447E8EF-9999-4D31-B3C9-3E196D4CDB4A}" type="presParOf" srcId="{AAA2658E-83FE-4A02-8223-DD9CBA92A3B8}" destId="{535E3D34-EAF6-448C-BDFF-338DA9A62AC1}"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51F85BE-0A1E-4CB1-8C8F-4C698ED6F510}" type="doc">
      <dgm:prSet loTypeId="urn:microsoft.com/office/officeart/2005/8/layout/radial3" loCatId="cycle" qsTypeId="urn:microsoft.com/office/officeart/2005/8/quickstyle/simple1" qsCatId="simple" csTypeId="urn:microsoft.com/office/officeart/2005/8/colors/accent2_3" csCatId="accent2" phldr="1"/>
      <dgm:spPr/>
      <dgm:t>
        <a:bodyPr/>
        <a:lstStyle/>
        <a:p>
          <a:endParaRPr lang="en-US"/>
        </a:p>
      </dgm:t>
    </dgm:pt>
    <dgm:pt modelId="{B5C3D655-F178-44F5-9604-CF3D313A590A}">
      <dgm:prSet phldrT="[Text]" custT="1"/>
      <dgm:spPr>
        <a:solidFill>
          <a:srgbClr val="004080"/>
        </a:solidFill>
      </dgm:spPr>
      <dgm:t>
        <a:bodyPr/>
        <a:lstStyle/>
        <a:p>
          <a:r>
            <a:rPr lang="lb-LU" sz="2800" dirty="0" err="1" smtClean="0">
              <a:solidFill>
                <a:schemeClr val="bg1"/>
              </a:solidFill>
            </a:rPr>
            <a:t>Controller</a:t>
          </a:r>
          <a:r>
            <a:rPr lang="lb-LU" sz="2800" dirty="0" smtClean="0">
              <a:solidFill>
                <a:schemeClr val="bg1"/>
              </a:solidFill>
            </a:rPr>
            <a:t> </a:t>
          </a:r>
          <a:r>
            <a:rPr lang="lb-LU" sz="2800" dirty="0" err="1" smtClean="0">
              <a:solidFill>
                <a:schemeClr val="bg1"/>
              </a:solidFill>
            </a:rPr>
            <a:t>obligations</a:t>
          </a:r>
          <a:endParaRPr lang="en-US" sz="2800" dirty="0">
            <a:solidFill>
              <a:schemeClr val="bg1"/>
            </a:solidFill>
          </a:endParaRPr>
        </a:p>
      </dgm:t>
    </dgm:pt>
    <dgm:pt modelId="{E560D606-EFBE-48F5-A947-195014CBCBED}" type="parTrans" cxnId="{C9E77226-1055-4497-B2A0-C298374FAB08}">
      <dgm:prSet/>
      <dgm:spPr/>
      <dgm:t>
        <a:bodyPr/>
        <a:lstStyle/>
        <a:p>
          <a:endParaRPr lang="en-US"/>
        </a:p>
      </dgm:t>
    </dgm:pt>
    <dgm:pt modelId="{A6D8CFBA-AA1F-4C51-B1AF-ECA30132CC36}" type="sibTrans" cxnId="{C9E77226-1055-4497-B2A0-C298374FAB08}">
      <dgm:prSet/>
      <dgm:spPr/>
      <dgm:t>
        <a:bodyPr/>
        <a:lstStyle/>
        <a:p>
          <a:endParaRPr lang="en-US"/>
        </a:p>
      </dgm:t>
    </dgm:pt>
    <dgm:pt modelId="{722F225B-D4F9-42E6-B7F4-7FEB1B1CC69A}">
      <dgm:prSet phldrT="[Text]"/>
      <dgm:spPr>
        <a:solidFill>
          <a:srgbClr val="579FD9">
            <a:alpha val="70000"/>
          </a:srgbClr>
        </a:solidFill>
      </dgm:spPr>
      <dgm:t>
        <a:bodyPr/>
        <a:lstStyle/>
        <a:p>
          <a:r>
            <a:rPr lang="en-US" dirty="0" smtClean="0">
              <a:solidFill>
                <a:schemeClr val="bg1"/>
              </a:solidFill>
            </a:rPr>
            <a:t>Data quality principles</a:t>
          </a:r>
          <a:endParaRPr lang="en-US" dirty="0">
            <a:solidFill>
              <a:schemeClr val="bg1"/>
            </a:solidFill>
          </a:endParaRPr>
        </a:p>
      </dgm:t>
    </dgm:pt>
    <dgm:pt modelId="{25F6C725-38FE-4CCD-8822-C18677B22471}" type="parTrans" cxnId="{801AA06A-FBAE-4098-99A4-5250604DA024}">
      <dgm:prSet/>
      <dgm:spPr/>
      <dgm:t>
        <a:bodyPr/>
        <a:lstStyle/>
        <a:p>
          <a:endParaRPr lang="en-US"/>
        </a:p>
      </dgm:t>
    </dgm:pt>
    <dgm:pt modelId="{5BA2EBE7-E934-421F-94F1-7201D16AA028}" type="sibTrans" cxnId="{801AA06A-FBAE-4098-99A4-5250604DA024}">
      <dgm:prSet/>
      <dgm:spPr/>
      <dgm:t>
        <a:bodyPr/>
        <a:lstStyle/>
        <a:p>
          <a:endParaRPr lang="en-US"/>
        </a:p>
      </dgm:t>
    </dgm:pt>
    <dgm:pt modelId="{27574721-0EEA-4B27-B11C-B3535B66476F}">
      <dgm:prSet phldrT="[Text]"/>
      <dgm:spPr>
        <a:solidFill>
          <a:srgbClr val="579FD9">
            <a:alpha val="70000"/>
          </a:srgbClr>
        </a:solidFill>
      </dgm:spPr>
      <dgm:t>
        <a:bodyPr/>
        <a:lstStyle/>
        <a:p>
          <a:r>
            <a:rPr lang="en-US" dirty="0" smtClean="0">
              <a:solidFill>
                <a:schemeClr val="bg1"/>
              </a:solidFill>
            </a:rPr>
            <a:t>Record of processing activities</a:t>
          </a:r>
          <a:endParaRPr lang="en-US" dirty="0">
            <a:solidFill>
              <a:schemeClr val="bg1"/>
            </a:solidFill>
          </a:endParaRPr>
        </a:p>
      </dgm:t>
    </dgm:pt>
    <dgm:pt modelId="{BE67707A-84B7-4679-817E-27A778A010B4}" type="parTrans" cxnId="{230BF476-9DF0-4678-A8CB-D90739A99071}">
      <dgm:prSet/>
      <dgm:spPr/>
      <dgm:t>
        <a:bodyPr/>
        <a:lstStyle/>
        <a:p>
          <a:endParaRPr lang="en-US"/>
        </a:p>
      </dgm:t>
    </dgm:pt>
    <dgm:pt modelId="{DADB24F0-7B7A-4CF7-8058-E0F55C4B3FB9}" type="sibTrans" cxnId="{230BF476-9DF0-4678-A8CB-D90739A99071}">
      <dgm:prSet/>
      <dgm:spPr/>
      <dgm:t>
        <a:bodyPr/>
        <a:lstStyle/>
        <a:p>
          <a:endParaRPr lang="en-US"/>
        </a:p>
      </dgm:t>
    </dgm:pt>
    <dgm:pt modelId="{5FC9DEF1-A3EE-421D-B8EB-7B76748312D5}">
      <dgm:prSet phldrT="[Text]"/>
      <dgm:spPr>
        <a:solidFill>
          <a:srgbClr val="579FD9">
            <a:alpha val="70000"/>
          </a:srgbClr>
        </a:solidFill>
      </dgm:spPr>
      <dgm:t>
        <a:bodyPr/>
        <a:lstStyle/>
        <a:p>
          <a:r>
            <a:rPr lang="en-US" dirty="0" smtClean="0">
              <a:solidFill>
                <a:schemeClr val="bg1"/>
              </a:solidFill>
            </a:rPr>
            <a:t>Security and personal data breach notifications</a:t>
          </a:r>
          <a:endParaRPr lang="en-US" dirty="0">
            <a:solidFill>
              <a:schemeClr val="bg1"/>
            </a:solidFill>
          </a:endParaRPr>
        </a:p>
      </dgm:t>
    </dgm:pt>
    <dgm:pt modelId="{916F20DE-A55E-4CFD-AA1E-4A32C135CEAF}" type="parTrans" cxnId="{1447A2B6-AF6B-4D33-8BCC-A4180397B076}">
      <dgm:prSet/>
      <dgm:spPr/>
      <dgm:t>
        <a:bodyPr/>
        <a:lstStyle/>
        <a:p>
          <a:endParaRPr lang="en-US"/>
        </a:p>
      </dgm:t>
    </dgm:pt>
    <dgm:pt modelId="{CA622699-80E7-454C-A79E-B7C181FC09F7}" type="sibTrans" cxnId="{1447A2B6-AF6B-4D33-8BCC-A4180397B076}">
      <dgm:prSet/>
      <dgm:spPr/>
      <dgm:t>
        <a:bodyPr/>
        <a:lstStyle/>
        <a:p>
          <a:endParaRPr lang="en-US"/>
        </a:p>
      </dgm:t>
    </dgm:pt>
    <dgm:pt modelId="{9AF91BE2-5661-430A-9F35-088EFE940255}">
      <dgm:prSet phldrT="[Text]"/>
      <dgm:spPr>
        <a:solidFill>
          <a:srgbClr val="579FD9">
            <a:alpha val="70000"/>
          </a:srgbClr>
        </a:solidFill>
      </dgm:spPr>
      <dgm:t>
        <a:bodyPr/>
        <a:lstStyle/>
        <a:p>
          <a:r>
            <a:rPr lang="lb-LU" dirty="0" err="1" smtClean="0">
              <a:solidFill>
                <a:schemeClr val="bg1"/>
              </a:solidFill>
            </a:rPr>
            <a:t>Data</a:t>
          </a:r>
          <a:r>
            <a:rPr lang="lb-LU" dirty="0" smtClean="0">
              <a:solidFill>
                <a:schemeClr val="bg1"/>
              </a:solidFill>
            </a:rPr>
            <a:t> Protection </a:t>
          </a:r>
          <a:r>
            <a:rPr lang="lb-LU" dirty="0" err="1" smtClean="0">
              <a:solidFill>
                <a:schemeClr val="bg1"/>
              </a:solidFill>
            </a:rPr>
            <a:t>Officer</a:t>
          </a:r>
          <a:endParaRPr lang="en-US" dirty="0">
            <a:solidFill>
              <a:schemeClr val="bg1"/>
            </a:solidFill>
          </a:endParaRPr>
        </a:p>
      </dgm:t>
    </dgm:pt>
    <dgm:pt modelId="{BA15E039-9B87-4F8D-B610-F638B664F389}" type="parTrans" cxnId="{6A5438D3-36AF-4AE2-96A2-6A9ABA567687}">
      <dgm:prSet/>
      <dgm:spPr/>
      <dgm:t>
        <a:bodyPr/>
        <a:lstStyle/>
        <a:p>
          <a:endParaRPr lang="en-US"/>
        </a:p>
      </dgm:t>
    </dgm:pt>
    <dgm:pt modelId="{1B6BDE62-1D1B-49C6-A77E-1C57946C3C6C}" type="sibTrans" cxnId="{6A5438D3-36AF-4AE2-96A2-6A9ABA567687}">
      <dgm:prSet/>
      <dgm:spPr/>
      <dgm:t>
        <a:bodyPr/>
        <a:lstStyle/>
        <a:p>
          <a:endParaRPr lang="en-US"/>
        </a:p>
      </dgm:t>
    </dgm:pt>
    <dgm:pt modelId="{3FDFF5C4-CCF8-4489-B48F-FBA113D471A0}">
      <dgm:prSet phldrT="[Text]"/>
      <dgm:spPr>
        <a:solidFill>
          <a:srgbClr val="579FD9">
            <a:alpha val="70000"/>
          </a:srgbClr>
        </a:solidFill>
      </dgm:spPr>
      <dgm:t>
        <a:bodyPr/>
        <a:lstStyle/>
        <a:p>
          <a:r>
            <a:rPr lang="lb-LU" dirty="0" err="1" smtClean="0">
              <a:solidFill>
                <a:schemeClr val="bg1"/>
              </a:solidFill>
            </a:rPr>
            <a:t>Transfers</a:t>
          </a:r>
          <a:r>
            <a:rPr lang="lb-LU" dirty="0" smtClean="0">
              <a:solidFill>
                <a:schemeClr val="bg1"/>
              </a:solidFill>
            </a:rPr>
            <a:t> </a:t>
          </a:r>
          <a:r>
            <a:rPr lang="lb-LU" dirty="0" err="1" smtClean="0">
              <a:solidFill>
                <a:schemeClr val="bg1"/>
              </a:solidFill>
            </a:rPr>
            <a:t>to</a:t>
          </a:r>
          <a:r>
            <a:rPr lang="lb-LU" dirty="0" smtClean="0">
              <a:solidFill>
                <a:schemeClr val="bg1"/>
              </a:solidFill>
            </a:rPr>
            <a:t> </a:t>
          </a:r>
          <a:r>
            <a:rPr lang="lb-LU" dirty="0" err="1" smtClean="0">
              <a:solidFill>
                <a:schemeClr val="bg1"/>
              </a:solidFill>
            </a:rPr>
            <a:t>third</a:t>
          </a:r>
          <a:r>
            <a:rPr lang="lb-LU" dirty="0" smtClean="0">
              <a:solidFill>
                <a:schemeClr val="bg1"/>
              </a:solidFill>
            </a:rPr>
            <a:t> </a:t>
          </a:r>
          <a:r>
            <a:rPr lang="lb-LU" dirty="0" err="1" smtClean="0">
              <a:solidFill>
                <a:schemeClr val="bg1"/>
              </a:solidFill>
            </a:rPr>
            <a:t>countries</a:t>
          </a:r>
          <a:endParaRPr lang="en-US" dirty="0">
            <a:solidFill>
              <a:schemeClr val="bg1"/>
            </a:solidFill>
          </a:endParaRPr>
        </a:p>
      </dgm:t>
    </dgm:pt>
    <dgm:pt modelId="{8463B40B-FC61-4DA8-B48D-7ED5F2EB8B46}" type="parTrans" cxnId="{90AE138B-824F-4EE6-9552-B3E47207653B}">
      <dgm:prSet/>
      <dgm:spPr/>
      <dgm:t>
        <a:bodyPr/>
        <a:lstStyle/>
        <a:p>
          <a:endParaRPr lang="en-US"/>
        </a:p>
      </dgm:t>
    </dgm:pt>
    <dgm:pt modelId="{1257CC44-18C8-4BF1-9614-C73F07D2E595}" type="sibTrans" cxnId="{90AE138B-824F-4EE6-9552-B3E47207653B}">
      <dgm:prSet/>
      <dgm:spPr/>
      <dgm:t>
        <a:bodyPr/>
        <a:lstStyle/>
        <a:p>
          <a:endParaRPr lang="en-US"/>
        </a:p>
      </dgm:t>
    </dgm:pt>
    <dgm:pt modelId="{C2F9771E-49BE-4032-BC61-656FF69CB1EE}">
      <dgm:prSet phldrT="[Text]"/>
      <dgm:spPr>
        <a:solidFill>
          <a:srgbClr val="579FD9">
            <a:alpha val="70000"/>
          </a:srgbClr>
        </a:solidFill>
      </dgm:spPr>
      <dgm:t>
        <a:bodyPr/>
        <a:lstStyle/>
        <a:p>
          <a:r>
            <a:rPr lang="en-US" dirty="0" smtClean="0">
              <a:solidFill>
                <a:schemeClr val="bg1"/>
              </a:solidFill>
            </a:rPr>
            <a:t>Processors</a:t>
          </a:r>
          <a:endParaRPr lang="en-US" dirty="0">
            <a:solidFill>
              <a:schemeClr val="bg1"/>
            </a:solidFill>
          </a:endParaRPr>
        </a:p>
      </dgm:t>
    </dgm:pt>
    <dgm:pt modelId="{6F180C54-759F-4C32-9349-466F9BFBFF59}" type="parTrans" cxnId="{D5856439-343C-4110-A721-C30053DFF03D}">
      <dgm:prSet/>
      <dgm:spPr/>
      <dgm:t>
        <a:bodyPr/>
        <a:lstStyle/>
        <a:p>
          <a:endParaRPr lang="en-US"/>
        </a:p>
      </dgm:t>
    </dgm:pt>
    <dgm:pt modelId="{3E3D9479-CD5C-4DBE-879A-6A6649955A5A}" type="sibTrans" cxnId="{D5856439-343C-4110-A721-C30053DFF03D}">
      <dgm:prSet/>
      <dgm:spPr/>
      <dgm:t>
        <a:bodyPr/>
        <a:lstStyle/>
        <a:p>
          <a:endParaRPr lang="en-US"/>
        </a:p>
      </dgm:t>
    </dgm:pt>
    <dgm:pt modelId="{0A233E9C-2444-4989-A421-D36BF0F254F8}">
      <dgm:prSet phldrT="[Text]"/>
      <dgm:spPr>
        <a:solidFill>
          <a:srgbClr val="579FD9">
            <a:alpha val="70000"/>
          </a:srgbClr>
        </a:solidFill>
      </dgm:spPr>
      <dgm:t>
        <a:bodyPr/>
        <a:lstStyle/>
        <a:p>
          <a:r>
            <a:rPr lang="lb-LU" dirty="0" err="1" smtClean="0">
              <a:solidFill>
                <a:schemeClr val="bg1"/>
              </a:solidFill>
            </a:rPr>
            <a:t>Data</a:t>
          </a:r>
          <a:r>
            <a:rPr lang="lb-LU" dirty="0" smtClean="0">
              <a:solidFill>
                <a:schemeClr val="bg1"/>
              </a:solidFill>
            </a:rPr>
            <a:t> </a:t>
          </a:r>
          <a:r>
            <a:rPr lang="lb-LU" dirty="0" err="1" smtClean="0">
              <a:solidFill>
                <a:schemeClr val="bg1"/>
              </a:solidFill>
            </a:rPr>
            <a:t>protection</a:t>
          </a:r>
          <a:r>
            <a:rPr lang="lb-LU" dirty="0" smtClean="0">
              <a:solidFill>
                <a:schemeClr val="bg1"/>
              </a:solidFill>
            </a:rPr>
            <a:t> </a:t>
          </a:r>
          <a:r>
            <a:rPr lang="lb-LU" dirty="0" err="1" smtClean="0">
              <a:solidFill>
                <a:schemeClr val="bg1"/>
              </a:solidFill>
            </a:rPr>
            <a:t>impact</a:t>
          </a:r>
          <a:r>
            <a:rPr lang="lb-LU" dirty="0" smtClean="0">
              <a:solidFill>
                <a:schemeClr val="bg1"/>
              </a:solidFill>
            </a:rPr>
            <a:t> </a:t>
          </a:r>
          <a:r>
            <a:rPr lang="lb-LU" dirty="0" err="1" smtClean="0">
              <a:solidFill>
                <a:schemeClr val="bg1"/>
              </a:solidFill>
            </a:rPr>
            <a:t>assessment</a:t>
          </a:r>
          <a:r>
            <a:rPr lang="lb-LU" dirty="0" smtClean="0">
              <a:solidFill>
                <a:schemeClr val="bg1"/>
              </a:solidFill>
            </a:rPr>
            <a:t> (DPIA)</a:t>
          </a:r>
          <a:endParaRPr lang="en-US" dirty="0">
            <a:solidFill>
              <a:schemeClr val="bg1"/>
            </a:solidFill>
          </a:endParaRPr>
        </a:p>
      </dgm:t>
    </dgm:pt>
    <dgm:pt modelId="{40E5FEE7-1B10-4943-9220-22C2CDC08F1C}" type="parTrans" cxnId="{C4D547F8-CBFF-4B57-9CC9-ABC531A4D4D4}">
      <dgm:prSet/>
      <dgm:spPr/>
      <dgm:t>
        <a:bodyPr/>
        <a:lstStyle/>
        <a:p>
          <a:endParaRPr lang="en-US"/>
        </a:p>
      </dgm:t>
    </dgm:pt>
    <dgm:pt modelId="{5BC456BC-28A5-4DA4-B382-751769BE5084}" type="sibTrans" cxnId="{C4D547F8-CBFF-4B57-9CC9-ABC531A4D4D4}">
      <dgm:prSet/>
      <dgm:spPr/>
      <dgm:t>
        <a:bodyPr/>
        <a:lstStyle/>
        <a:p>
          <a:endParaRPr lang="en-US"/>
        </a:p>
      </dgm:t>
    </dgm:pt>
    <dgm:pt modelId="{9DE5AF6F-C15D-4DEB-9C16-97FA73DD8BE0}">
      <dgm:prSet phldrT="[Text]"/>
      <dgm:spPr>
        <a:solidFill>
          <a:srgbClr val="579FD9">
            <a:alpha val="70000"/>
          </a:srgbClr>
        </a:solidFill>
      </dgm:spPr>
      <dgm:t>
        <a:bodyPr/>
        <a:lstStyle/>
        <a:p>
          <a:r>
            <a:rPr lang="en-US" dirty="0" smtClean="0">
              <a:solidFill>
                <a:schemeClr val="bg1"/>
              </a:solidFill>
            </a:rPr>
            <a:t>The rights of data subjects</a:t>
          </a:r>
          <a:endParaRPr lang="en-US" dirty="0">
            <a:solidFill>
              <a:schemeClr val="bg1"/>
            </a:solidFill>
          </a:endParaRPr>
        </a:p>
      </dgm:t>
    </dgm:pt>
    <dgm:pt modelId="{0A6F394C-806F-4147-B3E7-CEF84E559F02}" type="parTrans" cxnId="{85620D89-BDD7-40F6-A889-01D7447D452C}">
      <dgm:prSet/>
      <dgm:spPr/>
      <dgm:t>
        <a:bodyPr/>
        <a:lstStyle/>
        <a:p>
          <a:endParaRPr lang="en-US"/>
        </a:p>
      </dgm:t>
    </dgm:pt>
    <dgm:pt modelId="{9378C4B6-541A-4042-8148-A2BD63704047}" type="sibTrans" cxnId="{85620D89-BDD7-40F6-A889-01D7447D452C}">
      <dgm:prSet/>
      <dgm:spPr/>
      <dgm:t>
        <a:bodyPr/>
        <a:lstStyle/>
        <a:p>
          <a:endParaRPr lang="en-US"/>
        </a:p>
      </dgm:t>
    </dgm:pt>
    <dgm:pt modelId="{7FB662C8-BA55-45C8-A23E-CE8A302E9451}">
      <dgm:prSet phldrT="[Text]"/>
      <dgm:spPr>
        <a:solidFill>
          <a:srgbClr val="579FD9">
            <a:alpha val="70000"/>
          </a:srgbClr>
        </a:solidFill>
      </dgm:spPr>
      <dgm:t>
        <a:bodyPr/>
        <a:lstStyle/>
        <a:p>
          <a:r>
            <a:rPr lang="en-US" dirty="0" smtClean="0">
              <a:solidFill>
                <a:schemeClr val="bg1"/>
              </a:solidFill>
            </a:rPr>
            <a:t>Internal governance</a:t>
          </a:r>
          <a:endParaRPr lang="en-US" dirty="0">
            <a:solidFill>
              <a:schemeClr val="bg1"/>
            </a:solidFill>
          </a:endParaRPr>
        </a:p>
      </dgm:t>
    </dgm:pt>
    <dgm:pt modelId="{66969BAA-EB1A-4CA8-8930-4E4974988F68}" type="parTrans" cxnId="{32331AE5-065E-414F-B472-0C3D39E22612}">
      <dgm:prSet/>
      <dgm:spPr/>
      <dgm:t>
        <a:bodyPr/>
        <a:lstStyle/>
        <a:p>
          <a:endParaRPr lang="en-US"/>
        </a:p>
      </dgm:t>
    </dgm:pt>
    <dgm:pt modelId="{024511A2-B15B-4F0B-BEBB-73708A98BEB2}" type="sibTrans" cxnId="{32331AE5-065E-414F-B472-0C3D39E22612}">
      <dgm:prSet/>
      <dgm:spPr/>
      <dgm:t>
        <a:bodyPr/>
        <a:lstStyle/>
        <a:p>
          <a:endParaRPr lang="en-US"/>
        </a:p>
      </dgm:t>
    </dgm:pt>
    <dgm:pt modelId="{2092AB16-CC47-4F7A-BC69-62194CBF90F8}" type="pres">
      <dgm:prSet presAssocID="{351F85BE-0A1E-4CB1-8C8F-4C698ED6F510}" presName="composite" presStyleCnt="0">
        <dgm:presLayoutVars>
          <dgm:chMax val="1"/>
          <dgm:dir/>
          <dgm:resizeHandles val="exact"/>
        </dgm:presLayoutVars>
      </dgm:prSet>
      <dgm:spPr/>
      <dgm:t>
        <a:bodyPr/>
        <a:lstStyle/>
        <a:p>
          <a:endParaRPr lang="en-US"/>
        </a:p>
      </dgm:t>
    </dgm:pt>
    <dgm:pt modelId="{B77ECC38-C882-44F4-B81F-CB59D626DC03}" type="pres">
      <dgm:prSet presAssocID="{351F85BE-0A1E-4CB1-8C8F-4C698ED6F510}" presName="radial" presStyleCnt="0">
        <dgm:presLayoutVars>
          <dgm:animLvl val="ctr"/>
        </dgm:presLayoutVars>
      </dgm:prSet>
      <dgm:spPr/>
    </dgm:pt>
    <dgm:pt modelId="{920B594D-BFBC-472C-B82C-D27A13783203}" type="pres">
      <dgm:prSet presAssocID="{B5C3D655-F178-44F5-9604-CF3D313A590A}" presName="centerShape" presStyleLbl="vennNode1" presStyleIdx="0" presStyleCnt="10"/>
      <dgm:spPr/>
      <dgm:t>
        <a:bodyPr/>
        <a:lstStyle/>
        <a:p>
          <a:endParaRPr lang="en-US"/>
        </a:p>
      </dgm:t>
    </dgm:pt>
    <dgm:pt modelId="{358326C5-AB42-492C-9070-5D0BC6989B72}" type="pres">
      <dgm:prSet presAssocID="{722F225B-D4F9-42E6-B7F4-7FEB1B1CC69A}" presName="node" presStyleLbl="vennNode1" presStyleIdx="1" presStyleCnt="10">
        <dgm:presLayoutVars>
          <dgm:bulletEnabled val="1"/>
        </dgm:presLayoutVars>
      </dgm:prSet>
      <dgm:spPr/>
      <dgm:t>
        <a:bodyPr/>
        <a:lstStyle/>
        <a:p>
          <a:endParaRPr lang="en-US"/>
        </a:p>
      </dgm:t>
    </dgm:pt>
    <dgm:pt modelId="{59AC1577-DD52-45F0-81BC-009AABAF7DB3}" type="pres">
      <dgm:prSet presAssocID="{27574721-0EEA-4B27-B11C-B3535B66476F}" presName="node" presStyleLbl="vennNode1" presStyleIdx="2" presStyleCnt="10">
        <dgm:presLayoutVars>
          <dgm:bulletEnabled val="1"/>
        </dgm:presLayoutVars>
      </dgm:prSet>
      <dgm:spPr/>
      <dgm:t>
        <a:bodyPr/>
        <a:lstStyle/>
        <a:p>
          <a:endParaRPr lang="en-US"/>
        </a:p>
      </dgm:t>
    </dgm:pt>
    <dgm:pt modelId="{E62BA369-0903-4158-93CA-2086CC4ABEBB}" type="pres">
      <dgm:prSet presAssocID="{5FC9DEF1-A3EE-421D-B8EB-7B76748312D5}" presName="node" presStyleLbl="vennNode1" presStyleIdx="3" presStyleCnt="10">
        <dgm:presLayoutVars>
          <dgm:bulletEnabled val="1"/>
        </dgm:presLayoutVars>
      </dgm:prSet>
      <dgm:spPr/>
      <dgm:t>
        <a:bodyPr/>
        <a:lstStyle/>
        <a:p>
          <a:endParaRPr lang="en-US"/>
        </a:p>
      </dgm:t>
    </dgm:pt>
    <dgm:pt modelId="{6C67EFD2-6455-4F52-9455-062CECDAA1A7}" type="pres">
      <dgm:prSet presAssocID="{0A233E9C-2444-4989-A421-D36BF0F254F8}" presName="node" presStyleLbl="vennNode1" presStyleIdx="4" presStyleCnt="10">
        <dgm:presLayoutVars>
          <dgm:bulletEnabled val="1"/>
        </dgm:presLayoutVars>
      </dgm:prSet>
      <dgm:spPr/>
      <dgm:t>
        <a:bodyPr/>
        <a:lstStyle/>
        <a:p>
          <a:endParaRPr lang="en-US"/>
        </a:p>
      </dgm:t>
    </dgm:pt>
    <dgm:pt modelId="{8D6A194C-8E5B-42C6-83E5-94450BF1BBD9}" type="pres">
      <dgm:prSet presAssocID="{9AF91BE2-5661-430A-9F35-088EFE940255}" presName="node" presStyleLbl="vennNode1" presStyleIdx="5" presStyleCnt="10">
        <dgm:presLayoutVars>
          <dgm:bulletEnabled val="1"/>
        </dgm:presLayoutVars>
      </dgm:prSet>
      <dgm:spPr/>
      <dgm:t>
        <a:bodyPr/>
        <a:lstStyle/>
        <a:p>
          <a:endParaRPr lang="en-US"/>
        </a:p>
      </dgm:t>
    </dgm:pt>
    <dgm:pt modelId="{65DAA055-A632-48B0-AAC8-E0D3ABFEAB5F}" type="pres">
      <dgm:prSet presAssocID="{C2F9771E-49BE-4032-BC61-656FF69CB1EE}" presName="node" presStyleLbl="vennNode1" presStyleIdx="6" presStyleCnt="10">
        <dgm:presLayoutVars>
          <dgm:bulletEnabled val="1"/>
        </dgm:presLayoutVars>
      </dgm:prSet>
      <dgm:spPr/>
      <dgm:t>
        <a:bodyPr/>
        <a:lstStyle/>
        <a:p>
          <a:endParaRPr lang="en-US"/>
        </a:p>
      </dgm:t>
    </dgm:pt>
    <dgm:pt modelId="{74CABFE7-75C5-49F9-B009-2D628F3268C7}" type="pres">
      <dgm:prSet presAssocID="{3FDFF5C4-CCF8-4489-B48F-FBA113D471A0}" presName="node" presStyleLbl="vennNode1" presStyleIdx="7" presStyleCnt="10">
        <dgm:presLayoutVars>
          <dgm:bulletEnabled val="1"/>
        </dgm:presLayoutVars>
      </dgm:prSet>
      <dgm:spPr/>
      <dgm:t>
        <a:bodyPr/>
        <a:lstStyle/>
        <a:p>
          <a:endParaRPr lang="en-US"/>
        </a:p>
      </dgm:t>
    </dgm:pt>
    <dgm:pt modelId="{B3BFBF59-C6E6-409F-9B72-0422404CDFE7}" type="pres">
      <dgm:prSet presAssocID="{9DE5AF6F-C15D-4DEB-9C16-97FA73DD8BE0}" presName="node" presStyleLbl="vennNode1" presStyleIdx="8" presStyleCnt="10">
        <dgm:presLayoutVars>
          <dgm:bulletEnabled val="1"/>
        </dgm:presLayoutVars>
      </dgm:prSet>
      <dgm:spPr/>
      <dgm:t>
        <a:bodyPr/>
        <a:lstStyle/>
        <a:p>
          <a:endParaRPr lang="en-US"/>
        </a:p>
      </dgm:t>
    </dgm:pt>
    <dgm:pt modelId="{2F9C2EE6-18A0-4E0B-AC0C-DB123F07A2DF}" type="pres">
      <dgm:prSet presAssocID="{7FB662C8-BA55-45C8-A23E-CE8A302E9451}" presName="node" presStyleLbl="vennNode1" presStyleIdx="9" presStyleCnt="10">
        <dgm:presLayoutVars>
          <dgm:bulletEnabled val="1"/>
        </dgm:presLayoutVars>
      </dgm:prSet>
      <dgm:spPr/>
      <dgm:t>
        <a:bodyPr/>
        <a:lstStyle/>
        <a:p>
          <a:endParaRPr lang="en-US"/>
        </a:p>
      </dgm:t>
    </dgm:pt>
  </dgm:ptLst>
  <dgm:cxnLst>
    <dgm:cxn modelId="{579D5292-1F2C-43C4-A39C-DEF91D16EB65}" type="presOf" srcId="{5FC9DEF1-A3EE-421D-B8EB-7B76748312D5}" destId="{E62BA369-0903-4158-93CA-2086CC4ABEBB}" srcOrd="0" destOrd="0" presId="urn:microsoft.com/office/officeart/2005/8/layout/radial3"/>
    <dgm:cxn modelId="{01660157-C416-4E22-BE6A-8DF1F759D936}" type="presOf" srcId="{0A233E9C-2444-4989-A421-D36BF0F254F8}" destId="{6C67EFD2-6455-4F52-9455-062CECDAA1A7}" srcOrd="0" destOrd="0" presId="urn:microsoft.com/office/officeart/2005/8/layout/radial3"/>
    <dgm:cxn modelId="{6A5438D3-36AF-4AE2-96A2-6A9ABA567687}" srcId="{B5C3D655-F178-44F5-9604-CF3D313A590A}" destId="{9AF91BE2-5661-430A-9F35-088EFE940255}" srcOrd="4" destOrd="0" parTransId="{BA15E039-9B87-4F8D-B610-F638B664F389}" sibTransId="{1B6BDE62-1D1B-49C6-A77E-1C57946C3C6C}"/>
    <dgm:cxn modelId="{D5856439-343C-4110-A721-C30053DFF03D}" srcId="{B5C3D655-F178-44F5-9604-CF3D313A590A}" destId="{C2F9771E-49BE-4032-BC61-656FF69CB1EE}" srcOrd="5" destOrd="0" parTransId="{6F180C54-759F-4C32-9349-466F9BFBFF59}" sibTransId="{3E3D9479-CD5C-4DBE-879A-6A6649955A5A}"/>
    <dgm:cxn modelId="{F41AB4F9-FEBD-4000-A886-2047A53CC429}" type="presOf" srcId="{3FDFF5C4-CCF8-4489-B48F-FBA113D471A0}" destId="{74CABFE7-75C5-49F9-B009-2D628F3268C7}" srcOrd="0" destOrd="0" presId="urn:microsoft.com/office/officeart/2005/8/layout/radial3"/>
    <dgm:cxn modelId="{32331AE5-065E-414F-B472-0C3D39E22612}" srcId="{B5C3D655-F178-44F5-9604-CF3D313A590A}" destId="{7FB662C8-BA55-45C8-A23E-CE8A302E9451}" srcOrd="8" destOrd="0" parTransId="{66969BAA-EB1A-4CA8-8930-4E4974988F68}" sibTransId="{024511A2-B15B-4F0B-BEBB-73708A98BEB2}"/>
    <dgm:cxn modelId="{F7F0B8A2-4106-4E1C-BFE5-0D12A5763F64}" type="presOf" srcId="{7FB662C8-BA55-45C8-A23E-CE8A302E9451}" destId="{2F9C2EE6-18A0-4E0B-AC0C-DB123F07A2DF}" srcOrd="0" destOrd="0" presId="urn:microsoft.com/office/officeart/2005/8/layout/radial3"/>
    <dgm:cxn modelId="{1447A2B6-AF6B-4D33-8BCC-A4180397B076}" srcId="{B5C3D655-F178-44F5-9604-CF3D313A590A}" destId="{5FC9DEF1-A3EE-421D-B8EB-7B76748312D5}" srcOrd="2" destOrd="0" parTransId="{916F20DE-A55E-4CFD-AA1E-4A32C135CEAF}" sibTransId="{CA622699-80E7-454C-A79E-B7C181FC09F7}"/>
    <dgm:cxn modelId="{801AA06A-FBAE-4098-99A4-5250604DA024}" srcId="{B5C3D655-F178-44F5-9604-CF3D313A590A}" destId="{722F225B-D4F9-42E6-B7F4-7FEB1B1CC69A}" srcOrd="0" destOrd="0" parTransId="{25F6C725-38FE-4CCD-8822-C18677B22471}" sibTransId="{5BA2EBE7-E934-421F-94F1-7201D16AA028}"/>
    <dgm:cxn modelId="{C9E77226-1055-4497-B2A0-C298374FAB08}" srcId="{351F85BE-0A1E-4CB1-8C8F-4C698ED6F510}" destId="{B5C3D655-F178-44F5-9604-CF3D313A590A}" srcOrd="0" destOrd="0" parTransId="{E560D606-EFBE-48F5-A947-195014CBCBED}" sibTransId="{A6D8CFBA-AA1F-4C51-B1AF-ECA30132CC36}"/>
    <dgm:cxn modelId="{B39AA814-3D71-452E-B6EF-D8C5701A273F}" type="presOf" srcId="{722F225B-D4F9-42E6-B7F4-7FEB1B1CC69A}" destId="{358326C5-AB42-492C-9070-5D0BC6989B72}" srcOrd="0" destOrd="0" presId="urn:microsoft.com/office/officeart/2005/8/layout/radial3"/>
    <dgm:cxn modelId="{2E15C20E-2943-4A0E-B50A-D37D91333577}" type="presOf" srcId="{9AF91BE2-5661-430A-9F35-088EFE940255}" destId="{8D6A194C-8E5B-42C6-83E5-94450BF1BBD9}" srcOrd="0" destOrd="0" presId="urn:microsoft.com/office/officeart/2005/8/layout/radial3"/>
    <dgm:cxn modelId="{9C29C607-B16F-477B-8AD3-0898BB9D4FAC}" type="presOf" srcId="{B5C3D655-F178-44F5-9604-CF3D313A590A}" destId="{920B594D-BFBC-472C-B82C-D27A13783203}" srcOrd="0" destOrd="0" presId="urn:microsoft.com/office/officeart/2005/8/layout/radial3"/>
    <dgm:cxn modelId="{90AE138B-824F-4EE6-9552-B3E47207653B}" srcId="{B5C3D655-F178-44F5-9604-CF3D313A590A}" destId="{3FDFF5C4-CCF8-4489-B48F-FBA113D471A0}" srcOrd="6" destOrd="0" parTransId="{8463B40B-FC61-4DA8-B48D-7ED5F2EB8B46}" sibTransId="{1257CC44-18C8-4BF1-9614-C73F07D2E595}"/>
    <dgm:cxn modelId="{F113B5E3-53FC-4E8D-9A50-C444B2AA4D0D}" type="presOf" srcId="{351F85BE-0A1E-4CB1-8C8F-4C698ED6F510}" destId="{2092AB16-CC47-4F7A-BC69-62194CBF90F8}" srcOrd="0" destOrd="0" presId="urn:microsoft.com/office/officeart/2005/8/layout/radial3"/>
    <dgm:cxn modelId="{C4D547F8-CBFF-4B57-9CC9-ABC531A4D4D4}" srcId="{B5C3D655-F178-44F5-9604-CF3D313A590A}" destId="{0A233E9C-2444-4989-A421-D36BF0F254F8}" srcOrd="3" destOrd="0" parTransId="{40E5FEE7-1B10-4943-9220-22C2CDC08F1C}" sibTransId="{5BC456BC-28A5-4DA4-B382-751769BE5084}"/>
    <dgm:cxn modelId="{D718D6EF-B565-4B13-8101-DCD907EE3F62}" type="presOf" srcId="{27574721-0EEA-4B27-B11C-B3535B66476F}" destId="{59AC1577-DD52-45F0-81BC-009AABAF7DB3}" srcOrd="0" destOrd="0" presId="urn:microsoft.com/office/officeart/2005/8/layout/radial3"/>
    <dgm:cxn modelId="{07F11CAD-C1B2-49EF-AAA6-93A15597BC2C}" type="presOf" srcId="{9DE5AF6F-C15D-4DEB-9C16-97FA73DD8BE0}" destId="{B3BFBF59-C6E6-409F-9B72-0422404CDFE7}" srcOrd="0" destOrd="0" presId="urn:microsoft.com/office/officeart/2005/8/layout/radial3"/>
    <dgm:cxn modelId="{87BCD716-5FAB-46A4-82B4-8CB9D63F9362}" type="presOf" srcId="{C2F9771E-49BE-4032-BC61-656FF69CB1EE}" destId="{65DAA055-A632-48B0-AAC8-E0D3ABFEAB5F}" srcOrd="0" destOrd="0" presId="urn:microsoft.com/office/officeart/2005/8/layout/radial3"/>
    <dgm:cxn modelId="{230BF476-9DF0-4678-A8CB-D90739A99071}" srcId="{B5C3D655-F178-44F5-9604-CF3D313A590A}" destId="{27574721-0EEA-4B27-B11C-B3535B66476F}" srcOrd="1" destOrd="0" parTransId="{BE67707A-84B7-4679-817E-27A778A010B4}" sibTransId="{DADB24F0-7B7A-4CF7-8058-E0F55C4B3FB9}"/>
    <dgm:cxn modelId="{85620D89-BDD7-40F6-A889-01D7447D452C}" srcId="{B5C3D655-F178-44F5-9604-CF3D313A590A}" destId="{9DE5AF6F-C15D-4DEB-9C16-97FA73DD8BE0}" srcOrd="7" destOrd="0" parTransId="{0A6F394C-806F-4147-B3E7-CEF84E559F02}" sibTransId="{9378C4B6-541A-4042-8148-A2BD63704047}"/>
    <dgm:cxn modelId="{75334A2C-8221-45DD-8601-7257F8460E50}" type="presParOf" srcId="{2092AB16-CC47-4F7A-BC69-62194CBF90F8}" destId="{B77ECC38-C882-44F4-B81F-CB59D626DC03}" srcOrd="0" destOrd="0" presId="urn:microsoft.com/office/officeart/2005/8/layout/radial3"/>
    <dgm:cxn modelId="{3B702FE6-58B9-4374-83C9-327FDCAEBB77}" type="presParOf" srcId="{B77ECC38-C882-44F4-B81F-CB59D626DC03}" destId="{920B594D-BFBC-472C-B82C-D27A13783203}" srcOrd="0" destOrd="0" presId="urn:microsoft.com/office/officeart/2005/8/layout/radial3"/>
    <dgm:cxn modelId="{05E5C10C-E581-4561-9872-5371CF654FF1}" type="presParOf" srcId="{B77ECC38-C882-44F4-B81F-CB59D626DC03}" destId="{358326C5-AB42-492C-9070-5D0BC6989B72}" srcOrd="1" destOrd="0" presId="urn:microsoft.com/office/officeart/2005/8/layout/radial3"/>
    <dgm:cxn modelId="{FC7CF3C8-F86E-47FB-A2B9-33015504A127}" type="presParOf" srcId="{B77ECC38-C882-44F4-B81F-CB59D626DC03}" destId="{59AC1577-DD52-45F0-81BC-009AABAF7DB3}" srcOrd="2" destOrd="0" presId="urn:microsoft.com/office/officeart/2005/8/layout/radial3"/>
    <dgm:cxn modelId="{A0860404-CA97-4D8A-92DB-48F34D3060E1}" type="presParOf" srcId="{B77ECC38-C882-44F4-B81F-CB59D626DC03}" destId="{E62BA369-0903-4158-93CA-2086CC4ABEBB}" srcOrd="3" destOrd="0" presId="urn:microsoft.com/office/officeart/2005/8/layout/radial3"/>
    <dgm:cxn modelId="{985C701B-6D36-447E-B4D2-FF4339741CE2}" type="presParOf" srcId="{B77ECC38-C882-44F4-B81F-CB59D626DC03}" destId="{6C67EFD2-6455-4F52-9455-062CECDAA1A7}" srcOrd="4" destOrd="0" presId="urn:microsoft.com/office/officeart/2005/8/layout/radial3"/>
    <dgm:cxn modelId="{C1A07963-4240-46F1-B257-8C761F7F37B2}" type="presParOf" srcId="{B77ECC38-C882-44F4-B81F-CB59D626DC03}" destId="{8D6A194C-8E5B-42C6-83E5-94450BF1BBD9}" srcOrd="5" destOrd="0" presId="urn:microsoft.com/office/officeart/2005/8/layout/radial3"/>
    <dgm:cxn modelId="{4D636096-B24D-4BF6-821A-A284A7E40C14}" type="presParOf" srcId="{B77ECC38-C882-44F4-B81F-CB59D626DC03}" destId="{65DAA055-A632-48B0-AAC8-E0D3ABFEAB5F}" srcOrd="6" destOrd="0" presId="urn:microsoft.com/office/officeart/2005/8/layout/radial3"/>
    <dgm:cxn modelId="{FC96EF16-2C82-4E44-A4AD-E0D1FA579165}" type="presParOf" srcId="{B77ECC38-C882-44F4-B81F-CB59D626DC03}" destId="{74CABFE7-75C5-49F9-B009-2D628F3268C7}" srcOrd="7" destOrd="0" presId="urn:microsoft.com/office/officeart/2005/8/layout/radial3"/>
    <dgm:cxn modelId="{41780AA1-D360-49E1-BC97-1B738DF053EB}" type="presParOf" srcId="{B77ECC38-C882-44F4-B81F-CB59D626DC03}" destId="{B3BFBF59-C6E6-409F-9B72-0422404CDFE7}" srcOrd="8" destOrd="0" presId="urn:microsoft.com/office/officeart/2005/8/layout/radial3"/>
    <dgm:cxn modelId="{1E3F241F-B954-4AF4-9A71-DB003E82DD58}" type="presParOf" srcId="{B77ECC38-C882-44F4-B81F-CB59D626DC03}" destId="{2F9C2EE6-18A0-4E0B-AC0C-DB123F07A2DF}" srcOrd="9" destOrd="0" presId="urn:microsoft.com/office/officeart/2005/8/layout/radial3"/>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73B7E8A5-BC86-4D92-AFB9-48BBAFB9C797}" type="doc">
      <dgm:prSet loTypeId="urn:microsoft.com/office/officeart/2005/8/layout/architecture" loCatId="relationship" qsTypeId="urn:microsoft.com/office/officeart/2005/8/quickstyle/simple1" qsCatId="simple" csTypeId="urn:microsoft.com/office/officeart/2005/8/colors/accent2_2" csCatId="accent2" phldr="1"/>
      <dgm:spPr/>
      <dgm:t>
        <a:bodyPr/>
        <a:lstStyle/>
        <a:p>
          <a:endParaRPr lang="en-GB"/>
        </a:p>
      </dgm:t>
    </dgm:pt>
    <dgm:pt modelId="{A9BC85E6-955C-4347-8402-ADD20B7DD05D}">
      <dgm:prSet phldrT="[Text]" custT="1"/>
      <dgm:spPr>
        <a:solidFill>
          <a:srgbClr val="00408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GB" sz="4500" b="1" noProof="0" dirty="0" smtClean="0"/>
            <a:t>Accountability</a:t>
          </a:r>
        </a:p>
      </dgm:t>
    </dgm:pt>
    <dgm:pt modelId="{345B2C6E-6142-4D9B-973F-B4FFC4416083}" type="parTrans" cxnId="{644AC919-6712-415F-A1C2-5963E1902771}">
      <dgm:prSet/>
      <dgm:spPr/>
      <dgm:t>
        <a:bodyPr/>
        <a:lstStyle/>
        <a:p>
          <a:endParaRPr lang="en-GB" noProof="0" dirty="0"/>
        </a:p>
      </dgm:t>
    </dgm:pt>
    <dgm:pt modelId="{205831F2-D76E-4E2A-A8EB-AFE47F6FD190}" type="sibTrans" cxnId="{644AC919-6712-415F-A1C2-5963E1902771}">
      <dgm:prSet/>
      <dgm:spPr/>
      <dgm:t>
        <a:bodyPr/>
        <a:lstStyle/>
        <a:p>
          <a:endParaRPr lang="en-GB" noProof="0" dirty="0"/>
        </a:p>
      </dgm:t>
    </dgm:pt>
    <dgm:pt modelId="{25C85A45-F898-47E2-81C7-11DCFF52FADF}">
      <dgm:prSet phldrT="[Text]" custT="1"/>
      <dgm:spPr>
        <a:solidFill>
          <a:srgbClr val="00408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GB" sz="2200" b="1" noProof="0" dirty="0" smtClean="0"/>
            <a:t>Purpose limitation</a:t>
          </a:r>
        </a:p>
      </dgm:t>
    </dgm:pt>
    <dgm:pt modelId="{E2D960B6-7346-474F-8648-ED498E193932}" type="parTrans" cxnId="{BD1FB668-A596-4EC4-AC86-6A8136C9E55B}">
      <dgm:prSet/>
      <dgm:spPr/>
      <dgm:t>
        <a:bodyPr/>
        <a:lstStyle/>
        <a:p>
          <a:endParaRPr lang="en-GB" noProof="0" dirty="0"/>
        </a:p>
      </dgm:t>
    </dgm:pt>
    <dgm:pt modelId="{2E840D17-C7EC-4B35-B2F4-697BA36C8AAD}" type="sibTrans" cxnId="{BD1FB668-A596-4EC4-AC86-6A8136C9E55B}">
      <dgm:prSet/>
      <dgm:spPr/>
      <dgm:t>
        <a:bodyPr/>
        <a:lstStyle/>
        <a:p>
          <a:endParaRPr lang="en-GB" noProof="0" dirty="0"/>
        </a:p>
      </dgm:t>
    </dgm:pt>
    <dgm:pt modelId="{F112B4F8-CBEB-43AD-91A8-D94EE719BEC3}">
      <dgm:prSet custT="1"/>
      <dgm:spPr>
        <a:solidFill>
          <a:srgbClr val="00408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GB" sz="2200" b="1" noProof="0" dirty="0" smtClean="0"/>
            <a:t>Lawfulness, fairness and transparency</a:t>
          </a:r>
        </a:p>
      </dgm:t>
    </dgm:pt>
    <dgm:pt modelId="{306DB30A-51D5-43E7-B477-3FAC1A2886E3}" type="parTrans" cxnId="{22DD495A-DAC9-4FB1-9CCE-88A03480E9F1}">
      <dgm:prSet/>
      <dgm:spPr/>
      <dgm:t>
        <a:bodyPr/>
        <a:lstStyle/>
        <a:p>
          <a:endParaRPr lang="en-GB" noProof="0" dirty="0"/>
        </a:p>
      </dgm:t>
    </dgm:pt>
    <dgm:pt modelId="{85A80156-F0CC-458D-AD53-D14819C38EDC}" type="sibTrans" cxnId="{22DD495A-DAC9-4FB1-9CCE-88A03480E9F1}">
      <dgm:prSet/>
      <dgm:spPr/>
      <dgm:t>
        <a:bodyPr/>
        <a:lstStyle/>
        <a:p>
          <a:endParaRPr lang="en-GB" noProof="0" dirty="0"/>
        </a:p>
      </dgm:t>
    </dgm:pt>
    <dgm:pt modelId="{FADC30CE-6064-42CE-AF13-926CA77D98CD}">
      <dgm:prSet/>
      <dgm:spPr>
        <a:solidFill>
          <a:srgbClr val="00408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GB" b="1" noProof="0" dirty="0" smtClean="0"/>
            <a:t>Accuracy</a:t>
          </a:r>
        </a:p>
      </dgm:t>
    </dgm:pt>
    <dgm:pt modelId="{0FBAA41F-4A16-4128-A18E-2C96A46B11A9}" type="parTrans" cxnId="{9FE8F378-7CC9-415E-BA75-02962245D0D1}">
      <dgm:prSet/>
      <dgm:spPr/>
      <dgm:t>
        <a:bodyPr/>
        <a:lstStyle/>
        <a:p>
          <a:endParaRPr lang="en-GB" noProof="0" dirty="0"/>
        </a:p>
      </dgm:t>
    </dgm:pt>
    <dgm:pt modelId="{5A6AA836-001E-4984-A76D-4B7D94FC9A37}" type="sibTrans" cxnId="{9FE8F378-7CC9-415E-BA75-02962245D0D1}">
      <dgm:prSet/>
      <dgm:spPr/>
      <dgm:t>
        <a:bodyPr/>
        <a:lstStyle/>
        <a:p>
          <a:endParaRPr lang="en-GB" noProof="0" dirty="0"/>
        </a:p>
      </dgm:t>
    </dgm:pt>
    <dgm:pt modelId="{D89B34BF-E35C-4C01-A700-04B5E8F56270}">
      <dgm:prSet custT="1"/>
      <dgm:spPr>
        <a:solidFill>
          <a:srgbClr val="00408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GB" sz="2200" b="1" noProof="0" dirty="0" smtClean="0"/>
            <a:t>Data minimisation</a:t>
          </a:r>
        </a:p>
      </dgm:t>
    </dgm:pt>
    <dgm:pt modelId="{A8450E6B-44C8-4155-BAB2-445B29E3DC6F}" type="sibTrans" cxnId="{5A1F7B21-6E19-4858-9C70-0052E2304C09}">
      <dgm:prSet/>
      <dgm:spPr/>
      <dgm:t>
        <a:bodyPr/>
        <a:lstStyle/>
        <a:p>
          <a:endParaRPr lang="en-GB" noProof="0" dirty="0"/>
        </a:p>
      </dgm:t>
    </dgm:pt>
    <dgm:pt modelId="{F5BB3D02-89CF-4254-881C-E696288E197A}" type="parTrans" cxnId="{5A1F7B21-6E19-4858-9C70-0052E2304C09}">
      <dgm:prSet/>
      <dgm:spPr/>
      <dgm:t>
        <a:bodyPr/>
        <a:lstStyle/>
        <a:p>
          <a:endParaRPr lang="en-GB" noProof="0" dirty="0"/>
        </a:p>
      </dgm:t>
    </dgm:pt>
    <dgm:pt modelId="{327AFF29-4326-47F2-BC74-476D2BD44F67}">
      <dgm:prSet/>
      <dgm:spPr>
        <a:solidFill>
          <a:srgbClr val="00408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GB" b="1" noProof="0" dirty="0" smtClean="0"/>
            <a:t>Integrity and confidentiality</a:t>
          </a:r>
        </a:p>
      </dgm:t>
    </dgm:pt>
    <dgm:pt modelId="{4815CA5D-5B9C-45EF-BCE2-AE5A965B3138}" type="sibTrans" cxnId="{5F73D5E5-3817-4B1B-9ED2-55F02E9CB89C}">
      <dgm:prSet/>
      <dgm:spPr/>
      <dgm:t>
        <a:bodyPr/>
        <a:lstStyle/>
        <a:p>
          <a:endParaRPr lang="en-GB" noProof="0" dirty="0"/>
        </a:p>
      </dgm:t>
    </dgm:pt>
    <dgm:pt modelId="{72CF5CFE-555B-4CD8-A57D-23151A682360}" type="parTrans" cxnId="{5F73D5E5-3817-4B1B-9ED2-55F02E9CB89C}">
      <dgm:prSet/>
      <dgm:spPr/>
      <dgm:t>
        <a:bodyPr/>
        <a:lstStyle/>
        <a:p>
          <a:endParaRPr lang="en-GB" noProof="0" dirty="0"/>
        </a:p>
      </dgm:t>
    </dgm:pt>
    <dgm:pt modelId="{E5A70900-9A79-43E5-B26F-8C4938B24077}">
      <dgm:prSet/>
      <dgm:spPr>
        <a:solidFill>
          <a:srgbClr val="00408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GB" b="1" noProof="0" dirty="0" smtClean="0"/>
            <a:t>Storage limitation</a:t>
          </a:r>
        </a:p>
      </dgm:t>
    </dgm:pt>
    <dgm:pt modelId="{DE02D83B-B880-4600-B469-8AA6A07D58F7}" type="sibTrans" cxnId="{F24B8F6C-F306-47C4-BBDA-A16C971E1FC8}">
      <dgm:prSet/>
      <dgm:spPr/>
      <dgm:t>
        <a:bodyPr/>
        <a:lstStyle/>
        <a:p>
          <a:endParaRPr lang="en-GB" noProof="0" dirty="0"/>
        </a:p>
      </dgm:t>
    </dgm:pt>
    <dgm:pt modelId="{D3A2A99E-FB54-43F6-A341-5A9646CC11D8}" type="parTrans" cxnId="{F24B8F6C-F306-47C4-BBDA-A16C971E1FC8}">
      <dgm:prSet/>
      <dgm:spPr/>
      <dgm:t>
        <a:bodyPr/>
        <a:lstStyle/>
        <a:p>
          <a:endParaRPr lang="en-GB" noProof="0" dirty="0"/>
        </a:p>
      </dgm:t>
    </dgm:pt>
    <dgm:pt modelId="{924D2E17-D181-421F-9DEE-DF40F6CA2B9A}" type="pres">
      <dgm:prSet presAssocID="{73B7E8A5-BC86-4D92-AFB9-48BBAFB9C797}" presName="Name0" presStyleCnt="0">
        <dgm:presLayoutVars>
          <dgm:chPref val="1"/>
          <dgm:dir/>
          <dgm:animOne val="branch"/>
          <dgm:animLvl val="lvl"/>
          <dgm:resizeHandles/>
        </dgm:presLayoutVars>
      </dgm:prSet>
      <dgm:spPr/>
      <dgm:t>
        <a:bodyPr/>
        <a:lstStyle/>
        <a:p>
          <a:endParaRPr lang="en-GB"/>
        </a:p>
      </dgm:t>
    </dgm:pt>
    <dgm:pt modelId="{FA56A67D-1357-4AC6-A824-24A0278EF3D1}" type="pres">
      <dgm:prSet presAssocID="{A9BC85E6-955C-4347-8402-ADD20B7DD05D}" presName="vertOne" presStyleCnt="0"/>
      <dgm:spPr/>
    </dgm:pt>
    <dgm:pt modelId="{A7949526-DDBE-4DAA-8489-4B446E62A992}" type="pres">
      <dgm:prSet presAssocID="{A9BC85E6-955C-4347-8402-ADD20B7DD05D}" presName="txOne" presStyleLbl="node0" presStyleIdx="0" presStyleCnt="1">
        <dgm:presLayoutVars>
          <dgm:chPref val="3"/>
        </dgm:presLayoutVars>
      </dgm:prSet>
      <dgm:spPr/>
      <dgm:t>
        <a:bodyPr/>
        <a:lstStyle/>
        <a:p>
          <a:endParaRPr lang="en-GB"/>
        </a:p>
      </dgm:t>
    </dgm:pt>
    <dgm:pt modelId="{546563B0-6173-40A5-8A99-429680E216A8}" type="pres">
      <dgm:prSet presAssocID="{A9BC85E6-955C-4347-8402-ADD20B7DD05D}" presName="parTransOne" presStyleCnt="0"/>
      <dgm:spPr/>
    </dgm:pt>
    <dgm:pt modelId="{DF066AA6-97B1-409A-96EE-5886F98171D4}" type="pres">
      <dgm:prSet presAssocID="{A9BC85E6-955C-4347-8402-ADD20B7DD05D}" presName="horzOne" presStyleCnt="0"/>
      <dgm:spPr/>
    </dgm:pt>
    <dgm:pt modelId="{0862E1D7-E542-43E7-B0C2-BADBF9BFA406}" type="pres">
      <dgm:prSet presAssocID="{FADC30CE-6064-42CE-AF13-926CA77D98CD}" presName="vertTwo" presStyleCnt="0"/>
      <dgm:spPr/>
    </dgm:pt>
    <dgm:pt modelId="{DBC103D5-2387-44CB-B506-9DFCDFEB7C1B}" type="pres">
      <dgm:prSet presAssocID="{FADC30CE-6064-42CE-AF13-926CA77D98CD}" presName="txTwo" presStyleLbl="node2" presStyleIdx="0" presStyleCnt="3" custScaleY="92533">
        <dgm:presLayoutVars>
          <dgm:chPref val="3"/>
        </dgm:presLayoutVars>
      </dgm:prSet>
      <dgm:spPr/>
      <dgm:t>
        <a:bodyPr/>
        <a:lstStyle/>
        <a:p>
          <a:endParaRPr lang="en-GB"/>
        </a:p>
      </dgm:t>
    </dgm:pt>
    <dgm:pt modelId="{A18EBB63-316A-43AD-BBB6-EB283E2C723E}" type="pres">
      <dgm:prSet presAssocID="{FADC30CE-6064-42CE-AF13-926CA77D98CD}" presName="parTransTwo" presStyleCnt="0"/>
      <dgm:spPr/>
    </dgm:pt>
    <dgm:pt modelId="{FFB7EDC0-C77C-4AE6-AF37-F2727D0BF221}" type="pres">
      <dgm:prSet presAssocID="{FADC30CE-6064-42CE-AF13-926CA77D98CD}" presName="horzTwo" presStyleCnt="0"/>
      <dgm:spPr/>
    </dgm:pt>
    <dgm:pt modelId="{86F1E2CD-BBB3-443E-9E82-4BF949B93CA6}" type="pres">
      <dgm:prSet presAssocID="{F112B4F8-CBEB-43AD-91A8-D94EE719BEC3}" presName="vertThree" presStyleCnt="0"/>
      <dgm:spPr/>
    </dgm:pt>
    <dgm:pt modelId="{6DF830DE-089E-44BC-95C8-0AA22F2E066C}" type="pres">
      <dgm:prSet presAssocID="{F112B4F8-CBEB-43AD-91A8-D94EE719BEC3}" presName="txThree" presStyleLbl="node3" presStyleIdx="0" presStyleCnt="3" custLinFactNeighborX="-447" custLinFactNeighborY="-191">
        <dgm:presLayoutVars>
          <dgm:chPref val="3"/>
        </dgm:presLayoutVars>
      </dgm:prSet>
      <dgm:spPr/>
      <dgm:t>
        <a:bodyPr/>
        <a:lstStyle/>
        <a:p>
          <a:endParaRPr lang="en-GB"/>
        </a:p>
      </dgm:t>
    </dgm:pt>
    <dgm:pt modelId="{776890D6-6ED4-42F7-892A-7DAF7DAE0900}" type="pres">
      <dgm:prSet presAssocID="{F112B4F8-CBEB-43AD-91A8-D94EE719BEC3}" presName="horzThree" presStyleCnt="0"/>
      <dgm:spPr/>
    </dgm:pt>
    <dgm:pt modelId="{FF52A6D8-9376-401A-83F3-C17A915ED842}" type="pres">
      <dgm:prSet presAssocID="{5A6AA836-001E-4984-A76D-4B7D94FC9A37}" presName="sibSpaceTwo" presStyleCnt="0"/>
      <dgm:spPr/>
    </dgm:pt>
    <dgm:pt modelId="{A341E88B-FE13-4867-ABD1-A0DE46F04DEF}" type="pres">
      <dgm:prSet presAssocID="{E5A70900-9A79-43E5-B26F-8C4938B24077}" presName="vertTwo" presStyleCnt="0"/>
      <dgm:spPr/>
    </dgm:pt>
    <dgm:pt modelId="{4631AC1C-D430-4054-8DB0-334C48FFF414}" type="pres">
      <dgm:prSet presAssocID="{E5A70900-9A79-43E5-B26F-8C4938B24077}" presName="txTwo" presStyleLbl="node2" presStyleIdx="1" presStyleCnt="3" custScaleY="92533">
        <dgm:presLayoutVars>
          <dgm:chPref val="3"/>
        </dgm:presLayoutVars>
      </dgm:prSet>
      <dgm:spPr/>
      <dgm:t>
        <a:bodyPr/>
        <a:lstStyle/>
        <a:p>
          <a:endParaRPr lang="en-GB"/>
        </a:p>
      </dgm:t>
    </dgm:pt>
    <dgm:pt modelId="{C948B4ED-D2C3-4BA0-A95A-1F54C7F6AC74}" type="pres">
      <dgm:prSet presAssocID="{E5A70900-9A79-43E5-B26F-8C4938B24077}" presName="parTransTwo" presStyleCnt="0"/>
      <dgm:spPr/>
    </dgm:pt>
    <dgm:pt modelId="{86A2CEF8-0DE0-424C-8B00-B0287799BD04}" type="pres">
      <dgm:prSet presAssocID="{E5A70900-9A79-43E5-B26F-8C4938B24077}" presName="horzTwo" presStyleCnt="0"/>
      <dgm:spPr/>
    </dgm:pt>
    <dgm:pt modelId="{CDA43664-02A0-4E73-A4C5-822273D20FE1}" type="pres">
      <dgm:prSet presAssocID="{25C85A45-F898-47E2-81C7-11DCFF52FADF}" presName="vertThree" presStyleCnt="0"/>
      <dgm:spPr/>
    </dgm:pt>
    <dgm:pt modelId="{68325578-DE15-4BD4-8C0B-88A4CF3FF83E}" type="pres">
      <dgm:prSet presAssocID="{25C85A45-F898-47E2-81C7-11DCFF52FADF}" presName="txThree" presStyleLbl="node3" presStyleIdx="1" presStyleCnt="3">
        <dgm:presLayoutVars>
          <dgm:chPref val="3"/>
        </dgm:presLayoutVars>
      </dgm:prSet>
      <dgm:spPr/>
      <dgm:t>
        <a:bodyPr/>
        <a:lstStyle/>
        <a:p>
          <a:endParaRPr lang="en-GB"/>
        </a:p>
      </dgm:t>
    </dgm:pt>
    <dgm:pt modelId="{39B704B7-EEC5-49DF-8C60-F0F687C63981}" type="pres">
      <dgm:prSet presAssocID="{25C85A45-F898-47E2-81C7-11DCFF52FADF}" presName="horzThree" presStyleCnt="0"/>
      <dgm:spPr/>
    </dgm:pt>
    <dgm:pt modelId="{6A4BBAFD-F791-4912-A2B5-A7B05EAB69B8}" type="pres">
      <dgm:prSet presAssocID="{DE02D83B-B880-4600-B469-8AA6A07D58F7}" presName="sibSpaceTwo" presStyleCnt="0"/>
      <dgm:spPr/>
    </dgm:pt>
    <dgm:pt modelId="{04CBAC55-1C15-4DC0-89AD-19EADE8628FB}" type="pres">
      <dgm:prSet presAssocID="{327AFF29-4326-47F2-BC74-476D2BD44F67}" presName="vertTwo" presStyleCnt="0"/>
      <dgm:spPr/>
    </dgm:pt>
    <dgm:pt modelId="{E6C19A25-C52D-4417-8C0A-18FAA3D3A727}" type="pres">
      <dgm:prSet presAssocID="{327AFF29-4326-47F2-BC74-476D2BD44F67}" presName="txTwo" presStyleLbl="node2" presStyleIdx="2" presStyleCnt="3" custScaleY="92533">
        <dgm:presLayoutVars>
          <dgm:chPref val="3"/>
        </dgm:presLayoutVars>
      </dgm:prSet>
      <dgm:spPr/>
      <dgm:t>
        <a:bodyPr/>
        <a:lstStyle/>
        <a:p>
          <a:endParaRPr lang="en-GB"/>
        </a:p>
      </dgm:t>
    </dgm:pt>
    <dgm:pt modelId="{6202194E-AC26-45A1-B646-FCB18900428F}" type="pres">
      <dgm:prSet presAssocID="{327AFF29-4326-47F2-BC74-476D2BD44F67}" presName="parTransTwo" presStyleCnt="0"/>
      <dgm:spPr/>
    </dgm:pt>
    <dgm:pt modelId="{24D209CA-9E82-46EF-A07B-1F0C0926D30C}" type="pres">
      <dgm:prSet presAssocID="{327AFF29-4326-47F2-BC74-476D2BD44F67}" presName="horzTwo" presStyleCnt="0"/>
      <dgm:spPr/>
    </dgm:pt>
    <dgm:pt modelId="{AC6BD906-B166-48D5-B0CC-1823D8A05DA0}" type="pres">
      <dgm:prSet presAssocID="{D89B34BF-E35C-4C01-A700-04B5E8F56270}" presName="vertThree" presStyleCnt="0"/>
      <dgm:spPr/>
    </dgm:pt>
    <dgm:pt modelId="{F793D01B-B9BC-4FE5-A9DF-724AA9D8421F}" type="pres">
      <dgm:prSet presAssocID="{D89B34BF-E35C-4C01-A700-04B5E8F56270}" presName="txThree" presStyleLbl="node3" presStyleIdx="2" presStyleCnt="3">
        <dgm:presLayoutVars>
          <dgm:chPref val="3"/>
        </dgm:presLayoutVars>
      </dgm:prSet>
      <dgm:spPr/>
      <dgm:t>
        <a:bodyPr/>
        <a:lstStyle/>
        <a:p>
          <a:endParaRPr lang="en-GB"/>
        </a:p>
      </dgm:t>
    </dgm:pt>
    <dgm:pt modelId="{FCB7E1FF-3194-4292-BD8E-99FEF6580340}" type="pres">
      <dgm:prSet presAssocID="{D89B34BF-E35C-4C01-A700-04B5E8F56270}" presName="horzThree" presStyleCnt="0"/>
      <dgm:spPr/>
    </dgm:pt>
  </dgm:ptLst>
  <dgm:cxnLst>
    <dgm:cxn modelId="{5A1F7B21-6E19-4858-9C70-0052E2304C09}" srcId="{327AFF29-4326-47F2-BC74-476D2BD44F67}" destId="{D89B34BF-E35C-4C01-A700-04B5E8F56270}" srcOrd="0" destOrd="0" parTransId="{F5BB3D02-89CF-4254-881C-E696288E197A}" sibTransId="{A8450E6B-44C8-4155-BAB2-445B29E3DC6F}"/>
    <dgm:cxn modelId="{C5EF7D1B-DB91-453B-8624-C42A0D165449}" type="presOf" srcId="{F112B4F8-CBEB-43AD-91A8-D94EE719BEC3}" destId="{6DF830DE-089E-44BC-95C8-0AA22F2E066C}" srcOrd="0" destOrd="0" presId="urn:microsoft.com/office/officeart/2005/8/layout/architecture"/>
    <dgm:cxn modelId="{5F73D5E5-3817-4B1B-9ED2-55F02E9CB89C}" srcId="{A9BC85E6-955C-4347-8402-ADD20B7DD05D}" destId="{327AFF29-4326-47F2-BC74-476D2BD44F67}" srcOrd="2" destOrd="0" parTransId="{72CF5CFE-555B-4CD8-A57D-23151A682360}" sibTransId="{4815CA5D-5B9C-45EF-BCE2-AE5A965B3138}"/>
    <dgm:cxn modelId="{9FE8F378-7CC9-415E-BA75-02962245D0D1}" srcId="{A9BC85E6-955C-4347-8402-ADD20B7DD05D}" destId="{FADC30CE-6064-42CE-AF13-926CA77D98CD}" srcOrd="0" destOrd="0" parTransId="{0FBAA41F-4A16-4128-A18E-2C96A46B11A9}" sibTransId="{5A6AA836-001E-4984-A76D-4B7D94FC9A37}"/>
    <dgm:cxn modelId="{644AC919-6712-415F-A1C2-5963E1902771}" srcId="{73B7E8A5-BC86-4D92-AFB9-48BBAFB9C797}" destId="{A9BC85E6-955C-4347-8402-ADD20B7DD05D}" srcOrd="0" destOrd="0" parTransId="{345B2C6E-6142-4D9B-973F-B4FFC4416083}" sibTransId="{205831F2-D76E-4E2A-A8EB-AFE47F6FD190}"/>
    <dgm:cxn modelId="{0A60C0BE-7A79-4B2C-AE2A-81E324CC8B72}" type="presOf" srcId="{25C85A45-F898-47E2-81C7-11DCFF52FADF}" destId="{68325578-DE15-4BD4-8C0B-88A4CF3FF83E}" srcOrd="0" destOrd="0" presId="urn:microsoft.com/office/officeart/2005/8/layout/architecture"/>
    <dgm:cxn modelId="{BD1FB668-A596-4EC4-AC86-6A8136C9E55B}" srcId="{E5A70900-9A79-43E5-B26F-8C4938B24077}" destId="{25C85A45-F898-47E2-81C7-11DCFF52FADF}" srcOrd="0" destOrd="0" parTransId="{E2D960B6-7346-474F-8648-ED498E193932}" sibTransId="{2E840D17-C7EC-4B35-B2F4-697BA36C8AAD}"/>
    <dgm:cxn modelId="{FDE0B2B6-B882-4D77-8B36-1EAF4AAB09D1}" type="presOf" srcId="{327AFF29-4326-47F2-BC74-476D2BD44F67}" destId="{E6C19A25-C52D-4417-8C0A-18FAA3D3A727}" srcOrd="0" destOrd="0" presId="urn:microsoft.com/office/officeart/2005/8/layout/architecture"/>
    <dgm:cxn modelId="{18244D12-7F33-4B0B-AD25-AB3426ADE4A5}" type="presOf" srcId="{D89B34BF-E35C-4C01-A700-04B5E8F56270}" destId="{F793D01B-B9BC-4FE5-A9DF-724AA9D8421F}" srcOrd="0" destOrd="0" presId="urn:microsoft.com/office/officeart/2005/8/layout/architecture"/>
    <dgm:cxn modelId="{9ECCC8ED-1736-48F9-8D2E-7D38741AB19A}" type="presOf" srcId="{A9BC85E6-955C-4347-8402-ADD20B7DD05D}" destId="{A7949526-DDBE-4DAA-8489-4B446E62A992}" srcOrd="0" destOrd="0" presId="urn:microsoft.com/office/officeart/2005/8/layout/architecture"/>
    <dgm:cxn modelId="{F24B8F6C-F306-47C4-BBDA-A16C971E1FC8}" srcId="{A9BC85E6-955C-4347-8402-ADD20B7DD05D}" destId="{E5A70900-9A79-43E5-B26F-8C4938B24077}" srcOrd="1" destOrd="0" parTransId="{D3A2A99E-FB54-43F6-A341-5A9646CC11D8}" sibTransId="{DE02D83B-B880-4600-B469-8AA6A07D58F7}"/>
    <dgm:cxn modelId="{C5ACACC2-0C32-45D7-84E1-3DEBD7184867}" type="presOf" srcId="{73B7E8A5-BC86-4D92-AFB9-48BBAFB9C797}" destId="{924D2E17-D181-421F-9DEE-DF40F6CA2B9A}" srcOrd="0" destOrd="0" presId="urn:microsoft.com/office/officeart/2005/8/layout/architecture"/>
    <dgm:cxn modelId="{1119082F-23F1-4854-A89F-75CB8B02B335}" type="presOf" srcId="{FADC30CE-6064-42CE-AF13-926CA77D98CD}" destId="{DBC103D5-2387-44CB-B506-9DFCDFEB7C1B}" srcOrd="0" destOrd="0" presId="urn:microsoft.com/office/officeart/2005/8/layout/architecture"/>
    <dgm:cxn modelId="{22DD495A-DAC9-4FB1-9CCE-88A03480E9F1}" srcId="{FADC30CE-6064-42CE-AF13-926CA77D98CD}" destId="{F112B4F8-CBEB-43AD-91A8-D94EE719BEC3}" srcOrd="0" destOrd="0" parTransId="{306DB30A-51D5-43E7-B477-3FAC1A2886E3}" sibTransId="{85A80156-F0CC-458D-AD53-D14819C38EDC}"/>
    <dgm:cxn modelId="{F8F9BF79-2876-4C48-8FD0-CA081E2099E5}" type="presOf" srcId="{E5A70900-9A79-43E5-B26F-8C4938B24077}" destId="{4631AC1C-D430-4054-8DB0-334C48FFF414}" srcOrd="0" destOrd="0" presId="urn:microsoft.com/office/officeart/2005/8/layout/architecture"/>
    <dgm:cxn modelId="{E0FE0ECC-D2B5-45C1-AE83-F26C344BBCC4}" type="presParOf" srcId="{924D2E17-D181-421F-9DEE-DF40F6CA2B9A}" destId="{FA56A67D-1357-4AC6-A824-24A0278EF3D1}" srcOrd="0" destOrd="0" presId="urn:microsoft.com/office/officeart/2005/8/layout/architecture"/>
    <dgm:cxn modelId="{E3498AD2-AC88-4F52-A494-680E05580B8A}" type="presParOf" srcId="{FA56A67D-1357-4AC6-A824-24A0278EF3D1}" destId="{A7949526-DDBE-4DAA-8489-4B446E62A992}" srcOrd="0" destOrd="0" presId="urn:microsoft.com/office/officeart/2005/8/layout/architecture"/>
    <dgm:cxn modelId="{D424D075-070C-40D5-B17B-0D1A1FF31712}" type="presParOf" srcId="{FA56A67D-1357-4AC6-A824-24A0278EF3D1}" destId="{546563B0-6173-40A5-8A99-429680E216A8}" srcOrd="1" destOrd="0" presId="urn:microsoft.com/office/officeart/2005/8/layout/architecture"/>
    <dgm:cxn modelId="{C8367E62-FA94-4747-BB8B-AED2F9566C97}" type="presParOf" srcId="{FA56A67D-1357-4AC6-A824-24A0278EF3D1}" destId="{DF066AA6-97B1-409A-96EE-5886F98171D4}" srcOrd="2" destOrd="0" presId="urn:microsoft.com/office/officeart/2005/8/layout/architecture"/>
    <dgm:cxn modelId="{03458FFF-4946-4C57-BE62-11A25A83967A}" type="presParOf" srcId="{DF066AA6-97B1-409A-96EE-5886F98171D4}" destId="{0862E1D7-E542-43E7-B0C2-BADBF9BFA406}" srcOrd="0" destOrd="0" presId="urn:microsoft.com/office/officeart/2005/8/layout/architecture"/>
    <dgm:cxn modelId="{4896F4F1-81B4-4BB1-96CB-605EFC1789DC}" type="presParOf" srcId="{0862E1D7-E542-43E7-B0C2-BADBF9BFA406}" destId="{DBC103D5-2387-44CB-B506-9DFCDFEB7C1B}" srcOrd="0" destOrd="0" presId="urn:microsoft.com/office/officeart/2005/8/layout/architecture"/>
    <dgm:cxn modelId="{B6E20381-D473-4480-8F16-E9D650F69855}" type="presParOf" srcId="{0862E1D7-E542-43E7-B0C2-BADBF9BFA406}" destId="{A18EBB63-316A-43AD-BBB6-EB283E2C723E}" srcOrd="1" destOrd="0" presId="urn:microsoft.com/office/officeart/2005/8/layout/architecture"/>
    <dgm:cxn modelId="{98866215-CE58-4675-B2CF-6982245AC048}" type="presParOf" srcId="{0862E1D7-E542-43E7-B0C2-BADBF9BFA406}" destId="{FFB7EDC0-C77C-4AE6-AF37-F2727D0BF221}" srcOrd="2" destOrd="0" presId="urn:microsoft.com/office/officeart/2005/8/layout/architecture"/>
    <dgm:cxn modelId="{C3401979-47AE-4D8C-B281-15F6511BF882}" type="presParOf" srcId="{FFB7EDC0-C77C-4AE6-AF37-F2727D0BF221}" destId="{86F1E2CD-BBB3-443E-9E82-4BF949B93CA6}" srcOrd="0" destOrd="0" presId="urn:microsoft.com/office/officeart/2005/8/layout/architecture"/>
    <dgm:cxn modelId="{3FA18962-C0EF-4BE7-A244-E57EFC8EEE06}" type="presParOf" srcId="{86F1E2CD-BBB3-443E-9E82-4BF949B93CA6}" destId="{6DF830DE-089E-44BC-95C8-0AA22F2E066C}" srcOrd="0" destOrd="0" presId="urn:microsoft.com/office/officeart/2005/8/layout/architecture"/>
    <dgm:cxn modelId="{AEE6F184-510B-41BB-B0A0-9A36E7C4D493}" type="presParOf" srcId="{86F1E2CD-BBB3-443E-9E82-4BF949B93CA6}" destId="{776890D6-6ED4-42F7-892A-7DAF7DAE0900}" srcOrd="1" destOrd="0" presId="urn:microsoft.com/office/officeart/2005/8/layout/architecture"/>
    <dgm:cxn modelId="{BAB102D1-ADDA-4EAC-9CD1-63510E1BF18A}" type="presParOf" srcId="{DF066AA6-97B1-409A-96EE-5886F98171D4}" destId="{FF52A6D8-9376-401A-83F3-C17A915ED842}" srcOrd="1" destOrd="0" presId="urn:microsoft.com/office/officeart/2005/8/layout/architecture"/>
    <dgm:cxn modelId="{8DAECE40-C572-4CAE-8AB4-59AB86B15B62}" type="presParOf" srcId="{DF066AA6-97B1-409A-96EE-5886F98171D4}" destId="{A341E88B-FE13-4867-ABD1-A0DE46F04DEF}" srcOrd="2" destOrd="0" presId="urn:microsoft.com/office/officeart/2005/8/layout/architecture"/>
    <dgm:cxn modelId="{D886E077-7E16-4870-ACB0-D04E7B466C79}" type="presParOf" srcId="{A341E88B-FE13-4867-ABD1-A0DE46F04DEF}" destId="{4631AC1C-D430-4054-8DB0-334C48FFF414}" srcOrd="0" destOrd="0" presId="urn:microsoft.com/office/officeart/2005/8/layout/architecture"/>
    <dgm:cxn modelId="{10F413B3-680B-47B8-A3D5-8B6C743391EB}" type="presParOf" srcId="{A341E88B-FE13-4867-ABD1-A0DE46F04DEF}" destId="{C948B4ED-D2C3-4BA0-A95A-1F54C7F6AC74}" srcOrd="1" destOrd="0" presId="urn:microsoft.com/office/officeart/2005/8/layout/architecture"/>
    <dgm:cxn modelId="{BDCB760A-9DA3-4094-9290-5A214FAB0EE1}" type="presParOf" srcId="{A341E88B-FE13-4867-ABD1-A0DE46F04DEF}" destId="{86A2CEF8-0DE0-424C-8B00-B0287799BD04}" srcOrd="2" destOrd="0" presId="urn:microsoft.com/office/officeart/2005/8/layout/architecture"/>
    <dgm:cxn modelId="{59092C14-A518-4CB7-9DE3-A08F63832ED5}" type="presParOf" srcId="{86A2CEF8-0DE0-424C-8B00-B0287799BD04}" destId="{CDA43664-02A0-4E73-A4C5-822273D20FE1}" srcOrd="0" destOrd="0" presId="urn:microsoft.com/office/officeart/2005/8/layout/architecture"/>
    <dgm:cxn modelId="{E4BB26B1-86E5-4483-B4FD-6D30F29746C2}" type="presParOf" srcId="{CDA43664-02A0-4E73-A4C5-822273D20FE1}" destId="{68325578-DE15-4BD4-8C0B-88A4CF3FF83E}" srcOrd="0" destOrd="0" presId="urn:microsoft.com/office/officeart/2005/8/layout/architecture"/>
    <dgm:cxn modelId="{E77E105B-D9F2-488D-9C8C-B308F5123B6E}" type="presParOf" srcId="{CDA43664-02A0-4E73-A4C5-822273D20FE1}" destId="{39B704B7-EEC5-49DF-8C60-F0F687C63981}" srcOrd="1" destOrd="0" presId="urn:microsoft.com/office/officeart/2005/8/layout/architecture"/>
    <dgm:cxn modelId="{0C7FB330-E4EF-4DEE-A947-B8AF5022B105}" type="presParOf" srcId="{DF066AA6-97B1-409A-96EE-5886F98171D4}" destId="{6A4BBAFD-F791-4912-A2B5-A7B05EAB69B8}" srcOrd="3" destOrd="0" presId="urn:microsoft.com/office/officeart/2005/8/layout/architecture"/>
    <dgm:cxn modelId="{ED9A1C59-BB8E-4F13-8A7B-9C9EAC8EC598}" type="presParOf" srcId="{DF066AA6-97B1-409A-96EE-5886F98171D4}" destId="{04CBAC55-1C15-4DC0-89AD-19EADE8628FB}" srcOrd="4" destOrd="0" presId="urn:microsoft.com/office/officeart/2005/8/layout/architecture"/>
    <dgm:cxn modelId="{339CA37B-5A88-409C-B808-54822CAFD7F1}" type="presParOf" srcId="{04CBAC55-1C15-4DC0-89AD-19EADE8628FB}" destId="{E6C19A25-C52D-4417-8C0A-18FAA3D3A727}" srcOrd="0" destOrd="0" presId="urn:microsoft.com/office/officeart/2005/8/layout/architecture"/>
    <dgm:cxn modelId="{0F8E2591-98A9-475D-8037-AB7AFD097ACC}" type="presParOf" srcId="{04CBAC55-1C15-4DC0-89AD-19EADE8628FB}" destId="{6202194E-AC26-45A1-B646-FCB18900428F}" srcOrd="1" destOrd="0" presId="urn:microsoft.com/office/officeart/2005/8/layout/architecture"/>
    <dgm:cxn modelId="{CBF9FC1F-4093-4B3C-AC71-432AB0632AA9}" type="presParOf" srcId="{04CBAC55-1C15-4DC0-89AD-19EADE8628FB}" destId="{24D209CA-9E82-46EF-A07B-1F0C0926D30C}" srcOrd="2" destOrd="0" presId="urn:microsoft.com/office/officeart/2005/8/layout/architecture"/>
    <dgm:cxn modelId="{6DCFB60C-5842-4B77-A68A-EB3D87DADC0E}" type="presParOf" srcId="{24D209CA-9E82-46EF-A07B-1F0C0926D30C}" destId="{AC6BD906-B166-48D5-B0CC-1823D8A05DA0}" srcOrd="0" destOrd="0" presId="urn:microsoft.com/office/officeart/2005/8/layout/architecture"/>
    <dgm:cxn modelId="{E94063A0-30A5-4D81-9F3D-4934AC03A784}" type="presParOf" srcId="{AC6BD906-B166-48D5-B0CC-1823D8A05DA0}" destId="{F793D01B-B9BC-4FE5-A9DF-724AA9D8421F}" srcOrd="0" destOrd="0" presId="urn:microsoft.com/office/officeart/2005/8/layout/architecture"/>
    <dgm:cxn modelId="{6DC255EA-E3FD-46FC-95B5-67FB321784F8}" type="presParOf" srcId="{AC6BD906-B166-48D5-B0CC-1823D8A05DA0}" destId="{FCB7E1FF-3194-4292-BD8E-99FEF6580340}" srcOrd="1" destOrd="0" presId="urn:microsoft.com/office/officeart/2005/8/layout/architecture"/>
  </dgm:cxnLst>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2.xml><?xml version="1.0" encoding="utf-8"?>
<dgm:dataModel xmlns:dgm="http://schemas.openxmlformats.org/drawingml/2006/diagram" xmlns:a="http://schemas.openxmlformats.org/drawingml/2006/main">
  <dgm:ptLst>
    <dgm:pt modelId="{9B5A2A0F-775B-43BE-A67B-E4EF10ADE92A}"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7FA2B44B-DFF2-4789-8916-E8D1FA20D34A}">
      <dgm:prSet phldrT="[Text]"/>
      <dgm:spPr/>
      <dgm:t>
        <a:bodyPr/>
        <a:lstStyle/>
        <a:p>
          <a:r>
            <a:rPr lang="en-GB" b="1" noProof="0" dirty="0" smtClean="0">
              <a:latin typeface="Arial" panose="020B0604020202020204" pitchFamily="34" charset="0"/>
              <a:cs typeface="Arial" panose="020B0604020202020204" pitchFamily="34" charset="0"/>
            </a:rPr>
            <a:t>Data processed</a:t>
          </a:r>
          <a:endParaRPr lang="en-GB" b="1" noProof="0" dirty="0">
            <a:latin typeface="Arial" panose="020B0604020202020204" pitchFamily="34" charset="0"/>
            <a:cs typeface="Arial" panose="020B0604020202020204" pitchFamily="34" charset="0"/>
          </a:endParaRPr>
        </a:p>
      </dgm:t>
    </dgm:pt>
    <dgm:pt modelId="{5CEB2278-F3C1-44A0-B7F3-A90801A724B3}" type="parTrans" cxnId="{356A871B-6B2B-46C0-9B61-962C9C1C838B}">
      <dgm:prSet/>
      <dgm:spPr/>
      <dgm:t>
        <a:bodyPr/>
        <a:lstStyle/>
        <a:p>
          <a:endParaRPr lang="fr-FR" noProof="0" dirty="0">
            <a:latin typeface="Arial" panose="020B0604020202020204" pitchFamily="34" charset="0"/>
            <a:cs typeface="Arial" panose="020B0604020202020204" pitchFamily="34" charset="0"/>
          </a:endParaRPr>
        </a:p>
      </dgm:t>
    </dgm:pt>
    <dgm:pt modelId="{9DBE2BF6-81B4-49F3-A038-3BE894698929}" type="sibTrans" cxnId="{356A871B-6B2B-46C0-9B61-962C9C1C838B}">
      <dgm:prSet/>
      <dgm:spPr/>
      <dgm:t>
        <a:bodyPr/>
        <a:lstStyle/>
        <a:p>
          <a:endParaRPr lang="fr-FR" noProof="0" dirty="0">
            <a:latin typeface="Arial" panose="020B0604020202020204" pitchFamily="34" charset="0"/>
            <a:cs typeface="Arial" panose="020B0604020202020204" pitchFamily="34" charset="0"/>
          </a:endParaRPr>
        </a:p>
      </dgm:t>
    </dgm:pt>
    <dgm:pt modelId="{D19E8B82-0CF7-4B05-A81A-98C4A1ECDFAD}">
      <dgm:prSet phldrT="[Text]"/>
      <dgm:spPr/>
      <dgm:t>
        <a:bodyPr/>
        <a:lstStyle/>
        <a:p>
          <a:r>
            <a:rPr lang="en-GB" b="1" noProof="0" dirty="0" smtClean="0">
              <a:latin typeface="Arial" panose="020B0604020202020204" pitchFamily="34" charset="0"/>
              <a:cs typeface="Arial" panose="020B0604020202020204" pitchFamily="34" charset="0"/>
            </a:rPr>
            <a:t>Data subjects</a:t>
          </a:r>
          <a:endParaRPr lang="en-GB" b="1" noProof="0" dirty="0">
            <a:latin typeface="Arial" panose="020B0604020202020204" pitchFamily="34" charset="0"/>
            <a:cs typeface="Arial" panose="020B0604020202020204" pitchFamily="34" charset="0"/>
          </a:endParaRPr>
        </a:p>
      </dgm:t>
    </dgm:pt>
    <dgm:pt modelId="{9FC65571-9C32-4E0A-9176-E09136CE40DD}" type="parTrans" cxnId="{1CFFEEE4-BD7F-4121-8119-9689D143BAE7}">
      <dgm:prSet/>
      <dgm:spPr/>
      <dgm:t>
        <a:bodyPr/>
        <a:lstStyle/>
        <a:p>
          <a:endParaRPr lang="fr-FR" noProof="0" dirty="0">
            <a:latin typeface="Arial" panose="020B0604020202020204" pitchFamily="34" charset="0"/>
            <a:cs typeface="Arial" panose="020B0604020202020204" pitchFamily="34" charset="0"/>
          </a:endParaRPr>
        </a:p>
      </dgm:t>
    </dgm:pt>
    <dgm:pt modelId="{4D5C5C58-A582-4CD3-AA23-B99F90A92348}" type="sibTrans" cxnId="{1CFFEEE4-BD7F-4121-8119-9689D143BAE7}">
      <dgm:prSet/>
      <dgm:spPr/>
      <dgm:t>
        <a:bodyPr/>
        <a:lstStyle/>
        <a:p>
          <a:endParaRPr lang="fr-FR" noProof="0" dirty="0">
            <a:latin typeface="Arial" panose="020B0604020202020204" pitchFamily="34" charset="0"/>
            <a:cs typeface="Arial" panose="020B0604020202020204" pitchFamily="34" charset="0"/>
          </a:endParaRPr>
        </a:p>
      </dgm:t>
    </dgm:pt>
    <dgm:pt modelId="{AB705EBB-4934-44E0-8F5B-A0932EFC606B}">
      <dgm:prSet phldrT="[Text]"/>
      <dgm:spPr/>
      <dgm:t>
        <a:bodyPr/>
        <a:lstStyle/>
        <a:p>
          <a:r>
            <a:rPr lang="en-GB" b="1" noProof="0" dirty="0" smtClean="0">
              <a:latin typeface="Arial" panose="020B0604020202020204" pitchFamily="34" charset="0"/>
              <a:cs typeface="Arial" panose="020B0604020202020204" pitchFamily="34" charset="0"/>
            </a:rPr>
            <a:t>Purposes of the processing</a:t>
          </a:r>
          <a:endParaRPr lang="en-GB" b="1" noProof="0" dirty="0">
            <a:latin typeface="Arial" panose="020B0604020202020204" pitchFamily="34" charset="0"/>
            <a:cs typeface="Arial" panose="020B0604020202020204" pitchFamily="34" charset="0"/>
          </a:endParaRPr>
        </a:p>
      </dgm:t>
    </dgm:pt>
    <dgm:pt modelId="{127AA929-B882-4E98-A4D7-DD909D294DE5}" type="parTrans" cxnId="{AA062635-CC6C-46A1-8FD5-64A2019BB20F}">
      <dgm:prSet/>
      <dgm:spPr/>
      <dgm:t>
        <a:bodyPr/>
        <a:lstStyle/>
        <a:p>
          <a:endParaRPr lang="fr-FR" noProof="0" dirty="0">
            <a:latin typeface="Arial" panose="020B0604020202020204" pitchFamily="34" charset="0"/>
            <a:cs typeface="Arial" panose="020B0604020202020204" pitchFamily="34" charset="0"/>
          </a:endParaRPr>
        </a:p>
      </dgm:t>
    </dgm:pt>
    <dgm:pt modelId="{E0A34801-751B-4554-91A2-ECBC42F4629C}" type="sibTrans" cxnId="{AA062635-CC6C-46A1-8FD5-64A2019BB20F}">
      <dgm:prSet/>
      <dgm:spPr/>
      <dgm:t>
        <a:bodyPr/>
        <a:lstStyle/>
        <a:p>
          <a:endParaRPr lang="fr-FR" noProof="0" dirty="0">
            <a:latin typeface="Arial" panose="020B0604020202020204" pitchFamily="34" charset="0"/>
            <a:cs typeface="Arial" panose="020B0604020202020204" pitchFamily="34" charset="0"/>
          </a:endParaRPr>
        </a:p>
      </dgm:t>
    </dgm:pt>
    <dgm:pt modelId="{0F01A80A-3E7B-437E-9700-F7356A172CB8}">
      <dgm:prSet phldrT="[Text]"/>
      <dgm:spPr/>
      <dgm:t>
        <a:bodyPr/>
        <a:lstStyle/>
        <a:p>
          <a:r>
            <a:rPr lang="fr-FR" b="1" noProof="0" dirty="0" err="1" smtClean="0">
              <a:latin typeface="Arial" panose="020B0604020202020204" pitchFamily="34" charset="0"/>
              <a:cs typeface="Arial" panose="020B0604020202020204" pitchFamily="34" charset="0"/>
            </a:rPr>
            <a:t>Erasure</a:t>
          </a:r>
          <a:endParaRPr lang="fr-FR" b="1" noProof="0" dirty="0">
            <a:latin typeface="Arial" panose="020B0604020202020204" pitchFamily="34" charset="0"/>
            <a:cs typeface="Arial" panose="020B0604020202020204" pitchFamily="34" charset="0"/>
          </a:endParaRPr>
        </a:p>
      </dgm:t>
    </dgm:pt>
    <dgm:pt modelId="{46176E18-788B-4045-B911-67FF1702311B}" type="parTrans" cxnId="{D764FD2F-CE5D-4B05-8968-80C090AA5263}">
      <dgm:prSet/>
      <dgm:spPr/>
      <dgm:t>
        <a:bodyPr/>
        <a:lstStyle/>
        <a:p>
          <a:endParaRPr lang="fr-FR" noProof="0" dirty="0">
            <a:latin typeface="Arial" panose="020B0604020202020204" pitchFamily="34" charset="0"/>
            <a:cs typeface="Arial" panose="020B0604020202020204" pitchFamily="34" charset="0"/>
          </a:endParaRPr>
        </a:p>
      </dgm:t>
    </dgm:pt>
    <dgm:pt modelId="{C4D88976-B99A-4D33-8285-436987A97208}" type="sibTrans" cxnId="{D764FD2F-CE5D-4B05-8968-80C090AA5263}">
      <dgm:prSet/>
      <dgm:spPr/>
      <dgm:t>
        <a:bodyPr/>
        <a:lstStyle/>
        <a:p>
          <a:endParaRPr lang="fr-FR" noProof="0" dirty="0">
            <a:latin typeface="Arial" panose="020B0604020202020204" pitchFamily="34" charset="0"/>
            <a:cs typeface="Arial" panose="020B0604020202020204" pitchFamily="34" charset="0"/>
          </a:endParaRPr>
        </a:p>
      </dgm:t>
    </dgm:pt>
    <dgm:pt modelId="{EF3DDAEC-1816-4EB3-A003-2A34ABB27F02}">
      <dgm:prSet phldrT="[Text]"/>
      <dgm:spPr/>
      <dgm:t>
        <a:bodyPr/>
        <a:lstStyle/>
        <a:p>
          <a:r>
            <a:rPr lang="en-GB" noProof="0" dirty="0" smtClean="0">
              <a:latin typeface="Arial" panose="020B0604020202020204" pitchFamily="34" charset="0"/>
              <a:cs typeface="Arial" panose="020B0604020202020204" pitchFamily="34" charset="0"/>
            </a:rPr>
            <a:t>List the types of data processed (e.g. names, addresses, illness notices, accountancy documents,…)</a:t>
          </a:r>
          <a:endParaRPr lang="en-GB" noProof="0" dirty="0">
            <a:latin typeface="Arial" panose="020B0604020202020204" pitchFamily="34" charset="0"/>
            <a:cs typeface="Arial" panose="020B0604020202020204" pitchFamily="34" charset="0"/>
          </a:endParaRPr>
        </a:p>
      </dgm:t>
    </dgm:pt>
    <dgm:pt modelId="{B80F90B8-7A36-4B6B-9C1C-7FBD94E8F8A4}" type="parTrans" cxnId="{9FE2C0B1-075B-442E-BC32-DF14FAC16588}">
      <dgm:prSet/>
      <dgm:spPr/>
      <dgm:t>
        <a:bodyPr/>
        <a:lstStyle/>
        <a:p>
          <a:endParaRPr lang="fr-FR" noProof="0" dirty="0">
            <a:latin typeface="Arial" panose="020B0604020202020204" pitchFamily="34" charset="0"/>
            <a:cs typeface="Arial" panose="020B0604020202020204" pitchFamily="34" charset="0"/>
          </a:endParaRPr>
        </a:p>
      </dgm:t>
    </dgm:pt>
    <dgm:pt modelId="{6377AF5E-E67D-4895-A207-E5278D9C2342}" type="sibTrans" cxnId="{9FE2C0B1-075B-442E-BC32-DF14FAC16588}">
      <dgm:prSet/>
      <dgm:spPr/>
      <dgm:t>
        <a:bodyPr/>
        <a:lstStyle/>
        <a:p>
          <a:endParaRPr lang="fr-FR" noProof="0" dirty="0">
            <a:latin typeface="Arial" panose="020B0604020202020204" pitchFamily="34" charset="0"/>
            <a:cs typeface="Arial" panose="020B0604020202020204" pitchFamily="34" charset="0"/>
          </a:endParaRPr>
        </a:p>
      </dgm:t>
    </dgm:pt>
    <dgm:pt modelId="{3E7F5BE5-916C-49CA-8D91-968D243C2A7E}">
      <dgm:prSet phldrT="[Text]"/>
      <dgm:spPr/>
      <dgm:t>
        <a:bodyPr/>
        <a:lstStyle/>
        <a:p>
          <a:r>
            <a:rPr lang="en-GB" noProof="0" dirty="0" smtClean="0">
              <a:latin typeface="Arial" panose="020B0604020202020204" pitchFamily="34" charset="0"/>
              <a:cs typeface="Arial" panose="020B0604020202020204" pitchFamily="34" charset="0"/>
            </a:rPr>
            <a:t>List the categories of persons whose data are processed (e.g. clients, employees, sales leads,…)</a:t>
          </a:r>
          <a:endParaRPr lang="en-GB" noProof="0" dirty="0">
            <a:latin typeface="Arial" panose="020B0604020202020204" pitchFamily="34" charset="0"/>
            <a:cs typeface="Arial" panose="020B0604020202020204" pitchFamily="34" charset="0"/>
          </a:endParaRPr>
        </a:p>
      </dgm:t>
    </dgm:pt>
    <dgm:pt modelId="{AAAE3DD7-52A2-48A1-A980-C438026FBBB8}" type="parTrans" cxnId="{CDF413C1-E3DE-4BAE-92F1-9BCB27C6CE59}">
      <dgm:prSet/>
      <dgm:spPr/>
      <dgm:t>
        <a:bodyPr/>
        <a:lstStyle/>
        <a:p>
          <a:endParaRPr lang="en-US">
            <a:latin typeface="Arial" panose="020B0604020202020204" pitchFamily="34" charset="0"/>
            <a:cs typeface="Arial" panose="020B0604020202020204" pitchFamily="34" charset="0"/>
          </a:endParaRPr>
        </a:p>
      </dgm:t>
    </dgm:pt>
    <dgm:pt modelId="{1F0680D7-9DBB-4E5D-91E3-82328B1B0014}" type="sibTrans" cxnId="{CDF413C1-E3DE-4BAE-92F1-9BCB27C6CE59}">
      <dgm:prSet/>
      <dgm:spPr/>
      <dgm:t>
        <a:bodyPr/>
        <a:lstStyle/>
        <a:p>
          <a:endParaRPr lang="en-US">
            <a:latin typeface="Arial" panose="020B0604020202020204" pitchFamily="34" charset="0"/>
            <a:cs typeface="Arial" panose="020B0604020202020204" pitchFamily="34" charset="0"/>
          </a:endParaRPr>
        </a:p>
      </dgm:t>
    </dgm:pt>
    <dgm:pt modelId="{0A38EE83-C705-4703-ADBF-A9EAAC134682}">
      <dgm:prSet phldrT="[Text]"/>
      <dgm:spPr/>
      <dgm:t>
        <a:bodyPr/>
        <a:lstStyle/>
        <a:p>
          <a:r>
            <a:rPr lang="en-GB" noProof="0" dirty="0" smtClean="0">
              <a:latin typeface="Arial" panose="020B0604020202020204" pitchFamily="34" charset="0"/>
              <a:cs typeface="Arial" panose="020B0604020202020204" pitchFamily="34" charset="0"/>
            </a:rPr>
            <a:t>Describe the objective of the processing (e.g. payment of salary, invoicing, marketing,…)</a:t>
          </a:r>
          <a:endParaRPr lang="en-GB" noProof="0" dirty="0">
            <a:latin typeface="Arial" panose="020B0604020202020204" pitchFamily="34" charset="0"/>
            <a:cs typeface="Arial" panose="020B0604020202020204" pitchFamily="34" charset="0"/>
          </a:endParaRPr>
        </a:p>
      </dgm:t>
    </dgm:pt>
    <dgm:pt modelId="{C62B35CF-52C5-4AF0-A067-A658A8C95F7D}" type="parTrans" cxnId="{C2A257EE-9739-4096-9109-CDEE7E57494B}">
      <dgm:prSet/>
      <dgm:spPr/>
      <dgm:t>
        <a:bodyPr/>
        <a:lstStyle/>
        <a:p>
          <a:endParaRPr lang="en-US">
            <a:latin typeface="Arial" panose="020B0604020202020204" pitchFamily="34" charset="0"/>
            <a:cs typeface="Arial" panose="020B0604020202020204" pitchFamily="34" charset="0"/>
          </a:endParaRPr>
        </a:p>
      </dgm:t>
    </dgm:pt>
    <dgm:pt modelId="{F049894D-3CCD-498D-A953-0ABDB8E34840}" type="sibTrans" cxnId="{C2A257EE-9739-4096-9109-CDEE7E57494B}">
      <dgm:prSet/>
      <dgm:spPr/>
      <dgm:t>
        <a:bodyPr/>
        <a:lstStyle/>
        <a:p>
          <a:endParaRPr lang="en-US">
            <a:latin typeface="Arial" panose="020B0604020202020204" pitchFamily="34" charset="0"/>
            <a:cs typeface="Arial" panose="020B0604020202020204" pitchFamily="34" charset="0"/>
          </a:endParaRPr>
        </a:p>
      </dgm:t>
    </dgm:pt>
    <dgm:pt modelId="{2B7BC3D1-069B-46C3-9194-CD1BDBA3A6E8}">
      <dgm:prSet phldrT="[Text]"/>
      <dgm:spPr/>
      <dgm:t>
        <a:bodyPr/>
        <a:lstStyle/>
        <a:p>
          <a:r>
            <a:rPr lang="en-GB" noProof="0" dirty="0" smtClean="0">
              <a:solidFill>
                <a:sysClr val="windowText" lastClr="000000"/>
              </a:solidFill>
              <a:latin typeface="Arial" panose="020B0604020202020204" pitchFamily="34" charset="0"/>
              <a:cs typeface="Arial" panose="020B0604020202020204" pitchFamily="34" charset="0"/>
            </a:rPr>
            <a:t>Describe when the data will be deleted or the required processing duration</a:t>
          </a:r>
          <a:endParaRPr lang="en-GB" b="1" noProof="0" dirty="0">
            <a:solidFill>
              <a:sysClr val="windowText" lastClr="000000"/>
            </a:solidFill>
            <a:latin typeface="Arial" panose="020B0604020202020204" pitchFamily="34" charset="0"/>
            <a:cs typeface="Arial" panose="020B0604020202020204" pitchFamily="34" charset="0"/>
          </a:endParaRPr>
        </a:p>
      </dgm:t>
    </dgm:pt>
    <dgm:pt modelId="{385C6F67-C571-40C2-AA5C-422FFE5C4DD4}" type="parTrans" cxnId="{0EBD60FE-C8FF-414A-8FA4-BB7557ADFF34}">
      <dgm:prSet/>
      <dgm:spPr/>
      <dgm:t>
        <a:bodyPr/>
        <a:lstStyle/>
        <a:p>
          <a:endParaRPr lang="en-US">
            <a:latin typeface="Arial" panose="020B0604020202020204" pitchFamily="34" charset="0"/>
            <a:cs typeface="Arial" panose="020B0604020202020204" pitchFamily="34" charset="0"/>
          </a:endParaRPr>
        </a:p>
      </dgm:t>
    </dgm:pt>
    <dgm:pt modelId="{BC1F7AA1-BAC1-4C8E-8A19-F7894A563B91}" type="sibTrans" cxnId="{0EBD60FE-C8FF-414A-8FA4-BB7557ADFF34}">
      <dgm:prSet/>
      <dgm:spPr/>
      <dgm:t>
        <a:bodyPr/>
        <a:lstStyle/>
        <a:p>
          <a:endParaRPr lang="en-US">
            <a:latin typeface="Arial" panose="020B0604020202020204" pitchFamily="34" charset="0"/>
            <a:cs typeface="Arial" panose="020B0604020202020204" pitchFamily="34" charset="0"/>
          </a:endParaRPr>
        </a:p>
      </dgm:t>
    </dgm:pt>
    <dgm:pt modelId="{DC60BB39-BC7C-428F-8F82-1B4A58E1AA57}">
      <dgm:prSet phldrT="[Text]"/>
      <dgm:spPr/>
      <dgm:t>
        <a:bodyPr/>
        <a:lstStyle/>
        <a:p>
          <a:r>
            <a:rPr lang="en-GB" b="0" noProof="0" dirty="0" smtClean="0">
              <a:solidFill>
                <a:sysClr val="windowText" lastClr="000000"/>
              </a:solidFill>
              <a:latin typeface="Arial" panose="020B0604020202020204" pitchFamily="34" charset="0"/>
              <a:cs typeface="Arial" panose="020B0604020202020204" pitchFamily="34" charset="0"/>
            </a:rPr>
            <a:t>Analyse whether you decide what is done with the data or if you execute orders</a:t>
          </a:r>
          <a:endParaRPr lang="en-GB" b="0" noProof="0" dirty="0">
            <a:solidFill>
              <a:sysClr val="windowText" lastClr="000000"/>
            </a:solidFill>
            <a:latin typeface="Arial" panose="020B0604020202020204" pitchFamily="34" charset="0"/>
            <a:cs typeface="Arial" panose="020B0604020202020204" pitchFamily="34" charset="0"/>
          </a:endParaRPr>
        </a:p>
      </dgm:t>
    </dgm:pt>
    <dgm:pt modelId="{D6D0A83C-A645-4AEE-A875-6524D135C94E}" type="parTrans" cxnId="{3C9884E1-F2B1-4BD5-82F5-DD1D7982EE3F}">
      <dgm:prSet/>
      <dgm:spPr/>
      <dgm:t>
        <a:bodyPr/>
        <a:lstStyle/>
        <a:p>
          <a:endParaRPr lang="en-US"/>
        </a:p>
      </dgm:t>
    </dgm:pt>
    <dgm:pt modelId="{559A0450-540B-44FD-AE48-BD43A170DC2E}" type="sibTrans" cxnId="{3C9884E1-F2B1-4BD5-82F5-DD1D7982EE3F}">
      <dgm:prSet/>
      <dgm:spPr/>
      <dgm:t>
        <a:bodyPr/>
        <a:lstStyle/>
        <a:p>
          <a:endParaRPr lang="en-US"/>
        </a:p>
      </dgm:t>
    </dgm:pt>
    <dgm:pt modelId="{82B70F48-5198-4027-985B-56F72A929854}">
      <dgm:prSet phldrT="[Text]"/>
      <dgm:spPr/>
      <dgm:t>
        <a:bodyPr/>
        <a:lstStyle/>
        <a:p>
          <a:r>
            <a:rPr lang="en-GB" b="1" noProof="0" dirty="0" smtClean="0">
              <a:latin typeface="Arial" panose="020B0604020202020204" pitchFamily="34" charset="0"/>
              <a:cs typeface="Arial" panose="020B0604020202020204" pitchFamily="34" charset="0"/>
            </a:rPr>
            <a:t>Roles and responsibilities</a:t>
          </a:r>
          <a:endParaRPr lang="en-GB" b="1" noProof="0" dirty="0">
            <a:latin typeface="Arial" panose="020B0604020202020204" pitchFamily="34" charset="0"/>
            <a:cs typeface="Arial" panose="020B0604020202020204" pitchFamily="34" charset="0"/>
          </a:endParaRPr>
        </a:p>
      </dgm:t>
    </dgm:pt>
    <dgm:pt modelId="{293A03DE-AD89-4BAC-9F48-B0C41E1E8B97}" type="parTrans" cxnId="{EBC1F849-5D0C-493E-989A-4ACCC8688434}">
      <dgm:prSet/>
      <dgm:spPr/>
      <dgm:t>
        <a:bodyPr/>
        <a:lstStyle/>
        <a:p>
          <a:endParaRPr lang="en-US"/>
        </a:p>
      </dgm:t>
    </dgm:pt>
    <dgm:pt modelId="{054475B6-7713-47C9-BCD6-4511B08E379C}" type="sibTrans" cxnId="{EBC1F849-5D0C-493E-989A-4ACCC8688434}">
      <dgm:prSet/>
      <dgm:spPr/>
      <dgm:t>
        <a:bodyPr/>
        <a:lstStyle/>
        <a:p>
          <a:endParaRPr lang="en-US"/>
        </a:p>
      </dgm:t>
    </dgm:pt>
    <dgm:pt modelId="{A62B01C9-FA38-469D-B726-764CFF236891}">
      <dgm:prSet phldrT="[Text]"/>
      <dgm:spPr/>
      <dgm:t>
        <a:bodyPr/>
        <a:lstStyle/>
        <a:p>
          <a:r>
            <a:rPr lang="en-GB" b="0" noProof="0" dirty="0" smtClean="0">
              <a:solidFill>
                <a:sysClr val="windowText" lastClr="000000"/>
              </a:solidFill>
              <a:latin typeface="Arial" panose="020B0604020202020204" pitchFamily="34" charset="0"/>
              <a:cs typeface="Arial" panose="020B0604020202020204" pitchFamily="34" charset="0"/>
            </a:rPr>
            <a:t>Analyse whether you receive or transfer data to other organisations, including those located outside the EU</a:t>
          </a:r>
          <a:endParaRPr lang="en-GB" b="0" noProof="0" dirty="0">
            <a:solidFill>
              <a:sysClr val="windowText" lastClr="000000"/>
            </a:solidFill>
            <a:latin typeface="Arial" panose="020B0604020202020204" pitchFamily="34" charset="0"/>
            <a:cs typeface="Arial" panose="020B0604020202020204" pitchFamily="34" charset="0"/>
          </a:endParaRPr>
        </a:p>
      </dgm:t>
    </dgm:pt>
    <dgm:pt modelId="{B79682BC-D850-4B69-91DF-FFA93C1BE074}" type="parTrans" cxnId="{4D75E7B7-D071-4787-A9F3-135EFE72C646}">
      <dgm:prSet/>
      <dgm:spPr/>
      <dgm:t>
        <a:bodyPr/>
        <a:lstStyle/>
        <a:p>
          <a:endParaRPr lang="en-US"/>
        </a:p>
      </dgm:t>
    </dgm:pt>
    <dgm:pt modelId="{219D5CF8-2C2B-4A52-8186-8EF011DAE7B8}" type="sibTrans" cxnId="{4D75E7B7-D071-4787-A9F3-135EFE72C646}">
      <dgm:prSet/>
      <dgm:spPr/>
      <dgm:t>
        <a:bodyPr/>
        <a:lstStyle/>
        <a:p>
          <a:endParaRPr lang="en-US"/>
        </a:p>
      </dgm:t>
    </dgm:pt>
    <dgm:pt modelId="{EE68566E-9028-4E01-908C-81D2A4BEDCE3}">
      <dgm:prSet phldrT="[Text]"/>
      <dgm:spPr/>
      <dgm:t>
        <a:bodyPr/>
        <a:lstStyle/>
        <a:p>
          <a:r>
            <a:rPr lang="en-GB" b="1" noProof="0" dirty="0" smtClean="0">
              <a:solidFill>
                <a:schemeClr val="bg1"/>
              </a:solidFill>
              <a:latin typeface="Arial" panose="020B0604020202020204" pitchFamily="34" charset="0"/>
              <a:cs typeface="Arial" panose="020B0604020202020204" pitchFamily="34" charset="0"/>
            </a:rPr>
            <a:t>Data flows</a:t>
          </a:r>
          <a:endParaRPr lang="en-GB" b="1" noProof="0" dirty="0">
            <a:solidFill>
              <a:schemeClr val="bg1"/>
            </a:solidFill>
            <a:latin typeface="Arial" panose="020B0604020202020204" pitchFamily="34" charset="0"/>
            <a:cs typeface="Arial" panose="020B0604020202020204" pitchFamily="34" charset="0"/>
          </a:endParaRPr>
        </a:p>
      </dgm:t>
    </dgm:pt>
    <dgm:pt modelId="{251E44E2-93B1-4999-9FE0-21F7457F2AA5}" type="parTrans" cxnId="{71A390A0-8BD6-4F03-BB09-3D75E5BB0ED7}">
      <dgm:prSet/>
      <dgm:spPr/>
      <dgm:t>
        <a:bodyPr/>
        <a:lstStyle/>
        <a:p>
          <a:endParaRPr lang="en-US"/>
        </a:p>
      </dgm:t>
    </dgm:pt>
    <dgm:pt modelId="{03409244-1162-4841-938D-63B5BEB8845C}" type="sibTrans" cxnId="{71A390A0-8BD6-4F03-BB09-3D75E5BB0ED7}">
      <dgm:prSet/>
      <dgm:spPr/>
      <dgm:t>
        <a:bodyPr/>
        <a:lstStyle/>
        <a:p>
          <a:endParaRPr lang="en-US"/>
        </a:p>
      </dgm:t>
    </dgm:pt>
    <dgm:pt modelId="{F55F0551-A560-4CFE-9D1F-531EB568F727}" type="pres">
      <dgm:prSet presAssocID="{9B5A2A0F-775B-43BE-A67B-E4EF10ADE92A}" presName="linear" presStyleCnt="0">
        <dgm:presLayoutVars>
          <dgm:dir/>
          <dgm:animLvl val="lvl"/>
          <dgm:resizeHandles val="exact"/>
        </dgm:presLayoutVars>
      </dgm:prSet>
      <dgm:spPr/>
      <dgm:t>
        <a:bodyPr/>
        <a:lstStyle/>
        <a:p>
          <a:endParaRPr lang="en-US"/>
        </a:p>
      </dgm:t>
    </dgm:pt>
    <dgm:pt modelId="{3855608F-EC37-4CBF-8FC9-C87013D4DCB0}" type="pres">
      <dgm:prSet presAssocID="{82B70F48-5198-4027-985B-56F72A929854}" presName="parentLin" presStyleCnt="0"/>
      <dgm:spPr/>
    </dgm:pt>
    <dgm:pt modelId="{084DA42C-7939-4D9D-A1E8-1724E5064A67}" type="pres">
      <dgm:prSet presAssocID="{82B70F48-5198-4027-985B-56F72A929854}" presName="parentLeftMargin" presStyleLbl="node1" presStyleIdx="0" presStyleCnt="6"/>
      <dgm:spPr/>
      <dgm:t>
        <a:bodyPr/>
        <a:lstStyle/>
        <a:p>
          <a:endParaRPr lang="en-US"/>
        </a:p>
      </dgm:t>
    </dgm:pt>
    <dgm:pt modelId="{6F525FB7-74C5-4AF0-8EA3-4DB0DFABFE88}" type="pres">
      <dgm:prSet presAssocID="{82B70F48-5198-4027-985B-56F72A929854}" presName="parentText" presStyleLbl="node1" presStyleIdx="0" presStyleCnt="6">
        <dgm:presLayoutVars>
          <dgm:chMax val="0"/>
          <dgm:bulletEnabled val="1"/>
        </dgm:presLayoutVars>
      </dgm:prSet>
      <dgm:spPr/>
      <dgm:t>
        <a:bodyPr/>
        <a:lstStyle/>
        <a:p>
          <a:endParaRPr lang="en-US"/>
        </a:p>
      </dgm:t>
    </dgm:pt>
    <dgm:pt modelId="{084484D8-A141-4BDD-8F9B-B9891AAA24FB}" type="pres">
      <dgm:prSet presAssocID="{82B70F48-5198-4027-985B-56F72A929854}" presName="negativeSpace" presStyleCnt="0"/>
      <dgm:spPr/>
    </dgm:pt>
    <dgm:pt modelId="{8626BBFD-E8FE-4F94-B99A-C7E45A029A15}" type="pres">
      <dgm:prSet presAssocID="{82B70F48-5198-4027-985B-56F72A929854}" presName="childText" presStyleLbl="conFgAcc1" presStyleIdx="0" presStyleCnt="6">
        <dgm:presLayoutVars>
          <dgm:bulletEnabled val="1"/>
        </dgm:presLayoutVars>
      </dgm:prSet>
      <dgm:spPr/>
      <dgm:t>
        <a:bodyPr/>
        <a:lstStyle/>
        <a:p>
          <a:endParaRPr lang="en-US"/>
        </a:p>
      </dgm:t>
    </dgm:pt>
    <dgm:pt modelId="{C932845E-9835-4043-9AC9-B66B8803289D}" type="pres">
      <dgm:prSet presAssocID="{054475B6-7713-47C9-BCD6-4511B08E379C}" presName="spaceBetweenRectangles" presStyleCnt="0"/>
      <dgm:spPr/>
    </dgm:pt>
    <dgm:pt modelId="{D15093D3-6D70-4F36-8008-82235A631CF0}" type="pres">
      <dgm:prSet presAssocID="{AB705EBB-4934-44E0-8F5B-A0932EFC606B}" presName="parentLin" presStyleCnt="0"/>
      <dgm:spPr/>
    </dgm:pt>
    <dgm:pt modelId="{8F83BB77-083A-4E40-BEB4-3C3F0177E960}" type="pres">
      <dgm:prSet presAssocID="{AB705EBB-4934-44E0-8F5B-A0932EFC606B}" presName="parentLeftMargin" presStyleLbl="node1" presStyleIdx="0" presStyleCnt="6"/>
      <dgm:spPr/>
      <dgm:t>
        <a:bodyPr/>
        <a:lstStyle/>
        <a:p>
          <a:endParaRPr lang="en-US"/>
        </a:p>
      </dgm:t>
    </dgm:pt>
    <dgm:pt modelId="{B2602E2D-E0CB-4C91-B460-2CC1CF0A1825}" type="pres">
      <dgm:prSet presAssocID="{AB705EBB-4934-44E0-8F5B-A0932EFC606B}" presName="parentText" presStyleLbl="node1" presStyleIdx="1" presStyleCnt="6">
        <dgm:presLayoutVars>
          <dgm:chMax val="0"/>
          <dgm:bulletEnabled val="1"/>
        </dgm:presLayoutVars>
      </dgm:prSet>
      <dgm:spPr/>
      <dgm:t>
        <a:bodyPr/>
        <a:lstStyle/>
        <a:p>
          <a:endParaRPr lang="en-US"/>
        </a:p>
      </dgm:t>
    </dgm:pt>
    <dgm:pt modelId="{DF3BB267-8CA4-40C0-87AF-F2AB92DC8E8E}" type="pres">
      <dgm:prSet presAssocID="{AB705EBB-4934-44E0-8F5B-A0932EFC606B}" presName="negativeSpace" presStyleCnt="0"/>
      <dgm:spPr/>
    </dgm:pt>
    <dgm:pt modelId="{3CFD49B2-9881-4E63-8B1A-FE8A3BDFE49A}" type="pres">
      <dgm:prSet presAssocID="{AB705EBB-4934-44E0-8F5B-A0932EFC606B}" presName="childText" presStyleLbl="conFgAcc1" presStyleIdx="1" presStyleCnt="6">
        <dgm:presLayoutVars>
          <dgm:bulletEnabled val="1"/>
        </dgm:presLayoutVars>
      </dgm:prSet>
      <dgm:spPr/>
      <dgm:t>
        <a:bodyPr/>
        <a:lstStyle/>
        <a:p>
          <a:endParaRPr lang="en-US"/>
        </a:p>
      </dgm:t>
    </dgm:pt>
    <dgm:pt modelId="{F552E8F9-F98A-4764-99C1-C99698C35C4B}" type="pres">
      <dgm:prSet presAssocID="{E0A34801-751B-4554-91A2-ECBC42F4629C}" presName="spaceBetweenRectangles" presStyleCnt="0"/>
      <dgm:spPr/>
    </dgm:pt>
    <dgm:pt modelId="{47430581-59FE-4F25-AC2F-FE1ED049B172}" type="pres">
      <dgm:prSet presAssocID="{7FA2B44B-DFF2-4789-8916-E8D1FA20D34A}" presName="parentLin" presStyleCnt="0"/>
      <dgm:spPr/>
    </dgm:pt>
    <dgm:pt modelId="{755903F5-791F-40B5-B10E-6DBEE59FFA08}" type="pres">
      <dgm:prSet presAssocID="{7FA2B44B-DFF2-4789-8916-E8D1FA20D34A}" presName="parentLeftMargin" presStyleLbl="node1" presStyleIdx="1" presStyleCnt="6"/>
      <dgm:spPr/>
      <dgm:t>
        <a:bodyPr/>
        <a:lstStyle/>
        <a:p>
          <a:endParaRPr lang="en-US"/>
        </a:p>
      </dgm:t>
    </dgm:pt>
    <dgm:pt modelId="{299A278B-9D58-49D2-83E8-8BD5C09E1C57}" type="pres">
      <dgm:prSet presAssocID="{7FA2B44B-DFF2-4789-8916-E8D1FA20D34A}" presName="parentText" presStyleLbl="node1" presStyleIdx="2" presStyleCnt="6">
        <dgm:presLayoutVars>
          <dgm:chMax val="0"/>
          <dgm:bulletEnabled val="1"/>
        </dgm:presLayoutVars>
      </dgm:prSet>
      <dgm:spPr/>
      <dgm:t>
        <a:bodyPr/>
        <a:lstStyle/>
        <a:p>
          <a:endParaRPr lang="en-US"/>
        </a:p>
      </dgm:t>
    </dgm:pt>
    <dgm:pt modelId="{25F5FF32-F273-4A49-B1DE-993A50722FF3}" type="pres">
      <dgm:prSet presAssocID="{7FA2B44B-DFF2-4789-8916-E8D1FA20D34A}" presName="negativeSpace" presStyleCnt="0"/>
      <dgm:spPr/>
    </dgm:pt>
    <dgm:pt modelId="{8883E513-960C-4D6A-AF6C-B27CF0B6DF09}" type="pres">
      <dgm:prSet presAssocID="{7FA2B44B-DFF2-4789-8916-E8D1FA20D34A}" presName="childText" presStyleLbl="conFgAcc1" presStyleIdx="2" presStyleCnt="6">
        <dgm:presLayoutVars>
          <dgm:bulletEnabled val="1"/>
        </dgm:presLayoutVars>
      </dgm:prSet>
      <dgm:spPr/>
      <dgm:t>
        <a:bodyPr/>
        <a:lstStyle/>
        <a:p>
          <a:endParaRPr lang="en-US"/>
        </a:p>
      </dgm:t>
    </dgm:pt>
    <dgm:pt modelId="{BC61D4B5-8377-41B6-B6FD-B9AE96D50D4E}" type="pres">
      <dgm:prSet presAssocID="{9DBE2BF6-81B4-49F3-A038-3BE894698929}" presName="spaceBetweenRectangles" presStyleCnt="0"/>
      <dgm:spPr/>
    </dgm:pt>
    <dgm:pt modelId="{BFD7CBB9-1206-4C90-AAB9-2C9B3ABB8839}" type="pres">
      <dgm:prSet presAssocID="{D19E8B82-0CF7-4B05-A81A-98C4A1ECDFAD}" presName="parentLin" presStyleCnt="0"/>
      <dgm:spPr/>
    </dgm:pt>
    <dgm:pt modelId="{FA1A1129-F792-4F20-A052-F651CE6E9F71}" type="pres">
      <dgm:prSet presAssocID="{D19E8B82-0CF7-4B05-A81A-98C4A1ECDFAD}" presName="parentLeftMargin" presStyleLbl="node1" presStyleIdx="2" presStyleCnt="6"/>
      <dgm:spPr/>
      <dgm:t>
        <a:bodyPr/>
        <a:lstStyle/>
        <a:p>
          <a:endParaRPr lang="en-US"/>
        </a:p>
      </dgm:t>
    </dgm:pt>
    <dgm:pt modelId="{EF58F729-49E5-40CD-AA42-1AC51AF088A5}" type="pres">
      <dgm:prSet presAssocID="{D19E8B82-0CF7-4B05-A81A-98C4A1ECDFAD}" presName="parentText" presStyleLbl="node1" presStyleIdx="3" presStyleCnt="6">
        <dgm:presLayoutVars>
          <dgm:chMax val="0"/>
          <dgm:bulletEnabled val="1"/>
        </dgm:presLayoutVars>
      </dgm:prSet>
      <dgm:spPr/>
      <dgm:t>
        <a:bodyPr/>
        <a:lstStyle/>
        <a:p>
          <a:endParaRPr lang="en-US"/>
        </a:p>
      </dgm:t>
    </dgm:pt>
    <dgm:pt modelId="{3D3CDA59-27F2-4EEE-A8E4-CBFB3BBD79E5}" type="pres">
      <dgm:prSet presAssocID="{D19E8B82-0CF7-4B05-A81A-98C4A1ECDFAD}" presName="negativeSpace" presStyleCnt="0"/>
      <dgm:spPr/>
    </dgm:pt>
    <dgm:pt modelId="{7D54E85C-B748-461B-9D4C-6D8081DBABC4}" type="pres">
      <dgm:prSet presAssocID="{D19E8B82-0CF7-4B05-A81A-98C4A1ECDFAD}" presName="childText" presStyleLbl="conFgAcc1" presStyleIdx="3" presStyleCnt="6">
        <dgm:presLayoutVars>
          <dgm:bulletEnabled val="1"/>
        </dgm:presLayoutVars>
      </dgm:prSet>
      <dgm:spPr/>
      <dgm:t>
        <a:bodyPr/>
        <a:lstStyle/>
        <a:p>
          <a:endParaRPr lang="en-US"/>
        </a:p>
      </dgm:t>
    </dgm:pt>
    <dgm:pt modelId="{901969E8-6FD0-4FA1-A77B-0E849405216A}" type="pres">
      <dgm:prSet presAssocID="{4D5C5C58-A582-4CD3-AA23-B99F90A92348}" presName="spaceBetweenRectangles" presStyleCnt="0"/>
      <dgm:spPr/>
    </dgm:pt>
    <dgm:pt modelId="{C0831154-80F1-4C3F-B9B4-32F14DC1ABD1}" type="pres">
      <dgm:prSet presAssocID="{0F01A80A-3E7B-437E-9700-F7356A172CB8}" presName="parentLin" presStyleCnt="0"/>
      <dgm:spPr/>
    </dgm:pt>
    <dgm:pt modelId="{9C1E7445-6E1C-4449-B016-CF09EA32FE97}" type="pres">
      <dgm:prSet presAssocID="{0F01A80A-3E7B-437E-9700-F7356A172CB8}" presName="parentLeftMargin" presStyleLbl="node1" presStyleIdx="3" presStyleCnt="6"/>
      <dgm:spPr/>
      <dgm:t>
        <a:bodyPr/>
        <a:lstStyle/>
        <a:p>
          <a:endParaRPr lang="en-US"/>
        </a:p>
      </dgm:t>
    </dgm:pt>
    <dgm:pt modelId="{A25C6C48-3C89-4174-8035-375D303486CB}" type="pres">
      <dgm:prSet presAssocID="{0F01A80A-3E7B-437E-9700-F7356A172CB8}" presName="parentText" presStyleLbl="node1" presStyleIdx="4" presStyleCnt="6">
        <dgm:presLayoutVars>
          <dgm:chMax val="0"/>
          <dgm:bulletEnabled val="1"/>
        </dgm:presLayoutVars>
      </dgm:prSet>
      <dgm:spPr/>
      <dgm:t>
        <a:bodyPr/>
        <a:lstStyle/>
        <a:p>
          <a:endParaRPr lang="en-US"/>
        </a:p>
      </dgm:t>
    </dgm:pt>
    <dgm:pt modelId="{96912E61-900D-40FE-98F6-DA662EB688D1}" type="pres">
      <dgm:prSet presAssocID="{0F01A80A-3E7B-437E-9700-F7356A172CB8}" presName="negativeSpace" presStyleCnt="0"/>
      <dgm:spPr/>
    </dgm:pt>
    <dgm:pt modelId="{C79D07F4-D57F-492B-B375-540A9FA4CB57}" type="pres">
      <dgm:prSet presAssocID="{0F01A80A-3E7B-437E-9700-F7356A172CB8}" presName="childText" presStyleLbl="conFgAcc1" presStyleIdx="4" presStyleCnt="6">
        <dgm:presLayoutVars>
          <dgm:bulletEnabled val="1"/>
        </dgm:presLayoutVars>
      </dgm:prSet>
      <dgm:spPr/>
      <dgm:t>
        <a:bodyPr/>
        <a:lstStyle/>
        <a:p>
          <a:endParaRPr lang="en-US"/>
        </a:p>
      </dgm:t>
    </dgm:pt>
    <dgm:pt modelId="{D2708383-8EBC-4E42-8B8A-2BA7A47FD242}" type="pres">
      <dgm:prSet presAssocID="{C4D88976-B99A-4D33-8285-436987A97208}" presName="spaceBetweenRectangles" presStyleCnt="0"/>
      <dgm:spPr/>
    </dgm:pt>
    <dgm:pt modelId="{0128728A-5658-41BC-9E5F-0AF6D029D5CB}" type="pres">
      <dgm:prSet presAssocID="{EE68566E-9028-4E01-908C-81D2A4BEDCE3}" presName="parentLin" presStyleCnt="0"/>
      <dgm:spPr/>
    </dgm:pt>
    <dgm:pt modelId="{864CB7C2-9E1C-4726-B9FA-2BCAF2762C76}" type="pres">
      <dgm:prSet presAssocID="{EE68566E-9028-4E01-908C-81D2A4BEDCE3}" presName="parentLeftMargin" presStyleLbl="node1" presStyleIdx="4" presStyleCnt="6"/>
      <dgm:spPr/>
      <dgm:t>
        <a:bodyPr/>
        <a:lstStyle/>
        <a:p>
          <a:endParaRPr lang="en-US"/>
        </a:p>
      </dgm:t>
    </dgm:pt>
    <dgm:pt modelId="{4CAD21D3-29A6-453E-95B2-51D967394FD1}" type="pres">
      <dgm:prSet presAssocID="{EE68566E-9028-4E01-908C-81D2A4BEDCE3}" presName="parentText" presStyleLbl="node1" presStyleIdx="5" presStyleCnt="6">
        <dgm:presLayoutVars>
          <dgm:chMax val="0"/>
          <dgm:bulletEnabled val="1"/>
        </dgm:presLayoutVars>
      </dgm:prSet>
      <dgm:spPr/>
      <dgm:t>
        <a:bodyPr/>
        <a:lstStyle/>
        <a:p>
          <a:endParaRPr lang="en-US"/>
        </a:p>
      </dgm:t>
    </dgm:pt>
    <dgm:pt modelId="{B321F76E-69A5-4A6A-9704-6E0BB94FFBF2}" type="pres">
      <dgm:prSet presAssocID="{EE68566E-9028-4E01-908C-81D2A4BEDCE3}" presName="negativeSpace" presStyleCnt="0"/>
      <dgm:spPr/>
    </dgm:pt>
    <dgm:pt modelId="{03B337BD-A55A-4B26-AF34-928343C49181}" type="pres">
      <dgm:prSet presAssocID="{EE68566E-9028-4E01-908C-81D2A4BEDCE3}" presName="childText" presStyleLbl="conFgAcc1" presStyleIdx="5" presStyleCnt="6">
        <dgm:presLayoutVars>
          <dgm:bulletEnabled val="1"/>
        </dgm:presLayoutVars>
      </dgm:prSet>
      <dgm:spPr/>
      <dgm:t>
        <a:bodyPr/>
        <a:lstStyle/>
        <a:p>
          <a:endParaRPr lang="en-US"/>
        </a:p>
      </dgm:t>
    </dgm:pt>
  </dgm:ptLst>
  <dgm:cxnLst>
    <dgm:cxn modelId="{CDF413C1-E3DE-4BAE-92F1-9BCB27C6CE59}" srcId="{D19E8B82-0CF7-4B05-A81A-98C4A1ECDFAD}" destId="{3E7F5BE5-916C-49CA-8D91-968D243C2A7E}" srcOrd="0" destOrd="0" parTransId="{AAAE3DD7-52A2-48A1-A980-C438026FBBB8}" sibTransId="{1F0680D7-9DBB-4E5D-91E3-82328B1B0014}"/>
    <dgm:cxn modelId="{1CFFEEE4-BD7F-4121-8119-9689D143BAE7}" srcId="{9B5A2A0F-775B-43BE-A67B-E4EF10ADE92A}" destId="{D19E8B82-0CF7-4B05-A81A-98C4A1ECDFAD}" srcOrd="3" destOrd="0" parTransId="{9FC65571-9C32-4E0A-9176-E09136CE40DD}" sibTransId="{4D5C5C58-A582-4CD3-AA23-B99F90A92348}"/>
    <dgm:cxn modelId="{1C5E028C-F08A-484C-853E-CB4F30E6A134}" type="presOf" srcId="{D19E8B82-0CF7-4B05-A81A-98C4A1ECDFAD}" destId="{FA1A1129-F792-4F20-A052-F651CE6E9F71}" srcOrd="0" destOrd="0" presId="urn:microsoft.com/office/officeart/2005/8/layout/list1"/>
    <dgm:cxn modelId="{C912C273-B99F-4D55-BD1E-572BC4BC0401}" type="presOf" srcId="{82B70F48-5198-4027-985B-56F72A929854}" destId="{084DA42C-7939-4D9D-A1E8-1724E5064A67}" srcOrd="0" destOrd="0" presId="urn:microsoft.com/office/officeart/2005/8/layout/list1"/>
    <dgm:cxn modelId="{ADE41C9A-CC0A-4C82-94CB-CBBD4E32D8AE}" type="presOf" srcId="{AB705EBB-4934-44E0-8F5B-A0932EFC606B}" destId="{B2602E2D-E0CB-4C91-B460-2CC1CF0A1825}" srcOrd="1" destOrd="0" presId="urn:microsoft.com/office/officeart/2005/8/layout/list1"/>
    <dgm:cxn modelId="{0EBD60FE-C8FF-414A-8FA4-BB7557ADFF34}" srcId="{0F01A80A-3E7B-437E-9700-F7356A172CB8}" destId="{2B7BC3D1-069B-46C3-9194-CD1BDBA3A6E8}" srcOrd="0" destOrd="0" parTransId="{385C6F67-C571-40C2-AA5C-422FFE5C4DD4}" sibTransId="{BC1F7AA1-BAC1-4C8E-8A19-F7894A563B91}"/>
    <dgm:cxn modelId="{655F58A8-F683-4FD4-90FD-9DD980599AB2}" type="presOf" srcId="{EF3DDAEC-1816-4EB3-A003-2A34ABB27F02}" destId="{8883E513-960C-4D6A-AF6C-B27CF0B6DF09}" srcOrd="0" destOrd="0" presId="urn:microsoft.com/office/officeart/2005/8/layout/list1"/>
    <dgm:cxn modelId="{9FE2C0B1-075B-442E-BC32-DF14FAC16588}" srcId="{7FA2B44B-DFF2-4789-8916-E8D1FA20D34A}" destId="{EF3DDAEC-1816-4EB3-A003-2A34ABB27F02}" srcOrd="0" destOrd="0" parTransId="{B80F90B8-7A36-4B6B-9C1C-7FBD94E8F8A4}" sibTransId="{6377AF5E-E67D-4895-A207-E5278D9C2342}"/>
    <dgm:cxn modelId="{00A3C666-A21E-4099-B56D-5E1126EC5803}" type="presOf" srcId="{0F01A80A-3E7B-437E-9700-F7356A172CB8}" destId="{A25C6C48-3C89-4174-8035-375D303486CB}" srcOrd="1" destOrd="0" presId="urn:microsoft.com/office/officeart/2005/8/layout/list1"/>
    <dgm:cxn modelId="{670A4806-CA95-4E8E-8BB9-8FC9152C8AA2}" type="presOf" srcId="{7FA2B44B-DFF2-4789-8916-E8D1FA20D34A}" destId="{299A278B-9D58-49D2-83E8-8BD5C09E1C57}" srcOrd="1" destOrd="0" presId="urn:microsoft.com/office/officeart/2005/8/layout/list1"/>
    <dgm:cxn modelId="{707E655D-9979-4D26-95F9-CF2A81FBF91E}" type="presOf" srcId="{0F01A80A-3E7B-437E-9700-F7356A172CB8}" destId="{9C1E7445-6E1C-4449-B016-CF09EA32FE97}" srcOrd="0" destOrd="0" presId="urn:microsoft.com/office/officeart/2005/8/layout/list1"/>
    <dgm:cxn modelId="{4D75E7B7-D071-4787-A9F3-135EFE72C646}" srcId="{EE68566E-9028-4E01-908C-81D2A4BEDCE3}" destId="{A62B01C9-FA38-469D-B726-764CFF236891}" srcOrd="0" destOrd="0" parTransId="{B79682BC-D850-4B69-91DF-FFA93C1BE074}" sibTransId="{219D5CF8-2C2B-4A52-8186-8EF011DAE7B8}"/>
    <dgm:cxn modelId="{5304C89F-3D03-4D6F-B155-1468B61A8A90}" type="presOf" srcId="{EE68566E-9028-4E01-908C-81D2A4BEDCE3}" destId="{864CB7C2-9E1C-4726-B9FA-2BCAF2762C76}" srcOrd="0" destOrd="0" presId="urn:microsoft.com/office/officeart/2005/8/layout/list1"/>
    <dgm:cxn modelId="{EBC1F849-5D0C-493E-989A-4ACCC8688434}" srcId="{9B5A2A0F-775B-43BE-A67B-E4EF10ADE92A}" destId="{82B70F48-5198-4027-985B-56F72A929854}" srcOrd="0" destOrd="0" parTransId="{293A03DE-AD89-4BAC-9F48-B0C41E1E8B97}" sibTransId="{054475B6-7713-47C9-BCD6-4511B08E379C}"/>
    <dgm:cxn modelId="{C2A257EE-9739-4096-9109-CDEE7E57494B}" srcId="{AB705EBB-4934-44E0-8F5B-A0932EFC606B}" destId="{0A38EE83-C705-4703-ADBF-A9EAAC134682}" srcOrd="0" destOrd="0" parTransId="{C62B35CF-52C5-4AF0-A067-A658A8C95F7D}" sibTransId="{F049894D-3CCD-498D-A953-0ABDB8E34840}"/>
    <dgm:cxn modelId="{2BEF3ADF-ABBE-4A4C-8EA6-C9E5E7BB7F60}" type="presOf" srcId="{9B5A2A0F-775B-43BE-A67B-E4EF10ADE92A}" destId="{F55F0551-A560-4CFE-9D1F-531EB568F727}" srcOrd="0" destOrd="0" presId="urn:microsoft.com/office/officeart/2005/8/layout/list1"/>
    <dgm:cxn modelId="{9913139F-37E4-4577-92D5-4FF5F7008650}" type="presOf" srcId="{D19E8B82-0CF7-4B05-A81A-98C4A1ECDFAD}" destId="{EF58F729-49E5-40CD-AA42-1AC51AF088A5}" srcOrd="1" destOrd="0" presId="urn:microsoft.com/office/officeart/2005/8/layout/list1"/>
    <dgm:cxn modelId="{3C9884E1-F2B1-4BD5-82F5-DD1D7982EE3F}" srcId="{82B70F48-5198-4027-985B-56F72A929854}" destId="{DC60BB39-BC7C-428F-8F82-1B4A58E1AA57}" srcOrd="0" destOrd="0" parTransId="{D6D0A83C-A645-4AEE-A875-6524D135C94E}" sibTransId="{559A0450-540B-44FD-AE48-BD43A170DC2E}"/>
    <dgm:cxn modelId="{D00060B3-EEF0-4A33-811F-B808C48585C0}" type="presOf" srcId="{3E7F5BE5-916C-49CA-8D91-968D243C2A7E}" destId="{7D54E85C-B748-461B-9D4C-6D8081DBABC4}" srcOrd="0" destOrd="0" presId="urn:microsoft.com/office/officeart/2005/8/layout/list1"/>
    <dgm:cxn modelId="{CA8393D8-152D-4413-BEE5-B8C77F3D62AA}" type="presOf" srcId="{EE68566E-9028-4E01-908C-81D2A4BEDCE3}" destId="{4CAD21D3-29A6-453E-95B2-51D967394FD1}" srcOrd="1" destOrd="0" presId="urn:microsoft.com/office/officeart/2005/8/layout/list1"/>
    <dgm:cxn modelId="{71A390A0-8BD6-4F03-BB09-3D75E5BB0ED7}" srcId="{9B5A2A0F-775B-43BE-A67B-E4EF10ADE92A}" destId="{EE68566E-9028-4E01-908C-81D2A4BEDCE3}" srcOrd="5" destOrd="0" parTransId="{251E44E2-93B1-4999-9FE0-21F7457F2AA5}" sibTransId="{03409244-1162-4841-938D-63B5BEB8845C}"/>
    <dgm:cxn modelId="{0CB1A875-7EC2-43A4-B591-7BEF3519797C}" type="presOf" srcId="{82B70F48-5198-4027-985B-56F72A929854}" destId="{6F525FB7-74C5-4AF0-8EA3-4DB0DFABFE88}" srcOrd="1" destOrd="0" presId="urn:microsoft.com/office/officeart/2005/8/layout/list1"/>
    <dgm:cxn modelId="{4490C2FE-FA14-48F6-BE98-5A4594E4F774}" type="presOf" srcId="{DC60BB39-BC7C-428F-8F82-1B4A58E1AA57}" destId="{8626BBFD-E8FE-4F94-B99A-C7E45A029A15}" srcOrd="0" destOrd="0" presId="urn:microsoft.com/office/officeart/2005/8/layout/list1"/>
    <dgm:cxn modelId="{D764FD2F-CE5D-4B05-8968-80C090AA5263}" srcId="{9B5A2A0F-775B-43BE-A67B-E4EF10ADE92A}" destId="{0F01A80A-3E7B-437E-9700-F7356A172CB8}" srcOrd="4" destOrd="0" parTransId="{46176E18-788B-4045-B911-67FF1702311B}" sibTransId="{C4D88976-B99A-4D33-8285-436987A97208}"/>
    <dgm:cxn modelId="{65144882-5C89-4686-A417-E9F6AC46279B}" type="presOf" srcId="{0A38EE83-C705-4703-ADBF-A9EAAC134682}" destId="{3CFD49B2-9881-4E63-8B1A-FE8A3BDFE49A}" srcOrd="0" destOrd="0" presId="urn:microsoft.com/office/officeart/2005/8/layout/list1"/>
    <dgm:cxn modelId="{0F31FA4E-305B-4A75-964D-E1E729DAD69F}" type="presOf" srcId="{AB705EBB-4934-44E0-8F5B-A0932EFC606B}" destId="{8F83BB77-083A-4E40-BEB4-3C3F0177E960}" srcOrd="0" destOrd="0" presId="urn:microsoft.com/office/officeart/2005/8/layout/list1"/>
    <dgm:cxn modelId="{062B8100-6AAA-42DD-9BD2-24E4D1E202C2}" type="presOf" srcId="{A62B01C9-FA38-469D-B726-764CFF236891}" destId="{03B337BD-A55A-4B26-AF34-928343C49181}" srcOrd="0" destOrd="0" presId="urn:microsoft.com/office/officeart/2005/8/layout/list1"/>
    <dgm:cxn modelId="{514BF171-A20E-4D34-ACAC-E8E3A3BCAC31}" type="presOf" srcId="{2B7BC3D1-069B-46C3-9194-CD1BDBA3A6E8}" destId="{C79D07F4-D57F-492B-B375-540A9FA4CB57}" srcOrd="0" destOrd="0" presId="urn:microsoft.com/office/officeart/2005/8/layout/list1"/>
    <dgm:cxn modelId="{AA062635-CC6C-46A1-8FD5-64A2019BB20F}" srcId="{9B5A2A0F-775B-43BE-A67B-E4EF10ADE92A}" destId="{AB705EBB-4934-44E0-8F5B-A0932EFC606B}" srcOrd="1" destOrd="0" parTransId="{127AA929-B882-4E98-A4D7-DD909D294DE5}" sibTransId="{E0A34801-751B-4554-91A2-ECBC42F4629C}"/>
    <dgm:cxn modelId="{356A871B-6B2B-46C0-9B61-962C9C1C838B}" srcId="{9B5A2A0F-775B-43BE-A67B-E4EF10ADE92A}" destId="{7FA2B44B-DFF2-4789-8916-E8D1FA20D34A}" srcOrd="2" destOrd="0" parTransId="{5CEB2278-F3C1-44A0-B7F3-A90801A724B3}" sibTransId="{9DBE2BF6-81B4-49F3-A038-3BE894698929}"/>
    <dgm:cxn modelId="{CE690A9A-8A10-457F-BEB6-00599CEEF881}" type="presOf" srcId="{7FA2B44B-DFF2-4789-8916-E8D1FA20D34A}" destId="{755903F5-791F-40B5-B10E-6DBEE59FFA08}" srcOrd="0" destOrd="0" presId="urn:microsoft.com/office/officeart/2005/8/layout/list1"/>
    <dgm:cxn modelId="{BF25D02D-9346-4BB0-BD81-F381568A0140}" type="presParOf" srcId="{F55F0551-A560-4CFE-9D1F-531EB568F727}" destId="{3855608F-EC37-4CBF-8FC9-C87013D4DCB0}" srcOrd="0" destOrd="0" presId="urn:microsoft.com/office/officeart/2005/8/layout/list1"/>
    <dgm:cxn modelId="{9130861A-BDA2-4E9F-9687-91B3EBECCA70}" type="presParOf" srcId="{3855608F-EC37-4CBF-8FC9-C87013D4DCB0}" destId="{084DA42C-7939-4D9D-A1E8-1724E5064A67}" srcOrd="0" destOrd="0" presId="urn:microsoft.com/office/officeart/2005/8/layout/list1"/>
    <dgm:cxn modelId="{43778F4D-77E9-4C18-84E2-45B05C3639EB}" type="presParOf" srcId="{3855608F-EC37-4CBF-8FC9-C87013D4DCB0}" destId="{6F525FB7-74C5-4AF0-8EA3-4DB0DFABFE88}" srcOrd="1" destOrd="0" presId="urn:microsoft.com/office/officeart/2005/8/layout/list1"/>
    <dgm:cxn modelId="{2535FF38-D72C-4C46-AE07-A956B20CB50F}" type="presParOf" srcId="{F55F0551-A560-4CFE-9D1F-531EB568F727}" destId="{084484D8-A141-4BDD-8F9B-B9891AAA24FB}" srcOrd="1" destOrd="0" presId="urn:microsoft.com/office/officeart/2005/8/layout/list1"/>
    <dgm:cxn modelId="{657B89CB-21B7-4156-B5E6-25F3A6A07C43}" type="presParOf" srcId="{F55F0551-A560-4CFE-9D1F-531EB568F727}" destId="{8626BBFD-E8FE-4F94-B99A-C7E45A029A15}" srcOrd="2" destOrd="0" presId="urn:microsoft.com/office/officeart/2005/8/layout/list1"/>
    <dgm:cxn modelId="{107CC3B1-D7A9-4B76-B9DE-2E59F0D159FD}" type="presParOf" srcId="{F55F0551-A560-4CFE-9D1F-531EB568F727}" destId="{C932845E-9835-4043-9AC9-B66B8803289D}" srcOrd="3" destOrd="0" presId="urn:microsoft.com/office/officeart/2005/8/layout/list1"/>
    <dgm:cxn modelId="{093C5B98-B572-42FD-AC01-3749497F6615}" type="presParOf" srcId="{F55F0551-A560-4CFE-9D1F-531EB568F727}" destId="{D15093D3-6D70-4F36-8008-82235A631CF0}" srcOrd="4" destOrd="0" presId="urn:microsoft.com/office/officeart/2005/8/layout/list1"/>
    <dgm:cxn modelId="{540A1C39-F699-4EAA-9D96-2BADA631279D}" type="presParOf" srcId="{D15093D3-6D70-4F36-8008-82235A631CF0}" destId="{8F83BB77-083A-4E40-BEB4-3C3F0177E960}" srcOrd="0" destOrd="0" presId="urn:microsoft.com/office/officeart/2005/8/layout/list1"/>
    <dgm:cxn modelId="{4D911327-9FD9-4ADD-91CC-1C5014044B92}" type="presParOf" srcId="{D15093D3-6D70-4F36-8008-82235A631CF0}" destId="{B2602E2D-E0CB-4C91-B460-2CC1CF0A1825}" srcOrd="1" destOrd="0" presId="urn:microsoft.com/office/officeart/2005/8/layout/list1"/>
    <dgm:cxn modelId="{C27D2151-FCD1-4670-9128-09D936F11E8C}" type="presParOf" srcId="{F55F0551-A560-4CFE-9D1F-531EB568F727}" destId="{DF3BB267-8CA4-40C0-87AF-F2AB92DC8E8E}" srcOrd="5" destOrd="0" presId="urn:microsoft.com/office/officeart/2005/8/layout/list1"/>
    <dgm:cxn modelId="{790BD34B-4143-4453-8127-EA93C8D6555F}" type="presParOf" srcId="{F55F0551-A560-4CFE-9D1F-531EB568F727}" destId="{3CFD49B2-9881-4E63-8B1A-FE8A3BDFE49A}" srcOrd="6" destOrd="0" presId="urn:microsoft.com/office/officeart/2005/8/layout/list1"/>
    <dgm:cxn modelId="{AD9AF9D9-798A-4A11-A892-F0508BBF13F8}" type="presParOf" srcId="{F55F0551-A560-4CFE-9D1F-531EB568F727}" destId="{F552E8F9-F98A-4764-99C1-C99698C35C4B}" srcOrd="7" destOrd="0" presId="urn:microsoft.com/office/officeart/2005/8/layout/list1"/>
    <dgm:cxn modelId="{CD4CBEE4-73AD-42B1-9686-B11051A8BCBC}" type="presParOf" srcId="{F55F0551-A560-4CFE-9D1F-531EB568F727}" destId="{47430581-59FE-4F25-AC2F-FE1ED049B172}" srcOrd="8" destOrd="0" presId="urn:microsoft.com/office/officeart/2005/8/layout/list1"/>
    <dgm:cxn modelId="{57480AB8-337C-488B-8360-BEB305A263DC}" type="presParOf" srcId="{47430581-59FE-4F25-AC2F-FE1ED049B172}" destId="{755903F5-791F-40B5-B10E-6DBEE59FFA08}" srcOrd="0" destOrd="0" presId="urn:microsoft.com/office/officeart/2005/8/layout/list1"/>
    <dgm:cxn modelId="{11787038-F9A9-4567-B234-1DBA0295B081}" type="presParOf" srcId="{47430581-59FE-4F25-AC2F-FE1ED049B172}" destId="{299A278B-9D58-49D2-83E8-8BD5C09E1C57}" srcOrd="1" destOrd="0" presId="urn:microsoft.com/office/officeart/2005/8/layout/list1"/>
    <dgm:cxn modelId="{DA1FFB93-0F2E-4BFD-80B8-076FA1C578A4}" type="presParOf" srcId="{F55F0551-A560-4CFE-9D1F-531EB568F727}" destId="{25F5FF32-F273-4A49-B1DE-993A50722FF3}" srcOrd="9" destOrd="0" presId="urn:microsoft.com/office/officeart/2005/8/layout/list1"/>
    <dgm:cxn modelId="{03924E66-1DFF-49E6-83BF-28B5E9B017B2}" type="presParOf" srcId="{F55F0551-A560-4CFE-9D1F-531EB568F727}" destId="{8883E513-960C-4D6A-AF6C-B27CF0B6DF09}" srcOrd="10" destOrd="0" presId="urn:microsoft.com/office/officeart/2005/8/layout/list1"/>
    <dgm:cxn modelId="{888BDC94-F2F5-49AD-B22A-AAE4D6101B72}" type="presParOf" srcId="{F55F0551-A560-4CFE-9D1F-531EB568F727}" destId="{BC61D4B5-8377-41B6-B6FD-B9AE96D50D4E}" srcOrd="11" destOrd="0" presId="urn:microsoft.com/office/officeart/2005/8/layout/list1"/>
    <dgm:cxn modelId="{55F94700-DD60-4D70-B3D6-BD6D982219F0}" type="presParOf" srcId="{F55F0551-A560-4CFE-9D1F-531EB568F727}" destId="{BFD7CBB9-1206-4C90-AAB9-2C9B3ABB8839}" srcOrd="12" destOrd="0" presId="urn:microsoft.com/office/officeart/2005/8/layout/list1"/>
    <dgm:cxn modelId="{C85E528E-0452-403B-88EE-DBA3ECD4B75B}" type="presParOf" srcId="{BFD7CBB9-1206-4C90-AAB9-2C9B3ABB8839}" destId="{FA1A1129-F792-4F20-A052-F651CE6E9F71}" srcOrd="0" destOrd="0" presId="urn:microsoft.com/office/officeart/2005/8/layout/list1"/>
    <dgm:cxn modelId="{1ED88078-9956-4309-AD43-475D4F05ACDB}" type="presParOf" srcId="{BFD7CBB9-1206-4C90-AAB9-2C9B3ABB8839}" destId="{EF58F729-49E5-40CD-AA42-1AC51AF088A5}" srcOrd="1" destOrd="0" presId="urn:microsoft.com/office/officeart/2005/8/layout/list1"/>
    <dgm:cxn modelId="{9B4A39B8-5255-4B5E-8489-8C455401F2A2}" type="presParOf" srcId="{F55F0551-A560-4CFE-9D1F-531EB568F727}" destId="{3D3CDA59-27F2-4EEE-A8E4-CBFB3BBD79E5}" srcOrd="13" destOrd="0" presId="urn:microsoft.com/office/officeart/2005/8/layout/list1"/>
    <dgm:cxn modelId="{B4EE5169-6C79-43BB-8607-C5A9C7F3E1D6}" type="presParOf" srcId="{F55F0551-A560-4CFE-9D1F-531EB568F727}" destId="{7D54E85C-B748-461B-9D4C-6D8081DBABC4}" srcOrd="14" destOrd="0" presId="urn:microsoft.com/office/officeart/2005/8/layout/list1"/>
    <dgm:cxn modelId="{AAC03B4F-70A6-4457-9C51-EEBA0EFD3329}" type="presParOf" srcId="{F55F0551-A560-4CFE-9D1F-531EB568F727}" destId="{901969E8-6FD0-4FA1-A77B-0E849405216A}" srcOrd="15" destOrd="0" presId="urn:microsoft.com/office/officeart/2005/8/layout/list1"/>
    <dgm:cxn modelId="{81EB1F2A-6C0B-4C70-8F1D-3BB3EAB8DCAA}" type="presParOf" srcId="{F55F0551-A560-4CFE-9D1F-531EB568F727}" destId="{C0831154-80F1-4C3F-B9B4-32F14DC1ABD1}" srcOrd="16" destOrd="0" presId="urn:microsoft.com/office/officeart/2005/8/layout/list1"/>
    <dgm:cxn modelId="{6B7F48EA-02AC-4789-B939-DA30C86391F6}" type="presParOf" srcId="{C0831154-80F1-4C3F-B9B4-32F14DC1ABD1}" destId="{9C1E7445-6E1C-4449-B016-CF09EA32FE97}" srcOrd="0" destOrd="0" presId="urn:microsoft.com/office/officeart/2005/8/layout/list1"/>
    <dgm:cxn modelId="{6DC4A902-1969-41A4-96DE-65463020E973}" type="presParOf" srcId="{C0831154-80F1-4C3F-B9B4-32F14DC1ABD1}" destId="{A25C6C48-3C89-4174-8035-375D303486CB}" srcOrd="1" destOrd="0" presId="urn:microsoft.com/office/officeart/2005/8/layout/list1"/>
    <dgm:cxn modelId="{202355F1-228F-4F04-BD6B-E7B134103D48}" type="presParOf" srcId="{F55F0551-A560-4CFE-9D1F-531EB568F727}" destId="{96912E61-900D-40FE-98F6-DA662EB688D1}" srcOrd="17" destOrd="0" presId="urn:microsoft.com/office/officeart/2005/8/layout/list1"/>
    <dgm:cxn modelId="{77280E14-4FDE-4AA1-A096-5F6AF92270FE}" type="presParOf" srcId="{F55F0551-A560-4CFE-9D1F-531EB568F727}" destId="{C79D07F4-D57F-492B-B375-540A9FA4CB57}" srcOrd="18" destOrd="0" presId="urn:microsoft.com/office/officeart/2005/8/layout/list1"/>
    <dgm:cxn modelId="{6CD6DC5C-A14C-49A0-9FE7-0098676F95AD}" type="presParOf" srcId="{F55F0551-A560-4CFE-9D1F-531EB568F727}" destId="{D2708383-8EBC-4E42-8B8A-2BA7A47FD242}" srcOrd="19" destOrd="0" presId="urn:microsoft.com/office/officeart/2005/8/layout/list1"/>
    <dgm:cxn modelId="{DD4A9C58-6065-4578-9FD4-00665A2E286E}" type="presParOf" srcId="{F55F0551-A560-4CFE-9D1F-531EB568F727}" destId="{0128728A-5658-41BC-9E5F-0AF6D029D5CB}" srcOrd="20" destOrd="0" presId="urn:microsoft.com/office/officeart/2005/8/layout/list1"/>
    <dgm:cxn modelId="{39B29729-1358-4216-9EA9-7A377031CD43}" type="presParOf" srcId="{0128728A-5658-41BC-9E5F-0AF6D029D5CB}" destId="{864CB7C2-9E1C-4726-B9FA-2BCAF2762C76}" srcOrd="0" destOrd="0" presId="urn:microsoft.com/office/officeart/2005/8/layout/list1"/>
    <dgm:cxn modelId="{21617E92-1476-4222-879E-2BF8846BE278}" type="presParOf" srcId="{0128728A-5658-41BC-9E5F-0AF6D029D5CB}" destId="{4CAD21D3-29A6-453E-95B2-51D967394FD1}" srcOrd="1" destOrd="0" presId="urn:microsoft.com/office/officeart/2005/8/layout/list1"/>
    <dgm:cxn modelId="{456BEECA-F0A1-4706-A9F5-33790D43187E}" type="presParOf" srcId="{F55F0551-A560-4CFE-9D1F-531EB568F727}" destId="{B321F76E-69A5-4A6A-9704-6E0BB94FFBF2}" srcOrd="21" destOrd="0" presId="urn:microsoft.com/office/officeart/2005/8/layout/list1"/>
    <dgm:cxn modelId="{DC3826B8-B7AE-44D1-AFAA-9F67B3268E3D}" type="presParOf" srcId="{F55F0551-A560-4CFE-9D1F-531EB568F727}" destId="{03B337BD-A55A-4B26-AF34-928343C49181}"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01866E3-423B-4703-B079-59313E400F6F}" type="doc">
      <dgm:prSet loTypeId="urn:microsoft.com/office/officeart/2005/8/layout/venn2" loCatId="relationship" qsTypeId="urn:microsoft.com/office/officeart/2005/8/quickstyle/simple2" qsCatId="simple" csTypeId="urn:microsoft.com/office/officeart/2005/8/colors/accent1_2" csCatId="accent1" phldr="1"/>
      <dgm:spPr/>
      <dgm:t>
        <a:bodyPr/>
        <a:lstStyle/>
        <a:p>
          <a:endParaRPr lang="en-US"/>
        </a:p>
      </dgm:t>
    </dgm:pt>
    <dgm:pt modelId="{493DAA10-258A-479E-B4B2-359D028CF53C}">
      <dgm:prSet phldrT="[Text]" custT="1"/>
      <dgm:spPr>
        <a:solidFill>
          <a:srgbClr val="FFFF00"/>
        </a:solidFill>
      </dgm:spPr>
      <dgm:t>
        <a:bodyPr/>
        <a:lstStyle/>
        <a:p>
          <a:r>
            <a:rPr lang="en-US" sz="1600" dirty="0" smtClean="0">
              <a:solidFill>
                <a:sysClr val="windowText" lastClr="000000"/>
              </a:solidFill>
            </a:rPr>
            <a:t>Record of breaches</a:t>
          </a:r>
          <a:endParaRPr lang="fr-FR" noProof="0" dirty="0">
            <a:solidFill>
              <a:sysClr val="windowText" lastClr="000000"/>
            </a:solidFill>
          </a:endParaRPr>
        </a:p>
      </dgm:t>
    </dgm:pt>
    <dgm:pt modelId="{97364C72-1DED-4075-B03E-5E4013CA9486}" type="parTrans" cxnId="{107E9C0B-7643-45D4-8B74-D43D5893CE61}">
      <dgm:prSet/>
      <dgm:spPr/>
      <dgm:t>
        <a:bodyPr/>
        <a:lstStyle/>
        <a:p>
          <a:endParaRPr lang="en-US"/>
        </a:p>
      </dgm:t>
    </dgm:pt>
    <dgm:pt modelId="{1D25C795-7675-4A70-A6E8-D0073304FAD5}" type="sibTrans" cxnId="{107E9C0B-7643-45D4-8B74-D43D5893CE61}">
      <dgm:prSet/>
      <dgm:spPr/>
      <dgm:t>
        <a:bodyPr/>
        <a:lstStyle/>
        <a:p>
          <a:endParaRPr lang="en-US"/>
        </a:p>
      </dgm:t>
    </dgm:pt>
    <dgm:pt modelId="{495D2B87-493E-4B4C-A0AC-217097352BA1}">
      <dgm:prSet phldrT="[Text]" custT="1"/>
      <dgm:spPr>
        <a:solidFill>
          <a:srgbClr val="FFC000"/>
        </a:solidFill>
      </dgm:spPr>
      <dgm:t>
        <a:bodyPr/>
        <a:lstStyle/>
        <a:p>
          <a:r>
            <a:rPr lang="en-US" sz="1600" dirty="0" smtClean="0"/>
            <a:t/>
          </a:r>
          <a:br>
            <a:rPr lang="en-US" sz="1600" dirty="0" smtClean="0"/>
          </a:br>
          <a:r>
            <a:rPr lang="en-US" sz="1600" dirty="0" smtClean="0">
              <a:solidFill>
                <a:sysClr val="windowText" lastClr="000000"/>
              </a:solidFill>
            </a:rPr>
            <a:t>Notification to the CNPD</a:t>
          </a:r>
        </a:p>
        <a:p>
          <a:r>
            <a:rPr lang="en-US" sz="1600" dirty="0" smtClean="0">
              <a:solidFill>
                <a:sysClr val="windowText" lastClr="000000"/>
              </a:solidFill>
            </a:rPr>
            <a:t>72 hours</a:t>
          </a:r>
          <a:endParaRPr lang="en-US" sz="1600" dirty="0">
            <a:solidFill>
              <a:sysClr val="windowText" lastClr="000000"/>
            </a:solidFill>
          </a:endParaRPr>
        </a:p>
      </dgm:t>
    </dgm:pt>
    <dgm:pt modelId="{AE9CC361-DC9A-4860-8E84-C56C4C8CEC94}" type="sibTrans" cxnId="{BF692063-B795-474B-9758-6F9A76A222C3}">
      <dgm:prSet/>
      <dgm:spPr/>
      <dgm:t>
        <a:bodyPr/>
        <a:lstStyle/>
        <a:p>
          <a:endParaRPr lang="en-US"/>
        </a:p>
      </dgm:t>
    </dgm:pt>
    <dgm:pt modelId="{C9EB7CD2-840A-4ADA-8F27-D4360ABF0E2D}" type="parTrans" cxnId="{BF692063-B795-474B-9758-6F9A76A222C3}">
      <dgm:prSet/>
      <dgm:spPr/>
      <dgm:t>
        <a:bodyPr/>
        <a:lstStyle/>
        <a:p>
          <a:endParaRPr lang="en-US"/>
        </a:p>
      </dgm:t>
    </dgm:pt>
    <dgm:pt modelId="{82BB2C54-342D-4198-BA02-51F6047DDADE}">
      <dgm:prSet phldrT="[Text]" custT="1"/>
      <dgm:spPr>
        <a:solidFill>
          <a:srgbClr val="FF0000"/>
        </a:solidFill>
      </dgm:spPr>
      <dgm:t>
        <a:bodyPr/>
        <a:lstStyle/>
        <a:p>
          <a:endParaRPr lang="en-US" sz="1600" dirty="0" smtClean="0"/>
        </a:p>
        <a:p>
          <a:endParaRPr lang="en-US" sz="1600" dirty="0" smtClean="0"/>
        </a:p>
        <a:p>
          <a:r>
            <a:rPr lang="en-US" sz="1600" dirty="0" smtClean="0"/>
            <a:t/>
          </a:r>
          <a:br>
            <a:rPr lang="en-US" sz="1600" dirty="0" smtClean="0"/>
          </a:br>
          <a:r>
            <a:rPr lang="en-US" sz="1600" dirty="0" smtClean="0">
              <a:solidFill>
                <a:sysClr val="windowText" lastClr="000000"/>
              </a:solidFill>
            </a:rPr>
            <a:t>Without undue delay</a:t>
          </a:r>
          <a:endParaRPr lang="en-US" sz="1600" dirty="0">
            <a:solidFill>
              <a:sysClr val="windowText" lastClr="000000"/>
            </a:solidFill>
          </a:endParaRPr>
        </a:p>
      </dgm:t>
    </dgm:pt>
    <dgm:pt modelId="{75A83855-3144-41CE-B2AA-1F2C334FB352}" type="parTrans" cxnId="{F8BA8FCF-669B-48B7-99C2-AB5336D320E7}">
      <dgm:prSet/>
      <dgm:spPr/>
      <dgm:t>
        <a:bodyPr/>
        <a:lstStyle/>
        <a:p>
          <a:endParaRPr lang="en-US"/>
        </a:p>
      </dgm:t>
    </dgm:pt>
    <dgm:pt modelId="{48E4127A-BF71-4DF7-9927-8EAFB5C695B9}" type="sibTrans" cxnId="{F8BA8FCF-669B-48B7-99C2-AB5336D320E7}">
      <dgm:prSet/>
      <dgm:spPr/>
      <dgm:t>
        <a:bodyPr/>
        <a:lstStyle/>
        <a:p>
          <a:endParaRPr lang="en-US"/>
        </a:p>
      </dgm:t>
    </dgm:pt>
    <dgm:pt modelId="{7618F5C6-5787-438E-893D-5955572C9E1E}" type="pres">
      <dgm:prSet presAssocID="{C01866E3-423B-4703-B079-59313E400F6F}" presName="Name0" presStyleCnt="0">
        <dgm:presLayoutVars>
          <dgm:chMax val="7"/>
          <dgm:resizeHandles val="exact"/>
        </dgm:presLayoutVars>
      </dgm:prSet>
      <dgm:spPr/>
      <dgm:t>
        <a:bodyPr/>
        <a:lstStyle/>
        <a:p>
          <a:endParaRPr lang="en-US"/>
        </a:p>
      </dgm:t>
    </dgm:pt>
    <dgm:pt modelId="{762774A0-07DB-4807-8340-05FD827DD823}" type="pres">
      <dgm:prSet presAssocID="{C01866E3-423B-4703-B079-59313E400F6F}" presName="comp1" presStyleCnt="0"/>
      <dgm:spPr/>
      <dgm:t>
        <a:bodyPr/>
        <a:lstStyle/>
        <a:p>
          <a:endParaRPr lang="en-US"/>
        </a:p>
      </dgm:t>
    </dgm:pt>
    <dgm:pt modelId="{8BA2F46A-C442-4393-BCE0-BECAF5A4D8E3}" type="pres">
      <dgm:prSet presAssocID="{C01866E3-423B-4703-B079-59313E400F6F}" presName="circle1" presStyleLbl="node1" presStyleIdx="0" presStyleCnt="3" custScaleX="100015"/>
      <dgm:spPr/>
      <dgm:t>
        <a:bodyPr/>
        <a:lstStyle/>
        <a:p>
          <a:endParaRPr lang="en-US"/>
        </a:p>
      </dgm:t>
    </dgm:pt>
    <dgm:pt modelId="{928316F8-5ECA-45D9-AE07-8052780C71EB}" type="pres">
      <dgm:prSet presAssocID="{C01866E3-423B-4703-B079-59313E400F6F}" presName="c1text" presStyleLbl="node1" presStyleIdx="0" presStyleCnt="3">
        <dgm:presLayoutVars>
          <dgm:bulletEnabled val="1"/>
        </dgm:presLayoutVars>
      </dgm:prSet>
      <dgm:spPr/>
      <dgm:t>
        <a:bodyPr/>
        <a:lstStyle/>
        <a:p>
          <a:endParaRPr lang="en-US"/>
        </a:p>
      </dgm:t>
    </dgm:pt>
    <dgm:pt modelId="{1D97B102-E38E-4A83-BBBF-12F4CAB049CA}" type="pres">
      <dgm:prSet presAssocID="{C01866E3-423B-4703-B079-59313E400F6F}" presName="comp2" presStyleCnt="0"/>
      <dgm:spPr/>
      <dgm:t>
        <a:bodyPr/>
        <a:lstStyle/>
        <a:p>
          <a:endParaRPr lang="en-US"/>
        </a:p>
      </dgm:t>
    </dgm:pt>
    <dgm:pt modelId="{ECB33AA1-2B2E-40C3-91AB-919F6B85BDD8}" type="pres">
      <dgm:prSet presAssocID="{C01866E3-423B-4703-B079-59313E400F6F}" presName="circle2" presStyleLbl="node1" presStyleIdx="1" presStyleCnt="3" custScaleX="89820" custScaleY="89820"/>
      <dgm:spPr/>
      <dgm:t>
        <a:bodyPr/>
        <a:lstStyle/>
        <a:p>
          <a:endParaRPr lang="en-US"/>
        </a:p>
      </dgm:t>
    </dgm:pt>
    <dgm:pt modelId="{933A184E-E9F7-4BD6-A5BF-81DEAF7A692D}" type="pres">
      <dgm:prSet presAssocID="{C01866E3-423B-4703-B079-59313E400F6F}" presName="c2text" presStyleLbl="node1" presStyleIdx="1" presStyleCnt="3">
        <dgm:presLayoutVars>
          <dgm:bulletEnabled val="1"/>
        </dgm:presLayoutVars>
      </dgm:prSet>
      <dgm:spPr/>
      <dgm:t>
        <a:bodyPr/>
        <a:lstStyle/>
        <a:p>
          <a:endParaRPr lang="en-US"/>
        </a:p>
      </dgm:t>
    </dgm:pt>
    <dgm:pt modelId="{1A2456E2-02B8-41AA-8649-9DBA968E64BF}" type="pres">
      <dgm:prSet presAssocID="{C01866E3-423B-4703-B079-59313E400F6F}" presName="comp3" presStyleCnt="0"/>
      <dgm:spPr/>
      <dgm:t>
        <a:bodyPr/>
        <a:lstStyle/>
        <a:p>
          <a:endParaRPr lang="en-US"/>
        </a:p>
      </dgm:t>
    </dgm:pt>
    <dgm:pt modelId="{106EE397-A44C-4C22-B34E-FDBD0928A589}" type="pres">
      <dgm:prSet presAssocID="{C01866E3-423B-4703-B079-59313E400F6F}" presName="circle3" presStyleLbl="node1" presStyleIdx="2" presStyleCnt="3" custScaleX="84111" custScaleY="84111"/>
      <dgm:spPr/>
      <dgm:t>
        <a:bodyPr/>
        <a:lstStyle/>
        <a:p>
          <a:endParaRPr lang="en-US"/>
        </a:p>
      </dgm:t>
    </dgm:pt>
    <dgm:pt modelId="{168D40AC-014C-43BE-BC37-F1182576491C}" type="pres">
      <dgm:prSet presAssocID="{C01866E3-423B-4703-B079-59313E400F6F}" presName="c3text" presStyleLbl="node1" presStyleIdx="2" presStyleCnt="3">
        <dgm:presLayoutVars>
          <dgm:bulletEnabled val="1"/>
        </dgm:presLayoutVars>
      </dgm:prSet>
      <dgm:spPr/>
      <dgm:t>
        <a:bodyPr/>
        <a:lstStyle/>
        <a:p>
          <a:endParaRPr lang="en-US"/>
        </a:p>
      </dgm:t>
    </dgm:pt>
  </dgm:ptLst>
  <dgm:cxnLst>
    <dgm:cxn modelId="{107E9C0B-7643-45D4-8B74-D43D5893CE61}" srcId="{C01866E3-423B-4703-B079-59313E400F6F}" destId="{493DAA10-258A-479E-B4B2-359D028CF53C}" srcOrd="2" destOrd="0" parTransId="{97364C72-1DED-4075-B03E-5E4013CA9486}" sibTransId="{1D25C795-7675-4A70-A6E8-D0073304FAD5}"/>
    <dgm:cxn modelId="{BF692063-B795-474B-9758-6F9A76A222C3}" srcId="{C01866E3-423B-4703-B079-59313E400F6F}" destId="{495D2B87-493E-4B4C-A0AC-217097352BA1}" srcOrd="1" destOrd="0" parTransId="{C9EB7CD2-840A-4ADA-8F27-D4360ABF0E2D}" sibTransId="{AE9CC361-DC9A-4860-8E84-C56C4C8CEC94}"/>
    <dgm:cxn modelId="{2C3F1878-AEAA-425D-A16F-EE92A78E0B6A}" type="presOf" srcId="{495D2B87-493E-4B4C-A0AC-217097352BA1}" destId="{933A184E-E9F7-4BD6-A5BF-81DEAF7A692D}" srcOrd="1" destOrd="0" presId="urn:microsoft.com/office/officeart/2005/8/layout/venn2"/>
    <dgm:cxn modelId="{6F97EAF2-DA51-4C19-98B9-C2A319673106}" type="presOf" srcId="{493DAA10-258A-479E-B4B2-359D028CF53C}" destId="{106EE397-A44C-4C22-B34E-FDBD0928A589}" srcOrd="0" destOrd="0" presId="urn:microsoft.com/office/officeart/2005/8/layout/venn2"/>
    <dgm:cxn modelId="{81CD2E92-CBF2-4855-A20E-8D85106A8FDB}" type="presOf" srcId="{C01866E3-423B-4703-B079-59313E400F6F}" destId="{7618F5C6-5787-438E-893D-5955572C9E1E}" srcOrd="0" destOrd="0" presId="urn:microsoft.com/office/officeart/2005/8/layout/venn2"/>
    <dgm:cxn modelId="{EFF8BAB7-1B33-423F-A6A0-00712F7F2E4D}" type="presOf" srcId="{82BB2C54-342D-4198-BA02-51F6047DDADE}" destId="{928316F8-5ECA-45D9-AE07-8052780C71EB}" srcOrd="1" destOrd="0" presId="urn:microsoft.com/office/officeart/2005/8/layout/venn2"/>
    <dgm:cxn modelId="{F8BA8FCF-669B-48B7-99C2-AB5336D320E7}" srcId="{C01866E3-423B-4703-B079-59313E400F6F}" destId="{82BB2C54-342D-4198-BA02-51F6047DDADE}" srcOrd="0" destOrd="0" parTransId="{75A83855-3144-41CE-B2AA-1F2C334FB352}" sibTransId="{48E4127A-BF71-4DF7-9927-8EAFB5C695B9}"/>
    <dgm:cxn modelId="{B25FD386-DA94-4D15-ACAE-77D0991F8F7B}" type="presOf" srcId="{495D2B87-493E-4B4C-A0AC-217097352BA1}" destId="{ECB33AA1-2B2E-40C3-91AB-919F6B85BDD8}" srcOrd="0" destOrd="0" presId="urn:microsoft.com/office/officeart/2005/8/layout/venn2"/>
    <dgm:cxn modelId="{8531C3BE-FCB7-4D09-B6D5-9DCFC9BFBF4C}" type="presOf" srcId="{82BB2C54-342D-4198-BA02-51F6047DDADE}" destId="{8BA2F46A-C442-4393-BCE0-BECAF5A4D8E3}" srcOrd="0" destOrd="0" presId="urn:microsoft.com/office/officeart/2005/8/layout/venn2"/>
    <dgm:cxn modelId="{50C0DBAE-3F2E-402F-A0A8-7A4712FB219E}" type="presOf" srcId="{493DAA10-258A-479E-B4B2-359D028CF53C}" destId="{168D40AC-014C-43BE-BC37-F1182576491C}" srcOrd="1" destOrd="0" presId="urn:microsoft.com/office/officeart/2005/8/layout/venn2"/>
    <dgm:cxn modelId="{202175B8-669B-4338-BBD3-5D721BB14308}" type="presParOf" srcId="{7618F5C6-5787-438E-893D-5955572C9E1E}" destId="{762774A0-07DB-4807-8340-05FD827DD823}" srcOrd="0" destOrd="0" presId="urn:microsoft.com/office/officeart/2005/8/layout/venn2"/>
    <dgm:cxn modelId="{8ADBE211-F905-4B46-B587-26D36DA387C1}" type="presParOf" srcId="{762774A0-07DB-4807-8340-05FD827DD823}" destId="{8BA2F46A-C442-4393-BCE0-BECAF5A4D8E3}" srcOrd="0" destOrd="0" presId="urn:microsoft.com/office/officeart/2005/8/layout/venn2"/>
    <dgm:cxn modelId="{6265181B-09D7-468B-B086-846142B7C29E}" type="presParOf" srcId="{762774A0-07DB-4807-8340-05FD827DD823}" destId="{928316F8-5ECA-45D9-AE07-8052780C71EB}" srcOrd="1" destOrd="0" presId="urn:microsoft.com/office/officeart/2005/8/layout/venn2"/>
    <dgm:cxn modelId="{2CBC40CD-69E4-43A8-8A48-137D15A7FF4F}" type="presParOf" srcId="{7618F5C6-5787-438E-893D-5955572C9E1E}" destId="{1D97B102-E38E-4A83-BBBF-12F4CAB049CA}" srcOrd="1" destOrd="0" presId="urn:microsoft.com/office/officeart/2005/8/layout/venn2"/>
    <dgm:cxn modelId="{C3BEFCF7-9B41-47F2-BBFC-76C3421E09D5}" type="presParOf" srcId="{1D97B102-E38E-4A83-BBBF-12F4CAB049CA}" destId="{ECB33AA1-2B2E-40C3-91AB-919F6B85BDD8}" srcOrd="0" destOrd="0" presId="urn:microsoft.com/office/officeart/2005/8/layout/venn2"/>
    <dgm:cxn modelId="{5F984A16-9AF9-4E8C-A2F0-7EEB88866476}" type="presParOf" srcId="{1D97B102-E38E-4A83-BBBF-12F4CAB049CA}" destId="{933A184E-E9F7-4BD6-A5BF-81DEAF7A692D}" srcOrd="1" destOrd="0" presId="urn:microsoft.com/office/officeart/2005/8/layout/venn2"/>
    <dgm:cxn modelId="{04183A85-24C9-43FA-9C61-902929F2627B}" type="presParOf" srcId="{7618F5C6-5787-438E-893D-5955572C9E1E}" destId="{1A2456E2-02B8-41AA-8649-9DBA968E64BF}" srcOrd="2" destOrd="0" presId="urn:microsoft.com/office/officeart/2005/8/layout/venn2"/>
    <dgm:cxn modelId="{089AE1E4-A043-4977-AAA5-42C2B0A5C97E}" type="presParOf" srcId="{1A2456E2-02B8-41AA-8649-9DBA968E64BF}" destId="{106EE397-A44C-4C22-B34E-FDBD0928A589}" srcOrd="0" destOrd="0" presId="urn:microsoft.com/office/officeart/2005/8/layout/venn2"/>
    <dgm:cxn modelId="{F1E10E78-1CA4-45BA-B3C7-8D47A7737AF1}" type="presParOf" srcId="{1A2456E2-02B8-41AA-8649-9DBA968E64BF}" destId="{168D40AC-014C-43BE-BC37-F1182576491C}"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523E6CB-9717-4438-9296-8DF854EDE7F4}" type="doc">
      <dgm:prSet loTypeId="urn:microsoft.com/office/officeart/2005/8/layout/radial1" loCatId="relationship" qsTypeId="urn:microsoft.com/office/officeart/2005/8/quickstyle/simple1" qsCatId="simple" csTypeId="urn:microsoft.com/office/officeart/2005/8/colors/accent2_3" csCatId="accent2" phldr="1"/>
      <dgm:spPr/>
      <dgm:t>
        <a:bodyPr/>
        <a:lstStyle/>
        <a:p>
          <a:endParaRPr lang="en-GB"/>
        </a:p>
      </dgm:t>
    </dgm:pt>
    <dgm:pt modelId="{AD60ADF9-36D6-474E-A763-158C5861C251}">
      <dgm:prSet phldrT="[Text]"/>
      <dgm:spPr/>
      <dgm:t>
        <a:bodyPr/>
        <a:lstStyle/>
        <a:p>
          <a:r>
            <a:rPr lang="lb-LU" b="1" dirty="0" err="1" smtClean="0"/>
            <a:t>Right</a:t>
          </a:r>
          <a:r>
            <a:rPr lang="lb-LU" b="1" dirty="0" smtClean="0"/>
            <a:t> </a:t>
          </a:r>
          <a:r>
            <a:rPr lang="lb-LU" b="1" dirty="0" err="1" smtClean="0"/>
            <a:t>to</a:t>
          </a:r>
          <a:r>
            <a:rPr lang="lb-LU" b="1" dirty="0" smtClean="0"/>
            <a:t> </a:t>
          </a:r>
          <a:r>
            <a:rPr lang="lb-LU" b="1" dirty="0" err="1" smtClean="0"/>
            <a:t>be</a:t>
          </a:r>
          <a:r>
            <a:rPr lang="lb-LU" b="1" dirty="0" smtClean="0"/>
            <a:t> </a:t>
          </a:r>
          <a:r>
            <a:rPr lang="lb-LU" b="1" dirty="0" err="1" smtClean="0"/>
            <a:t>informed</a:t>
          </a:r>
          <a:endParaRPr lang="en-GB" b="1" dirty="0"/>
        </a:p>
      </dgm:t>
    </dgm:pt>
    <dgm:pt modelId="{0770BD72-D324-4408-BF2D-644F0D6845DF}" type="parTrans" cxnId="{44B3CFF9-D8D1-4A88-89FF-FD3BAAE1072B}">
      <dgm:prSet/>
      <dgm:spPr/>
      <dgm:t>
        <a:bodyPr/>
        <a:lstStyle/>
        <a:p>
          <a:endParaRPr lang="en-GB" b="1"/>
        </a:p>
      </dgm:t>
    </dgm:pt>
    <dgm:pt modelId="{71AC5A19-F00A-4C87-9891-473BC6DC4820}" type="sibTrans" cxnId="{44B3CFF9-D8D1-4A88-89FF-FD3BAAE1072B}">
      <dgm:prSet/>
      <dgm:spPr/>
      <dgm:t>
        <a:bodyPr/>
        <a:lstStyle/>
        <a:p>
          <a:endParaRPr lang="en-GB" b="1"/>
        </a:p>
      </dgm:t>
    </dgm:pt>
    <dgm:pt modelId="{CC75BADE-9F39-40BC-A0EC-4BC64B3B94C2}">
      <dgm:prSet/>
      <dgm:spPr/>
      <dgm:t>
        <a:bodyPr/>
        <a:lstStyle/>
        <a:p>
          <a:r>
            <a:rPr lang="lb-LU" b="1" dirty="0" err="1" smtClean="0"/>
            <a:t>Rights</a:t>
          </a:r>
          <a:r>
            <a:rPr lang="lb-LU" b="1" dirty="0" smtClean="0"/>
            <a:t> of </a:t>
          </a:r>
          <a:r>
            <a:rPr lang="lb-LU" b="1" dirty="0" err="1" smtClean="0"/>
            <a:t>the</a:t>
          </a:r>
          <a:r>
            <a:rPr lang="lb-LU" b="1" dirty="0" smtClean="0"/>
            <a:t> </a:t>
          </a:r>
          <a:r>
            <a:rPr lang="lb-LU" b="1" dirty="0" err="1" smtClean="0"/>
            <a:t>data</a:t>
          </a:r>
          <a:r>
            <a:rPr lang="lb-LU" b="1" dirty="0" smtClean="0"/>
            <a:t> </a:t>
          </a:r>
          <a:r>
            <a:rPr lang="lb-LU" b="1" dirty="0" err="1" smtClean="0"/>
            <a:t>subject</a:t>
          </a:r>
          <a:endParaRPr lang="lb-LU" b="1" dirty="0" smtClean="0"/>
        </a:p>
      </dgm:t>
    </dgm:pt>
    <dgm:pt modelId="{4DD38801-C190-4110-82A3-7B4EE711E7FA}" type="parTrans" cxnId="{9E4D9CD4-8268-4C30-AB32-D6A58FADB389}">
      <dgm:prSet/>
      <dgm:spPr/>
      <dgm:t>
        <a:bodyPr/>
        <a:lstStyle/>
        <a:p>
          <a:endParaRPr lang="en-GB" b="1"/>
        </a:p>
      </dgm:t>
    </dgm:pt>
    <dgm:pt modelId="{5A156329-2695-410B-938D-EF1A8C57846E}" type="sibTrans" cxnId="{9E4D9CD4-8268-4C30-AB32-D6A58FADB389}">
      <dgm:prSet/>
      <dgm:spPr/>
      <dgm:t>
        <a:bodyPr/>
        <a:lstStyle/>
        <a:p>
          <a:endParaRPr lang="en-GB" b="1"/>
        </a:p>
      </dgm:t>
    </dgm:pt>
    <dgm:pt modelId="{748405E7-A694-46AB-B4DF-A82E9BD2F654}">
      <dgm:prSet/>
      <dgm:spPr/>
      <dgm:t>
        <a:bodyPr/>
        <a:lstStyle/>
        <a:p>
          <a:r>
            <a:rPr lang="en-US" b="1" dirty="0" smtClean="0"/>
            <a:t>Right to rectification</a:t>
          </a:r>
        </a:p>
      </dgm:t>
    </dgm:pt>
    <dgm:pt modelId="{1333D206-F27B-40B0-8F32-3BDABA03DDAE}" type="parTrans" cxnId="{15452ED5-1D5F-4447-BB58-1A3A29605860}">
      <dgm:prSet/>
      <dgm:spPr/>
      <dgm:t>
        <a:bodyPr/>
        <a:lstStyle/>
        <a:p>
          <a:endParaRPr lang="en-GB" b="1"/>
        </a:p>
      </dgm:t>
    </dgm:pt>
    <dgm:pt modelId="{293F62E2-6606-441D-AACE-DEAF2C5ADF7E}" type="sibTrans" cxnId="{15452ED5-1D5F-4447-BB58-1A3A29605860}">
      <dgm:prSet/>
      <dgm:spPr/>
      <dgm:t>
        <a:bodyPr/>
        <a:lstStyle/>
        <a:p>
          <a:endParaRPr lang="en-GB" b="1"/>
        </a:p>
      </dgm:t>
    </dgm:pt>
    <dgm:pt modelId="{2CA0D245-8B3C-4C02-88DB-8E39F8420C77}">
      <dgm:prSet/>
      <dgm:spPr/>
      <dgm:t>
        <a:bodyPr/>
        <a:lstStyle/>
        <a:p>
          <a:r>
            <a:rPr lang="en-US" b="1" dirty="0" smtClean="0"/>
            <a:t>Right to erasure </a:t>
          </a:r>
        </a:p>
      </dgm:t>
    </dgm:pt>
    <dgm:pt modelId="{399C236D-9070-415B-AF7C-4BF50F3881F2}" type="parTrans" cxnId="{D8C7B9D3-AEE1-4AB3-95F8-973EDEA4C918}">
      <dgm:prSet/>
      <dgm:spPr/>
      <dgm:t>
        <a:bodyPr/>
        <a:lstStyle/>
        <a:p>
          <a:endParaRPr lang="en-GB" b="1"/>
        </a:p>
      </dgm:t>
    </dgm:pt>
    <dgm:pt modelId="{37E28B6C-FB59-4FBD-A153-0A84E7D9FB45}" type="sibTrans" cxnId="{D8C7B9D3-AEE1-4AB3-95F8-973EDEA4C918}">
      <dgm:prSet/>
      <dgm:spPr/>
      <dgm:t>
        <a:bodyPr/>
        <a:lstStyle/>
        <a:p>
          <a:endParaRPr lang="en-GB" b="1"/>
        </a:p>
      </dgm:t>
    </dgm:pt>
    <dgm:pt modelId="{F95421F2-6A9D-47B8-9D73-C107A2DB86B5}">
      <dgm:prSet/>
      <dgm:spPr/>
      <dgm:t>
        <a:bodyPr/>
        <a:lstStyle/>
        <a:p>
          <a:r>
            <a:rPr lang="en-US" b="1" dirty="0" smtClean="0"/>
            <a:t>Right to restriction of processing</a:t>
          </a:r>
        </a:p>
      </dgm:t>
    </dgm:pt>
    <dgm:pt modelId="{15ECC0F3-80FE-42C9-82C4-75865A4B5F49}" type="parTrans" cxnId="{55960EAB-FFBC-497E-9D56-5C245D7F0F52}">
      <dgm:prSet/>
      <dgm:spPr/>
      <dgm:t>
        <a:bodyPr/>
        <a:lstStyle/>
        <a:p>
          <a:endParaRPr lang="en-GB" b="1"/>
        </a:p>
      </dgm:t>
    </dgm:pt>
    <dgm:pt modelId="{D695ADF5-2222-462B-A367-4230521E4EC7}" type="sibTrans" cxnId="{55960EAB-FFBC-497E-9D56-5C245D7F0F52}">
      <dgm:prSet/>
      <dgm:spPr/>
      <dgm:t>
        <a:bodyPr/>
        <a:lstStyle/>
        <a:p>
          <a:endParaRPr lang="en-GB" b="1"/>
        </a:p>
      </dgm:t>
    </dgm:pt>
    <dgm:pt modelId="{B46489B8-0BBE-4F6C-94ED-4F1110D5385D}">
      <dgm:prSet/>
      <dgm:spPr/>
      <dgm:t>
        <a:bodyPr/>
        <a:lstStyle/>
        <a:p>
          <a:r>
            <a:rPr lang="en-US" b="1" dirty="0" smtClean="0"/>
            <a:t>Right to data portability</a:t>
          </a:r>
        </a:p>
      </dgm:t>
    </dgm:pt>
    <dgm:pt modelId="{23F4464C-29CE-4D6B-8E11-2FD9F233B205}" type="parTrans" cxnId="{779F986A-6C06-4DDD-84F7-AC71FBE71DBA}">
      <dgm:prSet/>
      <dgm:spPr/>
      <dgm:t>
        <a:bodyPr/>
        <a:lstStyle/>
        <a:p>
          <a:endParaRPr lang="en-GB" b="1"/>
        </a:p>
      </dgm:t>
    </dgm:pt>
    <dgm:pt modelId="{6DD62CCC-BC0F-4313-8C13-B10842A5448D}" type="sibTrans" cxnId="{779F986A-6C06-4DDD-84F7-AC71FBE71DBA}">
      <dgm:prSet/>
      <dgm:spPr/>
      <dgm:t>
        <a:bodyPr/>
        <a:lstStyle/>
        <a:p>
          <a:endParaRPr lang="en-GB" b="1"/>
        </a:p>
      </dgm:t>
    </dgm:pt>
    <dgm:pt modelId="{E5835A6C-3C49-4873-857C-7B11E6F0FEF8}">
      <dgm:prSet/>
      <dgm:spPr/>
      <dgm:t>
        <a:bodyPr/>
        <a:lstStyle/>
        <a:p>
          <a:r>
            <a:rPr lang="lb-LU" b="1" dirty="0" err="1" smtClean="0"/>
            <a:t>Right</a:t>
          </a:r>
          <a:r>
            <a:rPr lang="lb-LU" b="1" dirty="0" smtClean="0"/>
            <a:t> of </a:t>
          </a:r>
          <a:r>
            <a:rPr lang="lb-LU" b="1" dirty="0" err="1" smtClean="0"/>
            <a:t>access</a:t>
          </a:r>
          <a:endParaRPr lang="lb-LU" b="1" dirty="0" smtClean="0"/>
        </a:p>
      </dgm:t>
    </dgm:pt>
    <dgm:pt modelId="{5779E2B9-932D-4344-AE21-85C4DA1EEDBD}" type="parTrans" cxnId="{50133EF5-0CC3-4A63-8172-435684F314A0}">
      <dgm:prSet/>
      <dgm:spPr/>
      <dgm:t>
        <a:bodyPr/>
        <a:lstStyle/>
        <a:p>
          <a:endParaRPr lang="en-GB" b="1"/>
        </a:p>
      </dgm:t>
    </dgm:pt>
    <dgm:pt modelId="{5AD95781-33C4-4AB1-B957-E5B9E7FA3A5C}" type="sibTrans" cxnId="{50133EF5-0CC3-4A63-8172-435684F314A0}">
      <dgm:prSet/>
      <dgm:spPr/>
      <dgm:t>
        <a:bodyPr/>
        <a:lstStyle/>
        <a:p>
          <a:endParaRPr lang="en-GB" b="1"/>
        </a:p>
      </dgm:t>
    </dgm:pt>
    <dgm:pt modelId="{C9802298-0BF0-4463-9D57-DED843E9CE0E}">
      <dgm:prSet/>
      <dgm:spPr/>
      <dgm:t>
        <a:bodyPr/>
        <a:lstStyle/>
        <a:p>
          <a:r>
            <a:rPr lang="lb-LU" b="1" dirty="0" err="1" smtClean="0"/>
            <a:t>Right</a:t>
          </a:r>
          <a:r>
            <a:rPr lang="lb-LU" b="1" dirty="0" smtClean="0"/>
            <a:t> of </a:t>
          </a:r>
          <a:r>
            <a:rPr lang="lb-LU" b="1" dirty="0" err="1" smtClean="0"/>
            <a:t>recourse</a:t>
          </a:r>
          <a:endParaRPr lang="lb-LU" b="1" dirty="0" smtClean="0"/>
        </a:p>
      </dgm:t>
    </dgm:pt>
    <dgm:pt modelId="{607C0F57-3ACC-463A-82D9-669E4713B879}" type="parTrans" cxnId="{E0551169-3BB3-4639-A9F8-A31091F7AAE2}">
      <dgm:prSet/>
      <dgm:spPr/>
      <dgm:t>
        <a:bodyPr/>
        <a:lstStyle/>
        <a:p>
          <a:endParaRPr lang="en-US"/>
        </a:p>
      </dgm:t>
    </dgm:pt>
    <dgm:pt modelId="{54D1C48D-5BE1-4000-B18B-C4175B0A0337}" type="sibTrans" cxnId="{E0551169-3BB3-4639-A9F8-A31091F7AAE2}">
      <dgm:prSet/>
      <dgm:spPr/>
      <dgm:t>
        <a:bodyPr/>
        <a:lstStyle/>
        <a:p>
          <a:endParaRPr lang="en-US"/>
        </a:p>
      </dgm:t>
    </dgm:pt>
    <dgm:pt modelId="{A66A49F4-F3AF-4B48-BE9B-1D422612B7A3}">
      <dgm:prSet phldrT="[Text]"/>
      <dgm:spPr/>
      <dgm:t>
        <a:bodyPr/>
        <a:lstStyle/>
        <a:p>
          <a:r>
            <a:rPr lang="en-GB" b="1" dirty="0" smtClean="0"/>
            <a:t>Principle of transparency</a:t>
          </a:r>
          <a:endParaRPr lang="en-GB" b="1" dirty="0"/>
        </a:p>
      </dgm:t>
    </dgm:pt>
    <dgm:pt modelId="{2CC19B60-F00F-4018-AD15-4C4C90C52A9A}" type="parTrans" cxnId="{E1DC313A-9804-47EC-93B5-2BCAAB656B66}">
      <dgm:prSet/>
      <dgm:spPr/>
      <dgm:t>
        <a:bodyPr/>
        <a:lstStyle/>
        <a:p>
          <a:endParaRPr lang="en-US"/>
        </a:p>
      </dgm:t>
    </dgm:pt>
    <dgm:pt modelId="{7269C350-1BC8-4CE8-AA24-6352DC20DF3B}" type="sibTrans" cxnId="{E1DC313A-9804-47EC-93B5-2BCAAB656B66}">
      <dgm:prSet/>
      <dgm:spPr/>
      <dgm:t>
        <a:bodyPr/>
        <a:lstStyle/>
        <a:p>
          <a:endParaRPr lang="en-US"/>
        </a:p>
      </dgm:t>
    </dgm:pt>
    <dgm:pt modelId="{F6A5CAF7-CF98-46C6-9397-136E57E37FA1}">
      <dgm:prSet/>
      <dgm:spPr/>
      <dgm:t>
        <a:bodyPr/>
        <a:lstStyle/>
        <a:p>
          <a:r>
            <a:rPr lang="lb-LU" b="1" dirty="0" err="1" smtClean="0"/>
            <a:t>Rights</a:t>
          </a:r>
          <a:r>
            <a:rPr lang="lb-LU" b="1" dirty="0" smtClean="0"/>
            <a:t> </a:t>
          </a:r>
          <a:r>
            <a:rPr lang="lb-LU" b="1" dirty="0" err="1" smtClean="0"/>
            <a:t>related</a:t>
          </a:r>
          <a:r>
            <a:rPr lang="lb-LU" b="1" dirty="0" smtClean="0"/>
            <a:t> </a:t>
          </a:r>
          <a:r>
            <a:rPr lang="lb-LU" b="1" dirty="0" err="1" smtClean="0"/>
            <a:t>to</a:t>
          </a:r>
          <a:r>
            <a:rPr lang="lb-LU" b="1" dirty="0" smtClean="0"/>
            <a:t> </a:t>
          </a:r>
          <a:r>
            <a:rPr lang="lb-LU" b="1" dirty="0" err="1" smtClean="0"/>
            <a:t>automated</a:t>
          </a:r>
          <a:r>
            <a:rPr lang="lb-LU" b="1" dirty="0" smtClean="0"/>
            <a:t> </a:t>
          </a:r>
          <a:r>
            <a:rPr lang="lb-LU" b="1" dirty="0" err="1" smtClean="0"/>
            <a:t>decision-making</a:t>
          </a:r>
          <a:endParaRPr lang="lb-LU" b="1" dirty="0" smtClean="0"/>
        </a:p>
      </dgm:t>
    </dgm:pt>
    <dgm:pt modelId="{70C1A7A8-D7EB-476E-86CB-52EB6EE9C31D}" type="parTrans" cxnId="{822DBEFA-BE89-4B87-9766-67B8A008CCBE}">
      <dgm:prSet/>
      <dgm:spPr/>
      <dgm:t>
        <a:bodyPr/>
        <a:lstStyle/>
        <a:p>
          <a:endParaRPr lang="en-US"/>
        </a:p>
      </dgm:t>
    </dgm:pt>
    <dgm:pt modelId="{68D64BE7-06CD-48E2-BF8D-AB5C9E5D5E96}" type="sibTrans" cxnId="{822DBEFA-BE89-4B87-9766-67B8A008CCBE}">
      <dgm:prSet/>
      <dgm:spPr/>
      <dgm:t>
        <a:bodyPr/>
        <a:lstStyle/>
        <a:p>
          <a:endParaRPr lang="en-US"/>
        </a:p>
      </dgm:t>
    </dgm:pt>
    <dgm:pt modelId="{0FEAF589-7085-4595-93EF-F0A44D9EE3A2}">
      <dgm:prSet/>
      <dgm:spPr/>
      <dgm:t>
        <a:bodyPr/>
        <a:lstStyle/>
        <a:p>
          <a:r>
            <a:rPr lang="en-US" b="1" dirty="0" smtClean="0"/>
            <a:t>Right to object</a:t>
          </a:r>
        </a:p>
      </dgm:t>
    </dgm:pt>
    <dgm:pt modelId="{926C294B-4519-4618-BDED-60F0A26DBA84}" type="parTrans" cxnId="{02C77830-B8B4-4A9D-BD90-993EB10DDC35}">
      <dgm:prSet/>
      <dgm:spPr/>
      <dgm:t>
        <a:bodyPr/>
        <a:lstStyle/>
        <a:p>
          <a:endParaRPr lang="en-US"/>
        </a:p>
      </dgm:t>
    </dgm:pt>
    <dgm:pt modelId="{7CC0E9F8-FEE9-4D6D-9775-FA15D028AA28}" type="sibTrans" cxnId="{02C77830-B8B4-4A9D-BD90-993EB10DDC35}">
      <dgm:prSet/>
      <dgm:spPr/>
      <dgm:t>
        <a:bodyPr/>
        <a:lstStyle/>
        <a:p>
          <a:endParaRPr lang="en-US"/>
        </a:p>
      </dgm:t>
    </dgm:pt>
    <dgm:pt modelId="{F4E052D5-5FDE-4E71-A6A1-C32DD3966A4C}" type="pres">
      <dgm:prSet presAssocID="{0523E6CB-9717-4438-9296-8DF854EDE7F4}" presName="cycle" presStyleCnt="0">
        <dgm:presLayoutVars>
          <dgm:chMax val="1"/>
          <dgm:dir/>
          <dgm:animLvl val="ctr"/>
          <dgm:resizeHandles val="exact"/>
        </dgm:presLayoutVars>
      </dgm:prSet>
      <dgm:spPr/>
      <dgm:t>
        <a:bodyPr/>
        <a:lstStyle/>
        <a:p>
          <a:endParaRPr lang="en-GB"/>
        </a:p>
      </dgm:t>
    </dgm:pt>
    <dgm:pt modelId="{6B17F6AF-3C6F-41F3-BF3A-8C33A5A879D7}" type="pres">
      <dgm:prSet presAssocID="{CC75BADE-9F39-40BC-A0EC-4BC64B3B94C2}" presName="centerShape" presStyleLbl="node0" presStyleIdx="0" presStyleCnt="1" custScaleX="125893" custScaleY="119732"/>
      <dgm:spPr/>
      <dgm:t>
        <a:bodyPr/>
        <a:lstStyle/>
        <a:p>
          <a:endParaRPr lang="en-GB"/>
        </a:p>
      </dgm:t>
    </dgm:pt>
    <dgm:pt modelId="{C84F3F79-D85A-4CC6-9B61-CFC7742C2704}" type="pres">
      <dgm:prSet presAssocID="{2CC19B60-F00F-4018-AD15-4C4C90C52A9A}" presName="Name9" presStyleLbl="parChTrans1D2" presStyleIdx="0" presStyleCnt="10"/>
      <dgm:spPr/>
      <dgm:t>
        <a:bodyPr/>
        <a:lstStyle/>
        <a:p>
          <a:endParaRPr lang="en-US"/>
        </a:p>
      </dgm:t>
    </dgm:pt>
    <dgm:pt modelId="{443B7D92-EF82-42AA-B71E-7A6392EA0C90}" type="pres">
      <dgm:prSet presAssocID="{2CC19B60-F00F-4018-AD15-4C4C90C52A9A}" presName="connTx" presStyleLbl="parChTrans1D2" presStyleIdx="0" presStyleCnt="10"/>
      <dgm:spPr/>
      <dgm:t>
        <a:bodyPr/>
        <a:lstStyle/>
        <a:p>
          <a:endParaRPr lang="en-US"/>
        </a:p>
      </dgm:t>
    </dgm:pt>
    <dgm:pt modelId="{20295EFF-078E-4CAB-A6C9-0D290430E8E8}" type="pres">
      <dgm:prSet presAssocID="{A66A49F4-F3AF-4B48-BE9B-1D422612B7A3}" presName="node" presStyleLbl="node1" presStyleIdx="0" presStyleCnt="10">
        <dgm:presLayoutVars>
          <dgm:bulletEnabled val="1"/>
        </dgm:presLayoutVars>
      </dgm:prSet>
      <dgm:spPr/>
      <dgm:t>
        <a:bodyPr/>
        <a:lstStyle/>
        <a:p>
          <a:endParaRPr lang="en-US"/>
        </a:p>
      </dgm:t>
    </dgm:pt>
    <dgm:pt modelId="{FFBAE3BD-62D0-4110-BEB9-60C40A099070}" type="pres">
      <dgm:prSet presAssocID="{0770BD72-D324-4408-BF2D-644F0D6845DF}" presName="Name9" presStyleLbl="parChTrans1D2" presStyleIdx="1" presStyleCnt="10"/>
      <dgm:spPr/>
      <dgm:t>
        <a:bodyPr/>
        <a:lstStyle/>
        <a:p>
          <a:endParaRPr lang="en-GB"/>
        </a:p>
      </dgm:t>
    </dgm:pt>
    <dgm:pt modelId="{FD9A14BD-675D-4D50-AD33-D2378E575B7B}" type="pres">
      <dgm:prSet presAssocID="{0770BD72-D324-4408-BF2D-644F0D6845DF}" presName="connTx" presStyleLbl="parChTrans1D2" presStyleIdx="1" presStyleCnt="10"/>
      <dgm:spPr/>
      <dgm:t>
        <a:bodyPr/>
        <a:lstStyle/>
        <a:p>
          <a:endParaRPr lang="en-GB"/>
        </a:p>
      </dgm:t>
    </dgm:pt>
    <dgm:pt modelId="{8A5D60E0-9B0D-4C1D-A9D0-F330E49A1E0F}" type="pres">
      <dgm:prSet presAssocID="{AD60ADF9-36D6-474E-A763-158C5861C251}" presName="node" presStyleLbl="node1" presStyleIdx="1" presStyleCnt="10">
        <dgm:presLayoutVars>
          <dgm:bulletEnabled val="1"/>
        </dgm:presLayoutVars>
      </dgm:prSet>
      <dgm:spPr/>
      <dgm:t>
        <a:bodyPr/>
        <a:lstStyle/>
        <a:p>
          <a:endParaRPr lang="en-GB"/>
        </a:p>
      </dgm:t>
    </dgm:pt>
    <dgm:pt modelId="{2E4E2E57-2524-4184-B5C0-2C93748ED1AB}" type="pres">
      <dgm:prSet presAssocID="{5779E2B9-932D-4344-AE21-85C4DA1EEDBD}" presName="Name9" presStyleLbl="parChTrans1D2" presStyleIdx="2" presStyleCnt="10"/>
      <dgm:spPr/>
      <dgm:t>
        <a:bodyPr/>
        <a:lstStyle/>
        <a:p>
          <a:endParaRPr lang="en-GB"/>
        </a:p>
      </dgm:t>
    </dgm:pt>
    <dgm:pt modelId="{4D0F2EE2-887C-40FB-91A2-03AD4C6DC7CD}" type="pres">
      <dgm:prSet presAssocID="{5779E2B9-932D-4344-AE21-85C4DA1EEDBD}" presName="connTx" presStyleLbl="parChTrans1D2" presStyleIdx="2" presStyleCnt="10"/>
      <dgm:spPr/>
      <dgm:t>
        <a:bodyPr/>
        <a:lstStyle/>
        <a:p>
          <a:endParaRPr lang="en-GB"/>
        </a:p>
      </dgm:t>
    </dgm:pt>
    <dgm:pt modelId="{920736B5-290B-490D-BFDA-DC60F0D9CEC9}" type="pres">
      <dgm:prSet presAssocID="{E5835A6C-3C49-4873-857C-7B11E6F0FEF8}" presName="node" presStyleLbl="node1" presStyleIdx="2" presStyleCnt="10">
        <dgm:presLayoutVars>
          <dgm:bulletEnabled val="1"/>
        </dgm:presLayoutVars>
      </dgm:prSet>
      <dgm:spPr/>
      <dgm:t>
        <a:bodyPr/>
        <a:lstStyle/>
        <a:p>
          <a:endParaRPr lang="en-GB"/>
        </a:p>
      </dgm:t>
    </dgm:pt>
    <dgm:pt modelId="{79F2259B-3349-46A1-98ED-C8C50FEDD15D}" type="pres">
      <dgm:prSet presAssocID="{1333D206-F27B-40B0-8F32-3BDABA03DDAE}" presName="Name9" presStyleLbl="parChTrans1D2" presStyleIdx="3" presStyleCnt="10"/>
      <dgm:spPr/>
      <dgm:t>
        <a:bodyPr/>
        <a:lstStyle/>
        <a:p>
          <a:endParaRPr lang="en-GB"/>
        </a:p>
      </dgm:t>
    </dgm:pt>
    <dgm:pt modelId="{A670509A-F540-461C-90A8-D69B70743C6B}" type="pres">
      <dgm:prSet presAssocID="{1333D206-F27B-40B0-8F32-3BDABA03DDAE}" presName="connTx" presStyleLbl="parChTrans1D2" presStyleIdx="3" presStyleCnt="10"/>
      <dgm:spPr/>
      <dgm:t>
        <a:bodyPr/>
        <a:lstStyle/>
        <a:p>
          <a:endParaRPr lang="en-GB"/>
        </a:p>
      </dgm:t>
    </dgm:pt>
    <dgm:pt modelId="{E3886448-CAF5-448E-8762-07EA985F6065}" type="pres">
      <dgm:prSet presAssocID="{748405E7-A694-46AB-B4DF-A82E9BD2F654}" presName="node" presStyleLbl="node1" presStyleIdx="3" presStyleCnt="10">
        <dgm:presLayoutVars>
          <dgm:bulletEnabled val="1"/>
        </dgm:presLayoutVars>
      </dgm:prSet>
      <dgm:spPr/>
      <dgm:t>
        <a:bodyPr/>
        <a:lstStyle/>
        <a:p>
          <a:endParaRPr lang="en-GB"/>
        </a:p>
      </dgm:t>
    </dgm:pt>
    <dgm:pt modelId="{CF8088CA-DE16-4CBE-9F28-DE5F025FBD86}" type="pres">
      <dgm:prSet presAssocID="{399C236D-9070-415B-AF7C-4BF50F3881F2}" presName="Name9" presStyleLbl="parChTrans1D2" presStyleIdx="4" presStyleCnt="10"/>
      <dgm:spPr/>
      <dgm:t>
        <a:bodyPr/>
        <a:lstStyle/>
        <a:p>
          <a:endParaRPr lang="en-GB"/>
        </a:p>
      </dgm:t>
    </dgm:pt>
    <dgm:pt modelId="{74BBA060-7160-4BD6-A6FA-30772DB0A62F}" type="pres">
      <dgm:prSet presAssocID="{399C236D-9070-415B-AF7C-4BF50F3881F2}" presName="connTx" presStyleLbl="parChTrans1D2" presStyleIdx="4" presStyleCnt="10"/>
      <dgm:spPr/>
      <dgm:t>
        <a:bodyPr/>
        <a:lstStyle/>
        <a:p>
          <a:endParaRPr lang="en-GB"/>
        </a:p>
      </dgm:t>
    </dgm:pt>
    <dgm:pt modelId="{5A05A66F-AE9D-46F0-8266-E598F02908B1}" type="pres">
      <dgm:prSet presAssocID="{2CA0D245-8B3C-4C02-88DB-8E39F8420C77}" presName="node" presStyleLbl="node1" presStyleIdx="4" presStyleCnt="10">
        <dgm:presLayoutVars>
          <dgm:bulletEnabled val="1"/>
        </dgm:presLayoutVars>
      </dgm:prSet>
      <dgm:spPr/>
      <dgm:t>
        <a:bodyPr/>
        <a:lstStyle/>
        <a:p>
          <a:endParaRPr lang="en-GB"/>
        </a:p>
      </dgm:t>
    </dgm:pt>
    <dgm:pt modelId="{F2B5EBF0-221E-4232-9209-92A189A1113F}" type="pres">
      <dgm:prSet presAssocID="{15ECC0F3-80FE-42C9-82C4-75865A4B5F49}" presName="Name9" presStyleLbl="parChTrans1D2" presStyleIdx="5" presStyleCnt="10"/>
      <dgm:spPr/>
      <dgm:t>
        <a:bodyPr/>
        <a:lstStyle/>
        <a:p>
          <a:endParaRPr lang="en-GB"/>
        </a:p>
      </dgm:t>
    </dgm:pt>
    <dgm:pt modelId="{D5F99D08-FD73-4A8B-9456-BDD7A09DDEEA}" type="pres">
      <dgm:prSet presAssocID="{15ECC0F3-80FE-42C9-82C4-75865A4B5F49}" presName="connTx" presStyleLbl="parChTrans1D2" presStyleIdx="5" presStyleCnt="10"/>
      <dgm:spPr/>
      <dgm:t>
        <a:bodyPr/>
        <a:lstStyle/>
        <a:p>
          <a:endParaRPr lang="en-GB"/>
        </a:p>
      </dgm:t>
    </dgm:pt>
    <dgm:pt modelId="{30A50334-7EFE-401A-8F86-5CB6EB1E1669}" type="pres">
      <dgm:prSet presAssocID="{F95421F2-6A9D-47B8-9D73-C107A2DB86B5}" presName="node" presStyleLbl="node1" presStyleIdx="5" presStyleCnt="10">
        <dgm:presLayoutVars>
          <dgm:bulletEnabled val="1"/>
        </dgm:presLayoutVars>
      </dgm:prSet>
      <dgm:spPr/>
      <dgm:t>
        <a:bodyPr/>
        <a:lstStyle/>
        <a:p>
          <a:endParaRPr lang="en-GB"/>
        </a:p>
      </dgm:t>
    </dgm:pt>
    <dgm:pt modelId="{A0CC0E0E-55C6-4A44-AFCD-BEB75AB24D7D}" type="pres">
      <dgm:prSet presAssocID="{23F4464C-29CE-4D6B-8E11-2FD9F233B205}" presName="Name9" presStyleLbl="parChTrans1D2" presStyleIdx="6" presStyleCnt="10"/>
      <dgm:spPr/>
      <dgm:t>
        <a:bodyPr/>
        <a:lstStyle/>
        <a:p>
          <a:endParaRPr lang="en-GB"/>
        </a:p>
      </dgm:t>
    </dgm:pt>
    <dgm:pt modelId="{533BE736-9862-4E2C-A8D3-5583C32E0661}" type="pres">
      <dgm:prSet presAssocID="{23F4464C-29CE-4D6B-8E11-2FD9F233B205}" presName="connTx" presStyleLbl="parChTrans1D2" presStyleIdx="6" presStyleCnt="10"/>
      <dgm:spPr/>
      <dgm:t>
        <a:bodyPr/>
        <a:lstStyle/>
        <a:p>
          <a:endParaRPr lang="en-GB"/>
        </a:p>
      </dgm:t>
    </dgm:pt>
    <dgm:pt modelId="{92AE6780-3739-4DC4-BEFB-1EFCFA97584D}" type="pres">
      <dgm:prSet presAssocID="{B46489B8-0BBE-4F6C-94ED-4F1110D5385D}" presName="node" presStyleLbl="node1" presStyleIdx="6" presStyleCnt="10">
        <dgm:presLayoutVars>
          <dgm:bulletEnabled val="1"/>
        </dgm:presLayoutVars>
      </dgm:prSet>
      <dgm:spPr/>
      <dgm:t>
        <a:bodyPr/>
        <a:lstStyle/>
        <a:p>
          <a:endParaRPr lang="en-GB"/>
        </a:p>
      </dgm:t>
    </dgm:pt>
    <dgm:pt modelId="{A7408E83-BA82-4342-9C15-1CC1B2A70D21}" type="pres">
      <dgm:prSet presAssocID="{926C294B-4519-4618-BDED-60F0A26DBA84}" presName="Name9" presStyleLbl="parChTrans1D2" presStyleIdx="7" presStyleCnt="10"/>
      <dgm:spPr/>
      <dgm:t>
        <a:bodyPr/>
        <a:lstStyle/>
        <a:p>
          <a:endParaRPr lang="en-US"/>
        </a:p>
      </dgm:t>
    </dgm:pt>
    <dgm:pt modelId="{5C76349A-53FF-4A13-8634-4BF8DCF100C3}" type="pres">
      <dgm:prSet presAssocID="{926C294B-4519-4618-BDED-60F0A26DBA84}" presName="connTx" presStyleLbl="parChTrans1D2" presStyleIdx="7" presStyleCnt="10"/>
      <dgm:spPr/>
      <dgm:t>
        <a:bodyPr/>
        <a:lstStyle/>
        <a:p>
          <a:endParaRPr lang="en-US"/>
        </a:p>
      </dgm:t>
    </dgm:pt>
    <dgm:pt modelId="{40F1BEF9-E517-4538-AF71-951F3984EFCA}" type="pres">
      <dgm:prSet presAssocID="{0FEAF589-7085-4595-93EF-F0A44D9EE3A2}" presName="node" presStyleLbl="node1" presStyleIdx="7" presStyleCnt="10">
        <dgm:presLayoutVars>
          <dgm:bulletEnabled val="1"/>
        </dgm:presLayoutVars>
      </dgm:prSet>
      <dgm:spPr/>
      <dgm:t>
        <a:bodyPr/>
        <a:lstStyle/>
        <a:p>
          <a:endParaRPr lang="en-US"/>
        </a:p>
      </dgm:t>
    </dgm:pt>
    <dgm:pt modelId="{316ED382-465C-4AF5-981F-23DD5423CC9A}" type="pres">
      <dgm:prSet presAssocID="{70C1A7A8-D7EB-476E-86CB-52EB6EE9C31D}" presName="Name9" presStyleLbl="parChTrans1D2" presStyleIdx="8" presStyleCnt="10"/>
      <dgm:spPr/>
      <dgm:t>
        <a:bodyPr/>
        <a:lstStyle/>
        <a:p>
          <a:endParaRPr lang="en-US"/>
        </a:p>
      </dgm:t>
    </dgm:pt>
    <dgm:pt modelId="{0608EB43-CF70-4B71-AFB3-3267D6EAA32A}" type="pres">
      <dgm:prSet presAssocID="{70C1A7A8-D7EB-476E-86CB-52EB6EE9C31D}" presName="connTx" presStyleLbl="parChTrans1D2" presStyleIdx="8" presStyleCnt="10"/>
      <dgm:spPr/>
      <dgm:t>
        <a:bodyPr/>
        <a:lstStyle/>
        <a:p>
          <a:endParaRPr lang="en-US"/>
        </a:p>
      </dgm:t>
    </dgm:pt>
    <dgm:pt modelId="{ACE9607D-12AC-4439-831B-7E51DC9E86CF}" type="pres">
      <dgm:prSet presAssocID="{F6A5CAF7-CF98-46C6-9397-136E57E37FA1}" presName="node" presStyleLbl="node1" presStyleIdx="8" presStyleCnt="10">
        <dgm:presLayoutVars>
          <dgm:bulletEnabled val="1"/>
        </dgm:presLayoutVars>
      </dgm:prSet>
      <dgm:spPr/>
      <dgm:t>
        <a:bodyPr/>
        <a:lstStyle/>
        <a:p>
          <a:endParaRPr lang="en-US"/>
        </a:p>
      </dgm:t>
    </dgm:pt>
    <dgm:pt modelId="{63039DEA-70C8-4622-BECE-7BB50131CB60}" type="pres">
      <dgm:prSet presAssocID="{607C0F57-3ACC-463A-82D9-669E4713B879}" presName="Name9" presStyleLbl="parChTrans1D2" presStyleIdx="9" presStyleCnt="10"/>
      <dgm:spPr/>
      <dgm:t>
        <a:bodyPr/>
        <a:lstStyle/>
        <a:p>
          <a:endParaRPr lang="en-US"/>
        </a:p>
      </dgm:t>
    </dgm:pt>
    <dgm:pt modelId="{598E2D21-E4EF-433D-A691-80CC14B82259}" type="pres">
      <dgm:prSet presAssocID="{607C0F57-3ACC-463A-82D9-669E4713B879}" presName="connTx" presStyleLbl="parChTrans1D2" presStyleIdx="9" presStyleCnt="10"/>
      <dgm:spPr/>
      <dgm:t>
        <a:bodyPr/>
        <a:lstStyle/>
        <a:p>
          <a:endParaRPr lang="en-US"/>
        </a:p>
      </dgm:t>
    </dgm:pt>
    <dgm:pt modelId="{98FCCB5B-A333-4598-930F-6872EF375FD3}" type="pres">
      <dgm:prSet presAssocID="{C9802298-0BF0-4463-9D57-DED843E9CE0E}" presName="node" presStyleLbl="node1" presStyleIdx="9" presStyleCnt="10">
        <dgm:presLayoutVars>
          <dgm:bulletEnabled val="1"/>
        </dgm:presLayoutVars>
      </dgm:prSet>
      <dgm:spPr/>
      <dgm:t>
        <a:bodyPr/>
        <a:lstStyle/>
        <a:p>
          <a:endParaRPr lang="en-US"/>
        </a:p>
      </dgm:t>
    </dgm:pt>
  </dgm:ptLst>
  <dgm:cxnLst>
    <dgm:cxn modelId="{50133EF5-0CC3-4A63-8172-435684F314A0}" srcId="{CC75BADE-9F39-40BC-A0EC-4BC64B3B94C2}" destId="{E5835A6C-3C49-4873-857C-7B11E6F0FEF8}" srcOrd="2" destOrd="0" parTransId="{5779E2B9-932D-4344-AE21-85C4DA1EEDBD}" sibTransId="{5AD95781-33C4-4AB1-B957-E5B9E7FA3A5C}"/>
    <dgm:cxn modelId="{822DBEFA-BE89-4B87-9766-67B8A008CCBE}" srcId="{CC75BADE-9F39-40BC-A0EC-4BC64B3B94C2}" destId="{F6A5CAF7-CF98-46C6-9397-136E57E37FA1}" srcOrd="8" destOrd="0" parTransId="{70C1A7A8-D7EB-476E-86CB-52EB6EE9C31D}" sibTransId="{68D64BE7-06CD-48E2-BF8D-AB5C9E5D5E96}"/>
    <dgm:cxn modelId="{A22D8DFA-6647-4250-9043-90F166E1FE44}" type="presOf" srcId="{1333D206-F27B-40B0-8F32-3BDABA03DDAE}" destId="{79F2259B-3349-46A1-98ED-C8C50FEDD15D}" srcOrd="0" destOrd="0" presId="urn:microsoft.com/office/officeart/2005/8/layout/radial1"/>
    <dgm:cxn modelId="{2BD195B6-DC3D-4925-8C8B-FA28F4BD0578}" type="presOf" srcId="{70C1A7A8-D7EB-476E-86CB-52EB6EE9C31D}" destId="{0608EB43-CF70-4B71-AFB3-3267D6EAA32A}" srcOrd="1" destOrd="0" presId="urn:microsoft.com/office/officeart/2005/8/layout/radial1"/>
    <dgm:cxn modelId="{02C77830-B8B4-4A9D-BD90-993EB10DDC35}" srcId="{CC75BADE-9F39-40BC-A0EC-4BC64B3B94C2}" destId="{0FEAF589-7085-4595-93EF-F0A44D9EE3A2}" srcOrd="7" destOrd="0" parTransId="{926C294B-4519-4618-BDED-60F0A26DBA84}" sibTransId="{7CC0E9F8-FEE9-4D6D-9775-FA15D028AA28}"/>
    <dgm:cxn modelId="{9F0CA709-B4F7-40AB-B305-1A647811D2A8}" type="presOf" srcId="{399C236D-9070-415B-AF7C-4BF50F3881F2}" destId="{74BBA060-7160-4BD6-A6FA-30772DB0A62F}" srcOrd="1" destOrd="0" presId="urn:microsoft.com/office/officeart/2005/8/layout/radial1"/>
    <dgm:cxn modelId="{15550B40-8A3A-4055-AA89-1E209F8C9257}" type="presOf" srcId="{2CC19B60-F00F-4018-AD15-4C4C90C52A9A}" destId="{C84F3F79-D85A-4CC6-9B61-CFC7742C2704}" srcOrd="0" destOrd="0" presId="urn:microsoft.com/office/officeart/2005/8/layout/radial1"/>
    <dgm:cxn modelId="{1B8BF4E5-8FD1-44F8-9C1B-01C378D931D2}" type="presOf" srcId="{23F4464C-29CE-4D6B-8E11-2FD9F233B205}" destId="{A0CC0E0E-55C6-4A44-AFCD-BEB75AB24D7D}" srcOrd="0" destOrd="0" presId="urn:microsoft.com/office/officeart/2005/8/layout/radial1"/>
    <dgm:cxn modelId="{779F986A-6C06-4DDD-84F7-AC71FBE71DBA}" srcId="{CC75BADE-9F39-40BC-A0EC-4BC64B3B94C2}" destId="{B46489B8-0BBE-4F6C-94ED-4F1110D5385D}" srcOrd="6" destOrd="0" parTransId="{23F4464C-29CE-4D6B-8E11-2FD9F233B205}" sibTransId="{6DD62CCC-BC0F-4313-8C13-B10842A5448D}"/>
    <dgm:cxn modelId="{CDC34CC5-9D15-4664-AADF-C7864981DAF6}" type="presOf" srcId="{C9802298-0BF0-4463-9D57-DED843E9CE0E}" destId="{98FCCB5B-A333-4598-930F-6872EF375FD3}" srcOrd="0" destOrd="0" presId="urn:microsoft.com/office/officeart/2005/8/layout/radial1"/>
    <dgm:cxn modelId="{7F23E943-67D3-497F-B693-9B8AA463D7D4}" type="presOf" srcId="{926C294B-4519-4618-BDED-60F0A26DBA84}" destId="{A7408E83-BA82-4342-9C15-1CC1B2A70D21}" srcOrd="0" destOrd="0" presId="urn:microsoft.com/office/officeart/2005/8/layout/radial1"/>
    <dgm:cxn modelId="{874700FB-9C9B-472A-BD5B-7759DD572917}" type="presOf" srcId="{2CA0D245-8B3C-4C02-88DB-8E39F8420C77}" destId="{5A05A66F-AE9D-46F0-8266-E598F02908B1}" srcOrd="0" destOrd="0" presId="urn:microsoft.com/office/officeart/2005/8/layout/radial1"/>
    <dgm:cxn modelId="{15452ED5-1D5F-4447-BB58-1A3A29605860}" srcId="{CC75BADE-9F39-40BC-A0EC-4BC64B3B94C2}" destId="{748405E7-A694-46AB-B4DF-A82E9BD2F654}" srcOrd="3" destOrd="0" parTransId="{1333D206-F27B-40B0-8F32-3BDABA03DDAE}" sibTransId="{293F62E2-6606-441D-AACE-DEAF2C5ADF7E}"/>
    <dgm:cxn modelId="{E3079905-32CB-43B4-A778-EEA66CDF5BD6}" type="presOf" srcId="{15ECC0F3-80FE-42C9-82C4-75865A4B5F49}" destId="{D5F99D08-FD73-4A8B-9456-BDD7A09DDEEA}" srcOrd="1" destOrd="0" presId="urn:microsoft.com/office/officeart/2005/8/layout/radial1"/>
    <dgm:cxn modelId="{7779F25B-87DA-40C6-B63D-08564EB68D12}" type="presOf" srcId="{B46489B8-0BBE-4F6C-94ED-4F1110D5385D}" destId="{92AE6780-3739-4DC4-BEFB-1EFCFA97584D}" srcOrd="0" destOrd="0" presId="urn:microsoft.com/office/officeart/2005/8/layout/radial1"/>
    <dgm:cxn modelId="{434AE844-B979-48A1-90F2-265DD190EA3D}" type="presOf" srcId="{F95421F2-6A9D-47B8-9D73-C107A2DB86B5}" destId="{30A50334-7EFE-401A-8F86-5CB6EB1E1669}" srcOrd="0" destOrd="0" presId="urn:microsoft.com/office/officeart/2005/8/layout/radial1"/>
    <dgm:cxn modelId="{B4A9F45A-4542-43DB-8534-EBCBFCE4448F}" type="presOf" srcId="{AD60ADF9-36D6-474E-A763-158C5861C251}" destId="{8A5D60E0-9B0D-4C1D-A9D0-F330E49A1E0F}" srcOrd="0" destOrd="0" presId="urn:microsoft.com/office/officeart/2005/8/layout/radial1"/>
    <dgm:cxn modelId="{E34ED00E-442B-4042-9274-13332E4EECB9}" type="presOf" srcId="{399C236D-9070-415B-AF7C-4BF50F3881F2}" destId="{CF8088CA-DE16-4CBE-9F28-DE5F025FBD86}" srcOrd="0" destOrd="0" presId="urn:microsoft.com/office/officeart/2005/8/layout/radial1"/>
    <dgm:cxn modelId="{0AF77247-AC7C-44E5-82DD-57EDBE5E8772}" type="presOf" srcId="{0FEAF589-7085-4595-93EF-F0A44D9EE3A2}" destId="{40F1BEF9-E517-4538-AF71-951F3984EFCA}" srcOrd="0" destOrd="0" presId="urn:microsoft.com/office/officeart/2005/8/layout/radial1"/>
    <dgm:cxn modelId="{843A08BA-C59F-44B5-A651-F3CCFFB4DE50}" type="presOf" srcId="{70C1A7A8-D7EB-476E-86CB-52EB6EE9C31D}" destId="{316ED382-465C-4AF5-981F-23DD5423CC9A}" srcOrd="0" destOrd="0" presId="urn:microsoft.com/office/officeart/2005/8/layout/radial1"/>
    <dgm:cxn modelId="{05B41315-6629-4DFF-8D0F-5753F872FADF}" type="presOf" srcId="{0523E6CB-9717-4438-9296-8DF854EDE7F4}" destId="{F4E052D5-5FDE-4E71-A6A1-C32DD3966A4C}" srcOrd="0" destOrd="0" presId="urn:microsoft.com/office/officeart/2005/8/layout/radial1"/>
    <dgm:cxn modelId="{E0551169-3BB3-4639-A9F8-A31091F7AAE2}" srcId="{CC75BADE-9F39-40BC-A0EC-4BC64B3B94C2}" destId="{C9802298-0BF0-4463-9D57-DED843E9CE0E}" srcOrd="9" destOrd="0" parTransId="{607C0F57-3ACC-463A-82D9-669E4713B879}" sibTransId="{54D1C48D-5BE1-4000-B18B-C4175B0A0337}"/>
    <dgm:cxn modelId="{0D024977-2080-4070-8F2E-11E833146EC6}" type="presOf" srcId="{15ECC0F3-80FE-42C9-82C4-75865A4B5F49}" destId="{F2B5EBF0-221E-4232-9209-92A189A1113F}" srcOrd="0" destOrd="0" presId="urn:microsoft.com/office/officeart/2005/8/layout/radial1"/>
    <dgm:cxn modelId="{D8C7B9D3-AEE1-4AB3-95F8-973EDEA4C918}" srcId="{CC75BADE-9F39-40BC-A0EC-4BC64B3B94C2}" destId="{2CA0D245-8B3C-4C02-88DB-8E39F8420C77}" srcOrd="4" destOrd="0" parTransId="{399C236D-9070-415B-AF7C-4BF50F3881F2}" sibTransId="{37E28B6C-FB59-4FBD-A153-0A84E7D9FB45}"/>
    <dgm:cxn modelId="{202DD697-3DFD-453E-973B-6A80BDB75CAB}" type="presOf" srcId="{23F4464C-29CE-4D6B-8E11-2FD9F233B205}" destId="{533BE736-9862-4E2C-A8D3-5583C32E0661}" srcOrd="1" destOrd="0" presId="urn:microsoft.com/office/officeart/2005/8/layout/radial1"/>
    <dgm:cxn modelId="{2FBFC651-26C5-444A-80A6-45659E652402}" type="presOf" srcId="{2CC19B60-F00F-4018-AD15-4C4C90C52A9A}" destId="{443B7D92-EF82-42AA-B71E-7A6392EA0C90}" srcOrd="1" destOrd="0" presId="urn:microsoft.com/office/officeart/2005/8/layout/radial1"/>
    <dgm:cxn modelId="{44B3CFF9-D8D1-4A88-89FF-FD3BAAE1072B}" srcId="{CC75BADE-9F39-40BC-A0EC-4BC64B3B94C2}" destId="{AD60ADF9-36D6-474E-A763-158C5861C251}" srcOrd="1" destOrd="0" parTransId="{0770BD72-D324-4408-BF2D-644F0D6845DF}" sibTransId="{71AC5A19-F00A-4C87-9891-473BC6DC4820}"/>
    <dgm:cxn modelId="{191E5E20-88C6-4760-8B26-73F707F085B7}" type="presOf" srcId="{A66A49F4-F3AF-4B48-BE9B-1D422612B7A3}" destId="{20295EFF-078E-4CAB-A6C9-0D290430E8E8}" srcOrd="0" destOrd="0" presId="urn:microsoft.com/office/officeart/2005/8/layout/radial1"/>
    <dgm:cxn modelId="{E50DFDF1-8508-4985-80AE-7D70723272E2}" type="presOf" srcId="{5779E2B9-932D-4344-AE21-85C4DA1EEDBD}" destId="{4D0F2EE2-887C-40FB-91A2-03AD4C6DC7CD}" srcOrd="1" destOrd="0" presId="urn:microsoft.com/office/officeart/2005/8/layout/radial1"/>
    <dgm:cxn modelId="{55960EAB-FFBC-497E-9D56-5C245D7F0F52}" srcId="{CC75BADE-9F39-40BC-A0EC-4BC64B3B94C2}" destId="{F95421F2-6A9D-47B8-9D73-C107A2DB86B5}" srcOrd="5" destOrd="0" parTransId="{15ECC0F3-80FE-42C9-82C4-75865A4B5F49}" sibTransId="{D695ADF5-2222-462B-A367-4230521E4EC7}"/>
    <dgm:cxn modelId="{64FED606-AD6A-453D-9980-E43A8201925E}" type="presOf" srcId="{5779E2B9-932D-4344-AE21-85C4DA1EEDBD}" destId="{2E4E2E57-2524-4184-B5C0-2C93748ED1AB}" srcOrd="0" destOrd="0" presId="urn:microsoft.com/office/officeart/2005/8/layout/radial1"/>
    <dgm:cxn modelId="{84B0619A-5654-40E2-89CC-28F4590F0BB9}" type="presOf" srcId="{0770BD72-D324-4408-BF2D-644F0D6845DF}" destId="{FFBAE3BD-62D0-4110-BEB9-60C40A099070}" srcOrd="0" destOrd="0" presId="urn:microsoft.com/office/officeart/2005/8/layout/radial1"/>
    <dgm:cxn modelId="{CDBD1E0F-85DA-4BB4-AEB7-0122E3CDC69A}" type="presOf" srcId="{CC75BADE-9F39-40BC-A0EC-4BC64B3B94C2}" destId="{6B17F6AF-3C6F-41F3-BF3A-8C33A5A879D7}" srcOrd="0" destOrd="0" presId="urn:microsoft.com/office/officeart/2005/8/layout/radial1"/>
    <dgm:cxn modelId="{DCCA28D3-1802-4FBE-816E-F2A9B10AB15F}" type="presOf" srcId="{1333D206-F27B-40B0-8F32-3BDABA03DDAE}" destId="{A670509A-F540-461C-90A8-D69B70743C6B}" srcOrd="1" destOrd="0" presId="urn:microsoft.com/office/officeart/2005/8/layout/radial1"/>
    <dgm:cxn modelId="{917CB1F1-D45F-42D0-891F-BFEBC92B1EAA}" type="presOf" srcId="{F6A5CAF7-CF98-46C6-9397-136E57E37FA1}" destId="{ACE9607D-12AC-4439-831B-7E51DC9E86CF}" srcOrd="0" destOrd="0" presId="urn:microsoft.com/office/officeart/2005/8/layout/radial1"/>
    <dgm:cxn modelId="{9E4D9CD4-8268-4C30-AB32-D6A58FADB389}" srcId="{0523E6CB-9717-4438-9296-8DF854EDE7F4}" destId="{CC75BADE-9F39-40BC-A0EC-4BC64B3B94C2}" srcOrd="0" destOrd="0" parTransId="{4DD38801-C190-4110-82A3-7B4EE711E7FA}" sibTransId="{5A156329-2695-410B-938D-EF1A8C57846E}"/>
    <dgm:cxn modelId="{E1DC313A-9804-47EC-93B5-2BCAAB656B66}" srcId="{CC75BADE-9F39-40BC-A0EC-4BC64B3B94C2}" destId="{A66A49F4-F3AF-4B48-BE9B-1D422612B7A3}" srcOrd="0" destOrd="0" parTransId="{2CC19B60-F00F-4018-AD15-4C4C90C52A9A}" sibTransId="{7269C350-1BC8-4CE8-AA24-6352DC20DF3B}"/>
    <dgm:cxn modelId="{4817F428-4C6B-443A-840F-E1622A10EF93}" type="presOf" srcId="{E5835A6C-3C49-4873-857C-7B11E6F0FEF8}" destId="{920736B5-290B-490D-BFDA-DC60F0D9CEC9}" srcOrd="0" destOrd="0" presId="urn:microsoft.com/office/officeart/2005/8/layout/radial1"/>
    <dgm:cxn modelId="{78ACC348-86CC-4D4D-B2C3-E40965BA140F}" type="presOf" srcId="{926C294B-4519-4618-BDED-60F0A26DBA84}" destId="{5C76349A-53FF-4A13-8634-4BF8DCF100C3}" srcOrd="1" destOrd="0" presId="urn:microsoft.com/office/officeart/2005/8/layout/radial1"/>
    <dgm:cxn modelId="{01098175-3D8A-482B-A06A-CA3DC60662DE}" type="presOf" srcId="{0770BD72-D324-4408-BF2D-644F0D6845DF}" destId="{FD9A14BD-675D-4D50-AD33-D2378E575B7B}" srcOrd="1" destOrd="0" presId="urn:microsoft.com/office/officeart/2005/8/layout/radial1"/>
    <dgm:cxn modelId="{50451F09-99FC-4C21-B051-85A055A95AF9}" type="presOf" srcId="{607C0F57-3ACC-463A-82D9-669E4713B879}" destId="{63039DEA-70C8-4622-BECE-7BB50131CB60}" srcOrd="0" destOrd="0" presId="urn:microsoft.com/office/officeart/2005/8/layout/radial1"/>
    <dgm:cxn modelId="{CB3D99EC-EDD8-4B8C-B438-C136C022130B}" type="presOf" srcId="{748405E7-A694-46AB-B4DF-A82E9BD2F654}" destId="{E3886448-CAF5-448E-8762-07EA985F6065}" srcOrd="0" destOrd="0" presId="urn:microsoft.com/office/officeart/2005/8/layout/radial1"/>
    <dgm:cxn modelId="{A3316E46-71A6-40E7-85DE-145BAE56A6B3}" type="presOf" srcId="{607C0F57-3ACC-463A-82D9-669E4713B879}" destId="{598E2D21-E4EF-433D-A691-80CC14B82259}" srcOrd="1" destOrd="0" presId="urn:microsoft.com/office/officeart/2005/8/layout/radial1"/>
    <dgm:cxn modelId="{976B4F27-9A0C-439C-857D-2F0CDF57B100}" type="presParOf" srcId="{F4E052D5-5FDE-4E71-A6A1-C32DD3966A4C}" destId="{6B17F6AF-3C6F-41F3-BF3A-8C33A5A879D7}" srcOrd="0" destOrd="0" presId="urn:microsoft.com/office/officeart/2005/8/layout/radial1"/>
    <dgm:cxn modelId="{5D1C8341-17BE-4F6E-B99C-B4DE1811EED6}" type="presParOf" srcId="{F4E052D5-5FDE-4E71-A6A1-C32DD3966A4C}" destId="{C84F3F79-D85A-4CC6-9B61-CFC7742C2704}" srcOrd="1" destOrd="0" presId="urn:microsoft.com/office/officeart/2005/8/layout/radial1"/>
    <dgm:cxn modelId="{DFB67A32-C2EF-4E33-A2CB-DEC5C47B0752}" type="presParOf" srcId="{C84F3F79-D85A-4CC6-9B61-CFC7742C2704}" destId="{443B7D92-EF82-42AA-B71E-7A6392EA0C90}" srcOrd="0" destOrd="0" presId="urn:microsoft.com/office/officeart/2005/8/layout/radial1"/>
    <dgm:cxn modelId="{D5D0D8EB-3D00-4239-828F-7592D4D57A5F}" type="presParOf" srcId="{F4E052D5-5FDE-4E71-A6A1-C32DD3966A4C}" destId="{20295EFF-078E-4CAB-A6C9-0D290430E8E8}" srcOrd="2" destOrd="0" presId="urn:microsoft.com/office/officeart/2005/8/layout/radial1"/>
    <dgm:cxn modelId="{3486857B-2234-41FB-99A5-9A58CBC8E348}" type="presParOf" srcId="{F4E052D5-5FDE-4E71-A6A1-C32DD3966A4C}" destId="{FFBAE3BD-62D0-4110-BEB9-60C40A099070}" srcOrd="3" destOrd="0" presId="urn:microsoft.com/office/officeart/2005/8/layout/radial1"/>
    <dgm:cxn modelId="{9CD6522D-417B-4ECB-9111-DF43B52A693B}" type="presParOf" srcId="{FFBAE3BD-62D0-4110-BEB9-60C40A099070}" destId="{FD9A14BD-675D-4D50-AD33-D2378E575B7B}" srcOrd="0" destOrd="0" presId="urn:microsoft.com/office/officeart/2005/8/layout/radial1"/>
    <dgm:cxn modelId="{EE3F99DD-8CE4-4565-837D-F761795B8A89}" type="presParOf" srcId="{F4E052D5-5FDE-4E71-A6A1-C32DD3966A4C}" destId="{8A5D60E0-9B0D-4C1D-A9D0-F330E49A1E0F}" srcOrd="4" destOrd="0" presId="urn:microsoft.com/office/officeart/2005/8/layout/radial1"/>
    <dgm:cxn modelId="{9F7EC968-5170-41DF-B7DD-D0DAF4CEBF5C}" type="presParOf" srcId="{F4E052D5-5FDE-4E71-A6A1-C32DD3966A4C}" destId="{2E4E2E57-2524-4184-B5C0-2C93748ED1AB}" srcOrd="5" destOrd="0" presId="urn:microsoft.com/office/officeart/2005/8/layout/radial1"/>
    <dgm:cxn modelId="{1E3B2952-1A38-450D-9138-7752E7F2C09F}" type="presParOf" srcId="{2E4E2E57-2524-4184-B5C0-2C93748ED1AB}" destId="{4D0F2EE2-887C-40FB-91A2-03AD4C6DC7CD}" srcOrd="0" destOrd="0" presId="urn:microsoft.com/office/officeart/2005/8/layout/radial1"/>
    <dgm:cxn modelId="{34272950-4C1A-459D-9F5F-E0381D5D1F4B}" type="presParOf" srcId="{F4E052D5-5FDE-4E71-A6A1-C32DD3966A4C}" destId="{920736B5-290B-490D-BFDA-DC60F0D9CEC9}" srcOrd="6" destOrd="0" presId="urn:microsoft.com/office/officeart/2005/8/layout/radial1"/>
    <dgm:cxn modelId="{35706996-D279-468E-9F23-C60AF2B9727F}" type="presParOf" srcId="{F4E052D5-5FDE-4E71-A6A1-C32DD3966A4C}" destId="{79F2259B-3349-46A1-98ED-C8C50FEDD15D}" srcOrd="7" destOrd="0" presId="urn:microsoft.com/office/officeart/2005/8/layout/radial1"/>
    <dgm:cxn modelId="{FE834914-AD9A-40B4-829C-17A23F3E3C5A}" type="presParOf" srcId="{79F2259B-3349-46A1-98ED-C8C50FEDD15D}" destId="{A670509A-F540-461C-90A8-D69B70743C6B}" srcOrd="0" destOrd="0" presId="urn:microsoft.com/office/officeart/2005/8/layout/radial1"/>
    <dgm:cxn modelId="{2C1B7DC9-A9F7-44FB-9438-7BACD3C2B2A2}" type="presParOf" srcId="{F4E052D5-5FDE-4E71-A6A1-C32DD3966A4C}" destId="{E3886448-CAF5-448E-8762-07EA985F6065}" srcOrd="8" destOrd="0" presId="urn:microsoft.com/office/officeart/2005/8/layout/radial1"/>
    <dgm:cxn modelId="{1FA8AE36-E13A-4A47-89EC-F22D7DEE85F4}" type="presParOf" srcId="{F4E052D5-5FDE-4E71-A6A1-C32DD3966A4C}" destId="{CF8088CA-DE16-4CBE-9F28-DE5F025FBD86}" srcOrd="9" destOrd="0" presId="urn:microsoft.com/office/officeart/2005/8/layout/radial1"/>
    <dgm:cxn modelId="{07C77D72-A748-484A-A3EF-2C205A4E35A9}" type="presParOf" srcId="{CF8088CA-DE16-4CBE-9F28-DE5F025FBD86}" destId="{74BBA060-7160-4BD6-A6FA-30772DB0A62F}" srcOrd="0" destOrd="0" presId="urn:microsoft.com/office/officeart/2005/8/layout/radial1"/>
    <dgm:cxn modelId="{4CF33384-BE08-470F-9F78-6D8F458EDFBB}" type="presParOf" srcId="{F4E052D5-5FDE-4E71-A6A1-C32DD3966A4C}" destId="{5A05A66F-AE9D-46F0-8266-E598F02908B1}" srcOrd="10" destOrd="0" presId="urn:microsoft.com/office/officeart/2005/8/layout/radial1"/>
    <dgm:cxn modelId="{C8F90BFF-CC69-4C5A-B9E0-540835BCCDED}" type="presParOf" srcId="{F4E052D5-5FDE-4E71-A6A1-C32DD3966A4C}" destId="{F2B5EBF0-221E-4232-9209-92A189A1113F}" srcOrd="11" destOrd="0" presId="urn:microsoft.com/office/officeart/2005/8/layout/radial1"/>
    <dgm:cxn modelId="{FCC51F7D-6224-455C-8F6D-2B8B0D97FD06}" type="presParOf" srcId="{F2B5EBF0-221E-4232-9209-92A189A1113F}" destId="{D5F99D08-FD73-4A8B-9456-BDD7A09DDEEA}" srcOrd="0" destOrd="0" presId="urn:microsoft.com/office/officeart/2005/8/layout/radial1"/>
    <dgm:cxn modelId="{7CBF5884-1338-4E38-9468-50F5D9E3BD0A}" type="presParOf" srcId="{F4E052D5-5FDE-4E71-A6A1-C32DD3966A4C}" destId="{30A50334-7EFE-401A-8F86-5CB6EB1E1669}" srcOrd="12" destOrd="0" presId="urn:microsoft.com/office/officeart/2005/8/layout/radial1"/>
    <dgm:cxn modelId="{BF8F0762-BBFB-4150-A316-A54055D65BBC}" type="presParOf" srcId="{F4E052D5-5FDE-4E71-A6A1-C32DD3966A4C}" destId="{A0CC0E0E-55C6-4A44-AFCD-BEB75AB24D7D}" srcOrd="13" destOrd="0" presId="urn:microsoft.com/office/officeart/2005/8/layout/radial1"/>
    <dgm:cxn modelId="{21F99B6F-CD29-4A4E-BE8B-39336263F18E}" type="presParOf" srcId="{A0CC0E0E-55C6-4A44-AFCD-BEB75AB24D7D}" destId="{533BE736-9862-4E2C-A8D3-5583C32E0661}" srcOrd="0" destOrd="0" presId="urn:microsoft.com/office/officeart/2005/8/layout/radial1"/>
    <dgm:cxn modelId="{78EA1496-C0F6-45DE-8779-940C99E33682}" type="presParOf" srcId="{F4E052D5-5FDE-4E71-A6A1-C32DD3966A4C}" destId="{92AE6780-3739-4DC4-BEFB-1EFCFA97584D}" srcOrd="14" destOrd="0" presId="urn:microsoft.com/office/officeart/2005/8/layout/radial1"/>
    <dgm:cxn modelId="{A08B39B2-2B0D-4E61-B76D-4968C4CF4075}" type="presParOf" srcId="{F4E052D5-5FDE-4E71-A6A1-C32DD3966A4C}" destId="{A7408E83-BA82-4342-9C15-1CC1B2A70D21}" srcOrd="15" destOrd="0" presId="urn:microsoft.com/office/officeart/2005/8/layout/radial1"/>
    <dgm:cxn modelId="{94A6CC66-4A94-4F76-A356-DA5816ED37C3}" type="presParOf" srcId="{A7408E83-BA82-4342-9C15-1CC1B2A70D21}" destId="{5C76349A-53FF-4A13-8634-4BF8DCF100C3}" srcOrd="0" destOrd="0" presId="urn:microsoft.com/office/officeart/2005/8/layout/radial1"/>
    <dgm:cxn modelId="{DA1D2E7A-26C9-4A40-BDCA-052459345573}" type="presParOf" srcId="{F4E052D5-5FDE-4E71-A6A1-C32DD3966A4C}" destId="{40F1BEF9-E517-4538-AF71-951F3984EFCA}" srcOrd="16" destOrd="0" presId="urn:microsoft.com/office/officeart/2005/8/layout/radial1"/>
    <dgm:cxn modelId="{BCFFC352-355C-4191-9620-B0403F8ED21E}" type="presParOf" srcId="{F4E052D5-5FDE-4E71-A6A1-C32DD3966A4C}" destId="{316ED382-465C-4AF5-981F-23DD5423CC9A}" srcOrd="17" destOrd="0" presId="urn:microsoft.com/office/officeart/2005/8/layout/radial1"/>
    <dgm:cxn modelId="{76D2FC82-B4A9-49BE-B5A2-30E7E95AEA02}" type="presParOf" srcId="{316ED382-465C-4AF5-981F-23DD5423CC9A}" destId="{0608EB43-CF70-4B71-AFB3-3267D6EAA32A}" srcOrd="0" destOrd="0" presId="urn:microsoft.com/office/officeart/2005/8/layout/radial1"/>
    <dgm:cxn modelId="{D286319B-0B1E-4D02-B4FF-0AD8F75D40AC}" type="presParOf" srcId="{F4E052D5-5FDE-4E71-A6A1-C32DD3966A4C}" destId="{ACE9607D-12AC-4439-831B-7E51DC9E86CF}" srcOrd="18" destOrd="0" presId="urn:microsoft.com/office/officeart/2005/8/layout/radial1"/>
    <dgm:cxn modelId="{B4412E36-B01C-4EA9-A410-FC9AD42C6DE1}" type="presParOf" srcId="{F4E052D5-5FDE-4E71-A6A1-C32DD3966A4C}" destId="{63039DEA-70C8-4622-BECE-7BB50131CB60}" srcOrd="19" destOrd="0" presId="urn:microsoft.com/office/officeart/2005/8/layout/radial1"/>
    <dgm:cxn modelId="{B4768737-9766-4920-8892-DEDF1C940300}" type="presParOf" srcId="{63039DEA-70C8-4622-BECE-7BB50131CB60}" destId="{598E2D21-E4EF-433D-A691-80CC14B82259}" srcOrd="0" destOrd="0" presId="urn:microsoft.com/office/officeart/2005/8/layout/radial1"/>
    <dgm:cxn modelId="{09BD138B-7EE3-47F2-9485-DF57660FCC84}" type="presParOf" srcId="{F4E052D5-5FDE-4E71-A6A1-C32DD3966A4C}" destId="{98FCCB5B-A333-4598-930F-6872EF375FD3}" srcOrd="20" destOrd="0" presId="urn:microsoft.com/office/officeart/2005/8/layout/radial1"/>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5.xml><?xml version="1.0" encoding="utf-8"?>
<dgm:dataModel xmlns:dgm="http://schemas.openxmlformats.org/drawingml/2006/diagram" xmlns:a="http://schemas.openxmlformats.org/drawingml/2006/main">
  <dgm:ptLst>
    <dgm:pt modelId="{C59E9766-2B8F-4CDE-A93F-1F2833F90159}"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fr-FR"/>
        </a:p>
      </dgm:t>
    </dgm:pt>
    <dgm:pt modelId="{D95DDA72-1E14-472E-A48D-9659369E9FF8}">
      <dgm:prSet phldrT="[Texte]" custT="1"/>
      <dgm:spPr>
        <a:solidFill>
          <a:schemeClr val="accent6">
            <a:lumMod val="40000"/>
            <a:lumOff val="60000"/>
          </a:schemeClr>
        </a:solidFill>
      </dgm:spPr>
      <dgm:t>
        <a:bodyPr vert="vert270"/>
        <a:lstStyle/>
        <a:p>
          <a:r>
            <a:rPr lang="en-US" sz="2200" noProof="0" dirty="0" smtClean="0"/>
            <a:t>Compliance</a:t>
          </a:r>
          <a:endParaRPr lang="en-US" sz="2200" noProof="0" dirty="0"/>
        </a:p>
      </dgm:t>
    </dgm:pt>
    <dgm:pt modelId="{E3FAF978-B3AE-4E9C-BCDC-76C0A14D10E5}" type="parTrans" cxnId="{4D3D9C11-6C31-40F0-8D6A-A53CEC088159}">
      <dgm:prSet/>
      <dgm:spPr/>
      <dgm:t>
        <a:bodyPr/>
        <a:lstStyle/>
        <a:p>
          <a:endParaRPr lang="fr-FR"/>
        </a:p>
      </dgm:t>
    </dgm:pt>
    <dgm:pt modelId="{468B4321-B49E-4E64-89E3-CEE0CD8193EF}" type="sibTrans" cxnId="{4D3D9C11-6C31-40F0-8D6A-A53CEC088159}">
      <dgm:prSet/>
      <dgm:spPr/>
      <dgm:t>
        <a:bodyPr/>
        <a:lstStyle/>
        <a:p>
          <a:endParaRPr lang="fr-FR"/>
        </a:p>
      </dgm:t>
    </dgm:pt>
    <dgm:pt modelId="{0B948DED-A162-4276-8EB5-77A36D0FDC61}">
      <dgm:prSet phldrT="[Texte]" custT="1"/>
      <dgm:spPr>
        <a:solidFill>
          <a:schemeClr val="accent6">
            <a:lumMod val="40000"/>
            <a:lumOff val="60000"/>
          </a:schemeClr>
        </a:solidFill>
      </dgm:spPr>
      <dgm:t>
        <a:bodyPr vert="vert270"/>
        <a:lstStyle/>
        <a:p>
          <a:r>
            <a:rPr lang="en-US" sz="2200" noProof="0" dirty="0" smtClean="0"/>
            <a:t>Administration</a:t>
          </a:r>
          <a:endParaRPr lang="en-US" sz="2200" noProof="0" dirty="0"/>
        </a:p>
      </dgm:t>
    </dgm:pt>
    <dgm:pt modelId="{A8944B54-3211-4653-B32E-D19AB09B5D73}" type="parTrans" cxnId="{B750F44B-066F-448E-95E0-FF7CC81A1F6C}">
      <dgm:prSet/>
      <dgm:spPr/>
      <dgm:t>
        <a:bodyPr/>
        <a:lstStyle/>
        <a:p>
          <a:endParaRPr lang="fr-FR"/>
        </a:p>
      </dgm:t>
    </dgm:pt>
    <dgm:pt modelId="{57B80484-B751-4235-B6B8-A20F16F5E6EA}" type="sibTrans" cxnId="{B750F44B-066F-448E-95E0-FF7CC81A1F6C}">
      <dgm:prSet/>
      <dgm:spPr/>
      <dgm:t>
        <a:bodyPr/>
        <a:lstStyle/>
        <a:p>
          <a:endParaRPr lang="fr-FR"/>
        </a:p>
      </dgm:t>
    </dgm:pt>
    <dgm:pt modelId="{B5A83006-B7E6-46DE-A609-FE3E04076889}">
      <dgm:prSet phldrT="[Texte]" custT="1"/>
      <dgm:spPr>
        <a:solidFill>
          <a:schemeClr val="accent6">
            <a:lumMod val="40000"/>
            <a:lumOff val="60000"/>
          </a:schemeClr>
        </a:solidFill>
      </dgm:spPr>
      <dgm:t>
        <a:bodyPr vert="vert270"/>
        <a:lstStyle/>
        <a:p>
          <a:r>
            <a:rPr lang="en-US" sz="2200" noProof="0" dirty="0" smtClean="0"/>
            <a:t>Guidance</a:t>
          </a:r>
          <a:endParaRPr lang="en-US" sz="2200" noProof="0" dirty="0"/>
        </a:p>
      </dgm:t>
    </dgm:pt>
    <dgm:pt modelId="{98DF7D65-7FAF-42C4-AEB8-F15827971646}" type="parTrans" cxnId="{6128393D-BD6E-41DC-B190-B5245F71A6BB}">
      <dgm:prSet/>
      <dgm:spPr/>
      <dgm:t>
        <a:bodyPr/>
        <a:lstStyle/>
        <a:p>
          <a:endParaRPr lang="fr-FR"/>
        </a:p>
      </dgm:t>
    </dgm:pt>
    <dgm:pt modelId="{04DF11BD-4ECB-4210-A068-DDC2D17E4387}" type="sibTrans" cxnId="{6128393D-BD6E-41DC-B190-B5245F71A6BB}">
      <dgm:prSet/>
      <dgm:spPr/>
      <dgm:t>
        <a:bodyPr/>
        <a:lstStyle/>
        <a:p>
          <a:endParaRPr lang="fr-FR"/>
        </a:p>
      </dgm:t>
    </dgm:pt>
    <dgm:pt modelId="{8C0F2165-893D-4581-B279-1BD542D923DA}">
      <dgm:prSet phldrT="[Texte]"/>
      <dgm:spPr>
        <a:solidFill>
          <a:schemeClr val="accent6">
            <a:lumMod val="20000"/>
            <a:lumOff val="80000"/>
          </a:schemeClr>
        </a:solidFill>
      </dgm:spPr>
      <dgm:t>
        <a:bodyPr/>
        <a:lstStyle/>
        <a:p>
          <a:r>
            <a:rPr lang="en-US" noProof="0" dirty="0" smtClean="0"/>
            <a:t>CNPD</a:t>
          </a:r>
          <a:endParaRPr lang="en-US" noProof="0" dirty="0"/>
        </a:p>
      </dgm:t>
    </dgm:pt>
    <dgm:pt modelId="{DF3B406A-1E6A-4863-9907-AD6887FF911E}" type="sibTrans" cxnId="{D9E1ED33-8C41-4307-BF6B-E4312E2F0373}">
      <dgm:prSet/>
      <dgm:spPr/>
      <dgm:t>
        <a:bodyPr/>
        <a:lstStyle/>
        <a:p>
          <a:endParaRPr lang="fr-FR"/>
        </a:p>
      </dgm:t>
    </dgm:pt>
    <dgm:pt modelId="{4F8BC323-6BF7-4F52-B4F3-17DEF4EC05A2}" type="parTrans" cxnId="{D9E1ED33-8C41-4307-BF6B-E4312E2F0373}">
      <dgm:prSet/>
      <dgm:spPr/>
      <dgm:t>
        <a:bodyPr/>
        <a:lstStyle/>
        <a:p>
          <a:endParaRPr lang="fr-FR"/>
        </a:p>
      </dgm:t>
    </dgm:pt>
    <dgm:pt modelId="{DAEFE695-DAAC-4A40-8F11-CB2DA8856368}" type="pres">
      <dgm:prSet presAssocID="{C59E9766-2B8F-4CDE-A93F-1F2833F90159}" presName="Name0" presStyleCnt="0">
        <dgm:presLayoutVars>
          <dgm:chPref val="1"/>
          <dgm:dir/>
          <dgm:animOne val="branch"/>
          <dgm:animLvl val="lvl"/>
          <dgm:resizeHandles/>
        </dgm:presLayoutVars>
      </dgm:prSet>
      <dgm:spPr/>
      <dgm:t>
        <a:bodyPr/>
        <a:lstStyle/>
        <a:p>
          <a:endParaRPr lang="fr-FR"/>
        </a:p>
      </dgm:t>
    </dgm:pt>
    <dgm:pt modelId="{B7797168-B7D5-4720-B846-03A731358AC0}" type="pres">
      <dgm:prSet presAssocID="{8C0F2165-893D-4581-B279-1BD542D923DA}" presName="vertOne" presStyleCnt="0"/>
      <dgm:spPr/>
    </dgm:pt>
    <dgm:pt modelId="{2F62C275-1427-46CE-9066-B07AB61B0F1C}" type="pres">
      <dgm:prSet presAssocID="{8C0F2165-893D-4581-B279-1BD542D923DA}" presName="txOne" presStyleLbl="node0" presStyleIdx="0" presStyleCnt="1" custScaleY="35003">
        <dgm:presLayoutVars>
          <dgm:chPref val="3"/>
        </dgm:presLayoutVars>
      </dgm:prSet>
      <dgm:spPr/>
      <dgm:t>
        <a:bodyPr/>
        <a:lstStyle/>
        <a:p>
          <a:endParaRPr lang="fr-FR"/>
        </a:p>
      </dgm:t>
    </dgm:pt>
    <dgm:pt modelId="{57CEBA58-E5EF-432E-BFCC-36B41E42BE40}" type="pres">
      <dgm:prSet presAssocID="{8C0F2165-893D-4581-B279-1BD542D923DA}" presName="parTransOne" presStyleCnt="0"/>
      <dgm:spPr/>
    </dgm:pt>
    <dgm:pt modelId="{8DB79DF9-5AC3-4EF5-AD8E-22D0F2EAF3F9}" type="pres">
      <dgm:prSet presAssocID="{8C0F2165-893D-4581-B279-1BD542D923DA}" presName="horzOne" presStyleCnt="0"/>
      <dgm:spPr/>
    </dgm:pt>
    <dgm:pt modelId="{FCCFC4FE-C68F-4F87-B67B-6DC8028FBF35}" type="pres">
      <dgm:prSet presAssocID="{D95DDA72-1E14-472E-A48D-9659369E9FF8}" presName="vertTwo" presStyleCnt="0"/>
      <dgm:spPr/>
    </dgm:pt>
    <dgm:pt modelId="{C2FBAC2B-88B4-4DFC-9868-C229530D45C7}" type="pres">
      <dgm:prSet presAssocID="{D95DDA72-1E14-472E-A48D-9659369E9FF8}" presName="txTwo" presStyleLbl="node2" presStyleIdx="0" presStyleCnt="3" custScaleY="86228">
        <dgm:presLayoutVars>
          <dgm:chPref val="3"/>
        </dgm:presLayoutVars>
      </dgm:prSet>
      <dgm:spPr/>
      <dgm:t>
        <a:bodyPr/>
        <a:lstStyle/>
        <a:p>
          <a:endParaRPr lang="fr-FR"/>
        </a:p>
      </dgm:t>
    </dgm:pt>
    <dgm:pt modelId="{F2CA1FC9-3578-4DFF-A9D0-0F248B5EC625}" type="pres">
      <dgm:prSet presAssocID="{D95DDA72-1E14-472E-A48D-9659369E9FF8}" presName="horzTwo" presStyleCnt="0"/>
      <dgm:spPr/>
    </dgm:pt>
    <dgm:pt modelId="{C97446A3-F31E-4313-AA71-53F1D6932656}" type="pres">
      <dgm:prSet presAssocID="{468B4321-B49E-4E64-89E3-CEE0CD8193EF}" presName="sibSpaceTwo" presStyleCnt="0"/>
      <dgm:spPr/>
    </dgm:pt>
    <dgm:pt modelId="{DE07D8B7-7AAC-44E9-8345-D3A1341D93E2}" type="pres">
      <dgm:prSet presAssocID="{B5A83006-B7E6-46DE-A609-FE3E04076889}" presName="vertTwo" presStyleCnt="0"/>
      <dgm:spPr/>
    </dgm:pt>
    <dgm:pt modelId="{F6B6B82D-6B73-4486-A9DE-13FBE6D36909}" type="pres">
      <dgm:prSet presAssocID="{B5A83006-B7E6-46DE-A609-FE3E04076889}" presName="txTwo" presStyleLbl="node2" presStyleIdx="1" presStyleCnt="3" custScaleY="86228">
        <dgm:presLayoutVars>
          <dgm:chPref val="3"/>
        </dgm:presLayoutVars>
      </dgm:prSet>
      <dgm:spPr/>
      <dgm:t>
        <a:bodyPr/>
        <a:lstStyle/>
        <a:p>
          <a:endParaRPr lang="fr-FR"/>
        </a:p>
      </dgm:t>
    </dgm:pt>
    <dgm:pt modelId="{A116C5FC-567A-439D-84AB-012AEBB8467D}" type="pres">
      <dgm:prSet presAssocID="{B5A83006-B7E6-46DE-A609-FE3E04076889}" presName="horzTwo" presStyleCnt="0"/>
      <dgm:spPr/>
    </dgm:pt>
    <dgm:pt modelId="{ADCFF4E8-0605-4E8B-B88B-4A91B4333822}" type="pres">
      <dgm:prSet presAssocID="{04DF11BD-4ECB-4210-A068-DDC2D17E4387}" presName="sibSpaceTwo" presStyleCnt="0"/>
      <dgm:spPr/>
    </dgm:pt>
    <dgm:pt modelId="{493980DA-0132-4786-BFC4-E4F2C7E519FE}" type="pres">
      <dgm:prSet presAssocID="{0B948DED-A162-4276-8EB5-77A36D0FDC61}" presName="vertTwo" presStyleCnt="0"/>
      <dgm:spPr/>
    </dgm:pt>
    <dgm:pt modelId="{094A250A-0A53-4A12-BEC4-4B46E4456DCF}" type="pres">
      <dgm:prSet presAssocID="{0B948DED-A162-4276-8EB5-77A36D0FDC61}" presName="txTwo" presStyleLbl="node2" presStyleIdx="2" presStyleCnt="3" custScaleY="86228">
        <dgm:presLayoutVars>
          <dgm:chPref val="3"/>
        </dgm:presLayoutVars>
      </dgm:prSet>
      <dgm:spPr/>
      <dgm:t>
        <a:bodyPr/>
        <a:lstStyle/>
        <a:p>
          <a:endParaRPr lang="fr-FR"/>
        </a:p>
      </dgm:t>
    </dgm:pt>
    <dgm:pt modelId="{479FCD57-F1B5-4961-8C93-C6C78CB39AE5}" type="pres">
      <dgm:prSet presAssocID="{0B948DED-A162-4276-8EB5-77A36D0FDC61}" presName="horzTwo" presStyleCnt="0"/>
      <dgm:spPr/>
    </dgm:pt>
  </dgm:ptLst>
  <dgm:cxnLst>
    <dgm:cxn modelId="{4AF30296-7BD7-4A2C-BC15-D2BA13B656FD}" type="presOf" srcId="{0B948DED-A162-4276-8EB5-77A36D0FDC61}" destId="{094A250A-0A53-4A12-BEC4-4B46E4456DCF}" srcOrd="0" destOrd="0" presId="urn:microsoft.com/office/officeart/2005/8/layout/hierarchy4"/>
    <dgm:cxn modelId="{4D3D9C11-6C31-40F0-8D6A-A53CEC088159}" srcId="{8C0F2165-893D-4581-B279-1BD542D923DA}" destId="{D95DDA72-1E14-472E-A48D-9659369E9FF8}" srcOrd="0" destOrd="0" parTransId="{E3FAF978-B3AE-4E9C-BCDC-76C0A14D10E5}" sibTransId="{468B4321-B49E-4E64-89E3-CEE0CD8193EF}"/>
    <dgm:cxn modelId="{4DDC9F3B-F2DA-4F2C-8B72-4F7966ADEDEF}" type="presOf" srcId="{C59E9766-2B8F-4CDE-A93F-1F2833F90159}" destId="{DAEFE695-DAAC-4A40-8F11-CB2DA8856368}" srcOrd="0" destOrd="0" presId="urn:microsoft.com/office/officeart/2005/8/layout/hierarchy4"/>
    <dgm:cxn modelId="{D9E1ED33-8C41-4307-BF6B-E4312E2F0373}" srcId="{C59E9766-2B8F-4CDE-A93F-1F2833F90159}" destId="{8C0F2165-893D-4581-B279-1BD542D923DA}" srcOrd="0" destOrd="0" parTransId="{4F8BC323-6BF7-4F52-B4F3-17DEF4EC05A2}" sibTransId="{DF3B406A-1E6A-4863-9907-AD6887FF911E}"/>
    <dgm:cxn modelId="{97C203C1-068C-4FB7-9CD8-9524598044AD}" type="presOf" srcId="{B5A83006-B7E6-46DE-A609-FE3E04076889}" destId="{F6B6B82D-6B73-4486-A9DE-13FBE6D36909}" srcOrd="0" destOrd="0" presId="urn:microsoft.com/office/officeart/2005/8/layout/hierarchy4"/>
    <dgm:cxn modelId="{E46160D4-B16D-4FED-BA82-EAB5C7CDA5A2}" type="presOf" srcId="{8C0F2165-893D-4581-B279-1BD542D923DA}" destId="{2F62C275-1427-46CE-9066-B07AB61B0F1C}" srcOrd="0" destOrd="0" presId="urn:microsoft.com/office/officeart/2005/8/layout/hierarchy4"/>
    <dgm:cxn modelId="{6128393D-BD6E-41DC-B190-B5245F71A6BB}" srcId="{8C0F2165-893D-4581-B279-1BD542D923DA}" destId="{B5A83006-B7E6-46DE-A609-FE3E04076889}" srcOrd="1" destOrd="0" parTransId="{98DF7D65-7FAF-42C4-AEB8-F15827971646}" sibTransId="{04DF11BD-4ECB-4210-A068-DDC2D17E4387}"/>
    <dgm:cxn modelId="{B750F44B-066F-448E-95E0-FF7CC81A1F6C}" srcId="{8C0F2165-893D-4581-B279-1BD542D923DA}" destId="{0B948DED-A162-4276-8EB5-77A36D0FDC61}" srcOrd="2" destOrd="0" parTransId="{A8944B54-3211-4653-B32E-D19AB09B5D73}" sibTransId="{57B80484-B751-4235-B6B8-A20F16F5E6EA}"/>
    <dgm:cxn modelId="{8841CFFB-49A3-4E9B-9653-A3BBD08AE7A9}" type="presOf" srcId="{D95DDA72-1E14-472E-A48D-9659369E9FF8}" destId="{C2FBAC2B-88B4-4DFC-9868-C229530D45C7}" srcOrd="0" destOrd="0" presId="urn:microsoft.com/office/officeart/2005/8/layout/hierarchy4"/>
    <dgm:cxn modelId="{949EE44F-60B5-423E-93F0-63C10906C302}" type="presParOf" srcId="{DAEFE695-DAAC-4A40-8F11-CB2DA8856368}" destId="{B7797168-B7D5-4720-B846-03A731358AC0}" srcOrd="0" destOrd="0" presId="urn:microsoft.com/office/officeart/2005/8/layout/hierarchy4"/>
    <dgm:cxn modelId="{0EADDC94-9C1B-4951-B652-09ACCEDC75CB}" type="presParOf" srcId="{B7797168-B7D5-4720-B846-03A731358AC0}" destId="{2F62C275-1427-46CE-9066-B07AB61B0F1C}" srcOrd="0" destOrd="0" presId="urn:microsoft.com/office/officeart/2005/8/layout/hierarchy4"/>
    <dgm:cxn modelId="{3958C6EF-42CC-4CE9-AA48-A1A20821D3F5}" type="presParOf" srcId="{B7797168-B7D5-4720-B846-03A731358AC0}" destId="{57CEBA58-E5EF-432E-BFCC-36B41E42BE40}" srcOrd="1" destOrd="0" presId="urn:microsoft.com/office/officeart/2005/8/layout/hierarchy4"/>
    <dgm:cxn modelId="{9C795510-EE03-47EE-860C-CFAE3BBAF49B}" type="presParOf" srcId="{B7797168-B7D5-4720-B846-03A731358AC0}" destId="{8DB79DF9-5AC3-4EF5-AD8E-22D0F2EAF3F9}" srcOrd="2" destOrd="0" presId="urn:microsoft.com/office/officeart/2005/8/layout/hierarchy4"/>
    <dgm:cxn modelId="{03759D1C-1D7F-43CB-BE99-00B6E4ADB280}" type="presParOf" srcId="{8DB79DF9-5AC3-4EF5-AD8E-22D0F2EAF3F9}" destId="{FCCFC4FE-C68F-4F87-B67B-6DC8028FBF35}" srcOrd="0" destOrd="0" presId="urn:microsoft.com/office/officeart/2005/8/layout/hierarchy4"/>
    <dgm:cxn modelId="{D08A4228-0015-447B-9962-64F1D25B8CCC}" type="presParOf" srcId="{FCCFC4FE-C68F-4F87-B67B-6DC8028FBF35}" destId="{C2FBAC2B-88B4-4DFC-9868-C229530D45C7}" srcOrd="0" destOrd="0" presId="urn:microsoft.com/office/officeart/2005/8/layout/hierarchy4"/>
    <dgm:cxn modelId="{24DFFF47-F084-4A78-ACFB-76B57D4A78D1}" type="presParOf" srcId="{FCCFC4FE-C68F-4F87-B67B-6DC8028FBF35}" destId="{F2CA1FC9-3578-4DFF-A9D0-0F248B5EC625}" srcOrd="1" destOrd="0" presId="urn:microsoft.com/office/officeart/2005/8/layout/hierarchy4"/>
    <dgm:cxn modelId="{CB22913C-95D1-48A4-9704-9F6602D58C78}" type="presParOf" srcId="{8DB79DF9-5AC3-4EF5-AD8E-22D0F2EAF3F9}" destId="{C97446A3-F31E-4313-AA71-53F1D6932656}" srcOrd="1" destOrd="0" presId="urn:microsoft.com/office/officeart/2005/8/layout/hierarchy4"/>
    <dgm:cxn modelId="{2133AD23-01FF-483F-8919-905BC876FB50}" type="presParOf" srcId="{8DB79DF9-5AC3-4EF5-AD8E-22D0F2EAF3F9}" destId="{DE07D8B7-7AAC-44E9-8345-D3A1341D93E2}" srcOrd="2" destOrd="0" presId="urn:microsoft.com/office/officeart/2005/8/layout/hierarchy4"/>
    <dgm:cxn modelId="{BA65AB80-CF39-4426-B12C-D8B397BC7676}" type="presParOf" srcId="{DE07D8B7-7AAC-44E9-8345-D3A1341D93E2}" destId="{F6B6B82D-6B73-4486-A9DE-13FBE6D36909}" srcOrd="0" destOrd="0" presId="urn:microsoft.com/office/officeart/2005/8/layout/hierarchy4"/>
    <dgm:cxn modelId="{55EE0A3F-7BB0-4F48-8466-AA7EC979D09B}" type="presParOf" srcId="{DE07D8B7-7AAC-44E9-8345-D3A1341D93E2}" destId="{A116C5FC-567A-439D-84AB-012AEBB8467D}" srcOrd="1" destOrd="0" presId="urn:microsoft.com/office/officeart/2005/8/layout/hierarchy4"/>
    <dgm:cxn modelId="{E57EE32A-3816-4117-9047-1AAEAE3A8221}" type="presParOf" srcId="{8DB79DF9-5AC3-4EF5-AD8E-22D0F2EAF3F9}" destId="{ADCFF4E8-0605-4E8B-B88B-4A91B4333822}" srcOrd="3" destOrd="0" presId="urn:microsoft.com/office/officeart/2005/8/layout/hierarchy4"/>
    <dgm:cxn modelId="{2D0D6BC7-0A01-4453-9172-F41FFC3DBB22}" type="presParOf" srcId="{8DB79DF9-5AC3-4EF5-AD8E-22D0F2EAF3F9}" destId="{493980DA-0132-4786-BFC4-E4F2C7E519FE}" srcOrd="4" destOrd="0" presId="urn:microsoft.com/office/officeart/2005/8/layout/hierarchy4"/>
    <dgm:cxn modelId="{802A3B15-4CC8-401E-8FA5-C77A18BAE4A7}" type="presParOf" srcId="{493980DA-0132-4786-BFC4-E4F2C7E519FE}" destId="{094A250A-0A53-4A12-BEC4-4B46E4456DCF}" srcOrd="0" destOrd="0" presId="urn:microsoft.com/office/officeart/2005/8/layout/hierarchy4"/>
    <dgm:cxn modelId="{CAA10678-3387-4562-A12B-9C19BF6CCC11}" type="presParOf" srcId="{493980DA-0132-4786-BFC4-E4F2C7E519FE}" destId="{479FCD57-F1B5-4961-8C93-C6C78CB39AE5}"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59E9766-2B8F-4CDE-A93F-1F2833F90159}"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fr-FR"/>
        </a:p>
      </dgm:t>
    </dgm:pt>
    <dgm:pt modelId="{D95DDA72-1E14-472E-A48D-9659369E9FF8}">
      <dgm:prSet phldrT="[Texte]" custT="1"/>
      <dgm:spPr>
        <a:solidFill>
          <a:schemeClr val="accent6">
            <a:lumMod val="40000"/>
            <a:lumOff val="60000"/>
          </a:schemeClr>
        </a:solidFill>
      </dgm:spPr>
      <dgm:t>
        <a:bodyPr vert="vert270"/>
        <a:lstStyle/>
        <a:p>
          <a:r>
            <a:rPr lang="en-US" sz="1800" noProof="0" dirty="0" smtClean="0"/>
            <a:t>Compliance</a:t>
          </a:r>
          <a:endParaRPr lang="en-US" sz="1800" noProof="0" dirty="0"/>
        </a:p>
      </dgm:t>
    </dgm:pt>
    <dgm:pt modelId="{E3FAF978-B3AE-4E9C-BCDC-76C0A14D10E5}" type="parTrans" cxnId="{4D3D9C11-6C31-40F0-8D6A-A53CEC088159}">
      <dgm:prSet/>
      <dgm:spPr/>
      <dgm:t>
        <a:bodyPr/>
        <a:lstStyle/>
        <a:p>
          <a:endParaRPr lang="fr-FR"/>
        </a:p>
      </dgm:t>
    </dgm:pt>
    <dgm:pt modelId="{468B4321-B49E-4E64-89E3-CEE0CD8193EF}" type="sibTrans" cxnId="{4D3D9C11-6C31-40F0-8D6A-A53CEC088159}">
      <dgm:prSet/>
      <dgm:spPr/>
      <dgm:t>
        <a:bodyPr/>
        <a:lstStyle/>
        <a:p>
          <a:endParaRPr lang="fr-FR"/>
        </a:p>
      </dgm:t>
    </dgm:pt>
    <dgm:pt modelId="{0B948DED-A162-4276-8EB5-77A36D0FDC61}">
      <dgm:prSet phldrT="[Texte]" custT="1"/>
      <dgm:spPr>
        <a:solidFill>
          <a:schemeClr val="accent6">
            <a:lumMod val="40000"/>
            <a:lumOff val="60000"/>
          </a:schemeClr>
        </a:solidFill>
      </dgm:spPr>
      <dgm:t>
        <a:bodyPr vert="vert270"/>
        <a:lstStyle/>
        <a:p>
          <a:r>
            <a:rPr lang="en-US" sz="1800" noProof="0" dirty="0" smtClean="0"/>
            <a:t>Administration</a:t>
          </a:r>
          <a:endParaRPr lang="en-US" sz="1800" noProof="0" dirty="0"/>
        </a:p>
      </dgm:t>
    </dgm:pt>
    <dgm:pt modelId="{A8944B54-3211-4653-B32E-D19AB09B5D73}" type="parTrans" cxnId="{B750F44B-066F-448E-95E0-FF7CC81A1F6C}">
      <dgm:prSet/>
      <dgm:spPr/>
      <dgm:t>
        <a:bodyPr/>
        <a:lstStyle/>
        <a:p>
          <a:endParaRPr lang="fr-FR"/>
        </a:p>
      </dgm:t>
    </dgm:pt>
    <dgm:pt modelId="{57B80484-B751-4235-B6B8-A20F16F5E6EA}" type="sibTrans" cxnId="{B750F44B-066F-448E-95E0-FF7CC81A1F6C}">
      <dgm:prSet/>
      <dgm:spPr/>
      <dgm:t>
        <a:bodyPr/>
        <a:lstStyle/>
        <a:p>
          <a:endParaRPr lang="fr-FR"/>
        </a:p>
      </dgm:t>
    </dgm:pt>
    <dgm:pt modelId="{B5A83006-B7E6-46DE-A609-FE3E04076889}">
      <dgm:prSet phldrT="[Texte]" custT="1"/>
      <dgm:spPr>
        <a:solidFill>
          <a:schemeClr val="accent6">
            <a:lumMod val="40000"/>
            <a:lumOff val="60000"/>
          </a:schemeClr>
        </a:solidFill>
      </dgm:spPr>
      <dgm:t>
        <a:bodyPr vert="vert270"/>
        <a:lstStyle/>
        <a:p>
          <a:r>
            <a:rPr lang="en-US" sz="1800" noProof="0" dirty="0" smtClean="0"/>
            <a:t>Guidance</a:t>
          </a:r>
          <a:endParaRPr lang="en-US" sz="1800" noProof="0" dirty="0"/>
        </a:p>
      </dgm:t>
    </dgm:pt>
    <dgm:pt modelId="{98DF7D65-7FAF-42C4-AEB8-F15827971646}" type="parTrans" cxnId="{6128393D-BD6E-41DC-B190-B5245F71A6BB}">
      <dgm:prSet/>
      <dgm:spPr/>
      <dgm:t>
        <a:bodyPr/>
        <a:lstStyle/>
        <a:p>
          <a:endParaRPr lang="fr-FR"/>
        </a:p>
      </dgm:t>
    </dgm:pt>
    <dgm:pt modelId="{04DF11BD-4ECB-4210-A068-DDC2D17E4387}" type="sibTrans" cxnId="{6128393D-BD6E-41DC-B190-B5245F71A6BB}">
      <dgm:prSet/>
      <dgm:spPr/>
      <dgm:t>
        <a:bodyPr/>
        <a:lstStyle/>
        <a:p>
          <a:endParaRPr lang="fr-FR"/>
        </a:p>
      </dgm:t>
    </dgm:pt>
    <dgm:pt modelId="{8C0F2165-893D-4581-B279-1BD542D923DA}">
      <dgm:prSet phldrT="[Texte]"/>
      <dgm:spPr>
        <a:solidFill>
          <a:schemeClr val="accent6">
            <a:lumMod val="20000"/>
            <a:lumOff val="80000"/>
          </a:schemeClr>
        </a:solidFill>
      </dgm:spPr>
      <dgm:t>
        <a:bodyPr/>
        <a:lstStyle/>
        <a:p>
          <a:r>
            <a:rPr lang="en-US" noProof="0" dirty="0" smtClean="0"/>
            <a:t>CNPD</a:t>
          </a:r>
          <a:endParaRPr lang="en-US" noProof="0" dirty="0"/>
        </a:p>
      </dgm:t>
    </dgm:pt>
    <dgm:pt modelId="{DF3B406A-1E6A-4863-9907-AD6887FF911E}" type="sibTrans" cxnId="{D9E1ED33-8C41-4307-BF6B-E4312E2F0373}">
      <dgm:prSet/>
      <dgm:spPr/>
      <dgm:t>
        <a:bodyPr/>
        <a:lstStyle/>
        <a:p>
          <a:endParaRPr lang="fr-FR"/>
        </a:p>
      </dgm:t>
    </dgm:pt>
    <dgm:pt modelId="{4F8BC323-6BF7-4F52-B4F3-17DEF4EC05A2}" type="parTrans" cxnId="{D9E1ED33-8C41-4307-BF6B-E4312E2F0373}">
      <dgm:prSet/>
      <dgm:spPr/>
      <dgm:t>
        <a:bodyPr/>
        <a:lstStyle/>
        <a:p>
          <a:endParaRPr lang="fr-FR"/>
        </a:p>
      </dgm:t>
    </dgm:pt>
    <dgm:pt modelId="{DAEFE695-DAAC-4A40-8F11-CB2DA8856368}" type="pres">
      <dgm:prSet presAssocID="{C59E9766-2B8F-4CDE-A93F-1F2833F90159}" presName="Name0" presStyleCnt="0">
        <dgm:presLayoutVars>
          <dgm:chPref val="1"/>
          <dgm:dir/>
          <dgm:animOne val="branch"/>
          <dgm:animLvl val="lvl"/>
          <dgm:resizeHandles/>
        </dgm:presLayoutVars>
      </dgm:prSet>
      <dgm:spPr/>
      <dgm:t>
        <a:bodyPr/>
        <a:lstStyle/>
        <a:p>
          <a:endParaRPr lang="fr-FR"/>
        </a:p>
      </dgm:t>
    </dgm:pt>
    <dgm:pt modelId="{B7797168-B7D5-4720-B846-03A731358AC0}" type="pres">
      <dgm:prSet presAssocID="{8C0F2165-893D-4581-B279-1BD542D923DA}" presName="vertOne" presStyleCnt="0"/>
      <dgm:spPr/>
    </dgm:pt>
    <dgm:pt modelId="{2F62C275-1427-46CE-9066-B07AB61B0F1C}" type="pres">
      <dgm:prSet presAssocID="{8C0F2165-893D-4581-B279-1BD542D923DA}" presName="txOne" presStyleLbl="node0" presStyleIdx="0" presStyleCnt="1" custScaleY="28414">
        <dgm:presLayoutVars>
          <dgm:chPref val="3"/>
        </dgm:presLayoutVars>
      </dgm:prSet>
      <dgm:spPr/>
      <dgm:t>
        <a:bodyPr/>
        <a:lstStyle/>
        <a:p>
          <a:endParaRPr lang="fr-FR"/>
        </a:p>
      </dgm:t>
    </dgm:pt>
    <dgm:pt modelId="{57CEBA58-E5EF-432E-BFCC-36B41E42BE40}" type="pres">
      <dgm:prSet presAssocID="{8C0F2165-893D-4581-B279-1BD542D923DA}" presName="parTransOne" presStyleCnt="0"/>
      <dgm:spPr/>
    </dgm:pt>
    <dgm:pt modelId="{8DB79DF9-5AC3-4EF5-AD8E-22D0F2EAF3F9}" type="pres">
      <dgm:prSet presAssocID="{8C0F2165-893D-4581-B279-1BD542D923DA}" presName="horzOne" presStyleCnt="0"/>
      <dgm:spPr/>
    </dgm:pt>
    <dgm:pt modelId="{FCCFC4FE-C68F-4F87-B67B-6DC8028FBF35}" type="pres">
      <dgm:prSet presAssocID="{D95DDA72-1E14-472E-A48D-9659369E9FF8}" presName="vertTwo" presStyleCnt="0"/>
      <dgm:spPr/>
    </dgm:pt>
    <dgm:pt modelId="{C2FBAC2B-88B4-4DFC-9868-C229530D45C7}" type="pres">
      <dgm:prSet presAssocID="{D95DDA72-1E14-472E-A48D-9659369E9FF8}" presName="txTwo" presStyleLbl="node2" presStyleIdx="0" presStyleCnt="3" custScaleY="86228">
        <dgm:presLayoutVars>
          <dgm:chPref val="3"/>
        </dgm:presLayoutVars>
      </dgm:prSet>
      <dgm:spPr/>
      <dgm:t>
        <a:bodyPr/>
        <a:lstStyle/>
        <a:p>
          <a:endParaRPr lang="fr-FR"/>
        </a:p>
      </dgm:t>
    </dgm:pt>
    <dgm:pt modelId="{F2CA1FC9-3578-4DFF-A9D0-0F248B5EC625}" type="pres">
      <dgm:prSet presAssocID="{D95DDA72-1E14-472E-A48D-9659369E9FF8}" presName="horzTwo" presStyleCnt="0"/>
      <dgm:spPr/>
    </dgm:pt>
    <dgm:pt modelId="{C97446A3-F31E-4313-AA71-53F1D6932656}" type="pres">
      <dgm:prSet presAssocID="{468B4321-B49E-4E64-89E3-CEE0CD8193EF}" presName="sibSpaceTwo" presStyleCnt="0"/>
      <dgm:spPr/>
    </dgm:pt>
    <dgm:pt modelId="{DE07D8B7-7AAC-44E9-8345-D3A1341D93E2}" type="pres">
      <dgm:prSet presAssocID="{B5A83006-B7E6-46DE-A609-FE3E04076889}" presName="vertTwo" presStyleCnt="0"/>
      <dgm:spPr/>
    </dgm:pt>
    <dgm:pt modelId="{F6B6B82D-6B73-4486-A9DE-13FBE6D36909}" type="pres">
      <dgm:prSet presAssocID="{B5A83006-B7E6-46DE-A609-FE3E04076889}" presName="txTwo" presStyleLbl="node2" presStyleIdx="1" presStyleCnt="3" custScaleY="86228">
        <dgm:presLayoutVars>
          <dgm:chPref val="3"/>
        </dgm:presLayoutVars>
      </dgm:prSet>
      <dgm:spPr/>
      <dgm:t>
        <a:bodyPr/>
        <a:lstStyle/>
        <a:p>
          <a:endParaRPr lang="fr-FR"/>
        </a:p>
      </dgm:t>
    </dgm:pt>
    <dgm:pt modelId="{A116C5FC-567A-439D-84AB-012AEBB8467D}" type="pres">
      <dgm:prSet presAssocID="{B5A83006-B7E6-46DE-A609-FE3E04076889}" presName="horzTwo" presStyleCnt="0"/>
      <dgm:spPr/>
    </dgm:pt>
    <dgm:pt modelId="{ADCFF4E8-0605-4E8B-B88B-4A91B4333822}" type="pres">
      <dgm:prSet presAssocID="{04DF11BD-4ECB-4210-A068-DDC2D17E4387}" presName="sibSpaceTwo" presStyleCnt="0"/>
      <dgm:spPr/>
    </dgm:pt>
    <dgm:pt modelId="{493980DA-0132-4786-BFC4-E4F2C7E519FE}" type="pres">
      <dgm:prSet presAssocID="{0B948DED-A162-4276-8EB5-77A36D0FDC61}" presName="vertTwo" presStyleCnt="0"/>
      <dgm:spPr/>
    </dgm:pt>
    <dgm:pt modelId="{094A250A-0A53-4A12-BEC4-4B46E4456DCF}" type="pres">
      <dgm:prSet presAssocID="{0B948DED-A162-4276-8EB5-77A36D0FDC61}" presName="txTwo" presStyleLbl="node2" presStyleIdx="2" presStyleCnt="3" custScaleY="86228">
        <dgm:presLayoutVars>
          <dgm:chPref val="3"/>
        </dgm:presLayoutVars>
      </dgm:prSet>
      <dgm:spPr/>
      <dgm:t>
        <a:bodyPr/>
        <a:lstStyle/>
        <a:p>
          <a:endParaRPr lang="fr-FR"/>
        </a:p>
      </dgm:t>
    </dgm:pt>
    <dgm:pt modelId="{479FCD57-F1B5-4961-8C93-C6C78CB39AE5}" type="pres">
      <dgm:prSet presAssocID="{0B948DED-A162-4276-8EB5-77A36D0FDC61}" presName="horzTwo" presStyleCnt="0"/>
      <dgm:spPr/>
    </dgm:pt>
  </dgm:ptLst>
  <dgm:cxnLst>
    <dgm:cxn modelId="{4AF30296-7BD7-4A2C-BC15-D2BA13B656FD}" type="presOf" srcId="{0B948DED-A162-4276-8EB5-77A36D0FDC61}" destId="{094A250A-0A53-4A12-BEC4-4B46E4456DCF}" srcOrd="0" destOrd="0" presId="urn:microsoft.com/office/officeart/2005/8/layout/hierarchy4"/>
    <dgm:cxn modelId="{4D3D9C11-6C31-40F0-8D6A-A53CEC088159}" srcId="{8C0F2165-893D-4581-B279-1BD542D923DA}" destId="{D95DDA72-1E14-472E-A48D-9659369E9FF8}" srcOrd="0" destOrd="0" parTransId="{E3FAF978-B3AE-4E9C-BCDC-76C0A14D10E5}" sibTransId="{468B4321-B49E-4E64-89E3-CEE0CD8193EF}"/>
    <dgm:cxn modelId="{4DDC9F3B-F2DA-4F2C-8B72-4F7966ADEDEF}" type="presOf" srcId="{C59E9766-2B8F-4CDE-A93F-1F2833F90159}" destId="{DAEFE695-DAAC-4A40-8F11-CB2DA8856368}" srcOrd="0" destOrd="0" presId="urn:microsoft.com/office/officeart/2005/8/layout/hierarchy4"/>
    <dgm:cxn modelId="{D9E1ED33-8C41-4307-BF6B-E4312E2F0373}" srcId="{C59E9766-2B8F-4CDE-A93F-1F2833F90159}" destId="{8C0F2165-893D-4581-B279-1BD542D923DA}" srcOrd="0" destOrd="0" parTransId="{4F8BC323-6BF7-4F52-B4F3-17DEF4EC05A2}" sibTransId="{DF3B406A-1E6A-4863-9907-AD6887FF911E}"/>
    <dgm:cxn modelId="{97C203C1-068C-4FB7-9CD8-9524598044AD}" type="presOf" srcId="{B5A83006-B7E6-46DE-A609-FE3E04076889}" destId="{F6B6B82D-6B73-4486-A9DE-13FBE6D36909}" srcOrd="0" destOrd="0" presId="urn:microsoft.com/office/officeart/2005/8/layout/hierarchy4"/>
    <dgm:cxn modelId="{E46160D4-B16D-4FED-BA82-EAB5C7CDA5A2}" type="presOf" srcId="{8C0F2165-893D-4581-B279-1BD542D923DA}" destId="{2F62C275-1427-46CE-9066-B07AB61B0F1C}" srcOrd="0" destOrd="0" presId="urn:microsoft.com/office/officeart/2005/8/layout/hierarchy4"/>
    <dgm:cxn modelId="{6128393D-BD6E-41DC-B190-B5245F71A6BB}" srcId="{8C0F2165-893D-4581-B279-1BD542D923DA}" destId="{B5A83006-B7E6-46DE-A609-FE3E04076889}" srcOrd="1" destOrd="0" parTransId="{98DF7D65-7FAF-42C4-AEB8-F15827971646}" sibTransId="{04DF11BD-4ECB-4210-A068-DDC2D17E4387}"/>
    <dgm:cxn modelId="{B750F44B-066F-448E-95E0-FF7CC81A1F6C}" srcId="{8C0F2165-893D-4581-B279-1BD542D923DA}" destId="{0B948DED-A162-4276-8EB5-77A36D0FDC61}" srcOrd="2" destOrd="0" parTransId="{A8944B54-3211-4653-B32E-D19AB09B5D73}" sibTransId="{57B80484-B751-4235-B6B8-A20F16F5E6EA}"/>
    <dgm:cxn modelId="{8841CFFB-49A3-4E9B-9653-A3BBD08AE7A9}" type="presOf" srcId="{D95DDA72-1E14-472E-A48D-9659369E9FF8}" destId="{C2FBAC2B-88B4-4DFC-9868-C229530D45C7}" srcOrd="0" destOrd="0" presId="urn:microsoft.com/office/officeart/2005/8/layout/hierarchy4"/>
    <dgm:cxn modelId="{949EE44F-60B5-423E-93F0-63C10906C302}" type="presParOf" srcId="{DAEFE695-DAAC-4A40-8F11-CB2DA8856368}" destId="{B7797168-B7D5-4720-B846-03A731358AC0}" srcOrd="0" destOrd="0" presId="urn:microsoft.com/office/officeart/2005/8/layout/hierarchy4"/>
    <dgm:cxn modelId="{0EADDC94-9C1B-4951-B652-09ACCEDC75CB}" type="presParOf" srcId="{B7797168-B7D5-4720-B846-03A731358AC0}" destId="{2F62C275-1427-46CE-9066-B07AB61B0F1C}" srcOrd="0" destOrd="0" presId="urn:microsoft.com/office/officeart/2005/8/layout/hierarchy4"/>
    <dgm:cxn modelId="{3958C6EF-42CC-4CE9-AA48-A1A20821D3F5}" type="presParOf" srcId="{B7797168-B7D5-4720-B846-03A731358AC0}" destId="{57CEBA58-E5EF-432E-BFCC-36B41E42BE40}" srcOrd="1" destOrd="0" presId="urn:microsoft.com/office/officeart/2005/8/layout/hierarchy4"/>
    <dgm:cxn modelId="{9C795510-EE03-47EE-860C-CFAE3BBAF49B}" type="presParOf" srcId="{B7797168-B7D5-4720-B846-03A731358AC0}" destId="{8DB79DF9-5AC3-4EF5-AD8E-22D0F2EAF3F9}" srcOrd="2" destOrd="0" presId="urn:microsoft.com/office/officeart/2005/8/layout/hierarchy4"/>
    <dgm:cxn modelId="{03759D1C-1D7F-43CB-BE99-00B6E4ADB280}" type="presParOf" srcId="{8DB79DF9-5AC3-4EF5-AD8E-22D0F2EAF3F9}" destId="{FCCFC4FE-C68F-4F87-B67B-6DC8028FBF35}" srcOrd="0" destOrd="0" presId="urn:microsoft.com/office/officeart/2005/8/layout/hierarchy4"/>
    <dgm:cxn modelId="{D08A4228-0015-447B-9962-64F1D25B8CCC}" type="presParOf" srcId="{FCCFC4FE-C68F-4F87-B67B-6DC8028FBF35}" destId="{C2FBAC2B-88B4-4DFC-9868-C229530D45C7}" srcOrd="0" destOrd="0" presId="urn:microsoft.com/office/officeart/2005/8/layout/hierarchy4"/>
    <dgm:cxn modelId="{24DFFF47-F084-4A78-ACFB-76B57D4A78D1}" type="presParOf" srcId="{FCCFC4FE-C68F-4F87-B67B-6DC8028FBF35}" destId="{F2CA1FC9-3578-4DFF-A9D0-0F248B5EC625}" srcOrd="1" destOrd="0" presId="urn:microsoft.com/office/officeart/2005/8/layout/hierarchy4"/>
    <dgm:cxn modelId="{CB22913C-95D1-48A4-9704-9F6602D58C78}" type="presParOf" srcId="{8DB79DF9-5AC3-4EF5-AD8E-22D0F2EAF3F9}" destId="{C97446A3-F31E-4313-AA71-53F1D6932656}" srcOrd="1" destOrd="0" presId="urn:microsoft.com/office/officeart/2005/8/layout/hierarchy4"/>
    <dgm:cxn modelId="{2133AD23-01FF-483F-8919-905BC876FB50}" type="presParOf" srcId="{8DB79DF9-5AC3-4EF5-AD8E-22D0F2EAF3F9}" destId="{DE07D8B7-7AAC-44E9-8345-D3A1341D93E2}" srcOrd="2" destOrd="0" presId="urn:microsoft.com/office/officeart/2005/8/layout/hierarchy4"/>
    <dgm:cxn modelId="{BA65AB80-CF39-4426-B12C-D8B397BC7676}" type="presParOf" srcId="{DE07D8B7-7AAC-44E9-8345-D3A1341D93E2}" destId="{F6B6B82D-6B73-4486-A9DE-13FBE6D36909}" srcOrd="0" destOrd="0" presId="urn:microsoft.com/office/officeart/2005/8/layout/hierarchy4"/>
    <dgm:cxn modelId="{55EE0A3F-7BB0-4F48-8466-AA7EC979D09B}" type="presParOf" srcId="{DE07D8B7-7AAC-44E9-8345-D3A1341D93E2}" destId="{A116C5FC-567A-439D-84AB-012AEBB8467D}" srcOrd="1" destOrd="0" presId="urn:microsoft.com/office/officeart/2005/8/layout/hierarchy4"/>
    <dgm:cxn modelId="{E57EE32A-3816-4117-9047-1AAEAE3A8221}" type="presParOf" srcId="{8DB79DF9-5AC3-4EF5-AD8E-22D0F2EAF3F9}" destId="{ADCFF4E8-0605-4E8B-B88B-4A91B4333822}" srcOrd="3" destOrd="0" presId="urn:microsoft.com/office/officeart/2005/8/layout/hierarchy4"/>
    <dgm:cxn modelId="{2D0D6BC7-0A01-4453-9172-F41FFC3DBB22}" type="presParOf" srcId="{8DB79DF9-5AC3-4EF5-AD8E-22D0F2EAF3F9}" destId="{493980DA-0132-4786-BFC4-E4F2C7E519FE}" srcOrd="4" destOrd="0" presId="urn:microsoft.com/office/officeart/2005/8/layout/hierarchy4"/>
    <dgm:cxn modelId="{802A3B15-4CC8-401E-8FA5-C77A18BAE4A7}" type="presParOf" srcId="{493980DA-0132-4786-BFC4-E4F2C7E519FE}" destId="{094A250A-0A53-4A12-BEC4-4B46E4456DCF}" srcOrd="0" destOrd="0" presId="urn:microsoft.com/office/officeart/2005/8/layout/hierarchy4"/>
    <dgm:cxn modelId="{CAA10678-3387-4562-A12B-9C19BF6CCC11}" type="presParOf" srcId="{493980DA-0132-4786-BFC4-E4F2C7E519FE}" destId="{479FCD57-F1B5-4961-8C93-C6C78CB39AE5}"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3C06BEF-1FF7-4A82-B704-130B81D9DC0C}"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fr-FR"/>
        </a:p>
      </dgm:t>
    </dgm:pt>
    <dgm:pt modelId="{0C76AF8E-3F38-445C-BA23-2CC38E45DA9A}">
      <dgm:prSet phldrT="[Texte]"/>
      <dgm:spPr/>
      <dgm:t>
        <a:bodyPr/>
        <a:lstStyle/>
        <a:p>
          <a:r>
            <a:rPr lang="en-US" noProof="0" dirty="0" smtClean="0"/>
            <a:t>On-site inspection</a:t>
          </a:r>
          <a:endParaRPr lang="en-US" noProof="0" dirty="0"/>
        </a:p>
      </dgm:t>
    </dgm:pt>
    <dgm:pt modelId="{92ACF47C-E3D8-419E-8FBA-20772163B420}" type="parTrans" cxnId="{4A0F1182-E4A6-4A26-96CB-F9A2F0EFDC91}">
      <dgm:prSet/>
      <dgm:spPr/>
      <dgm:t>
        <a:bodyPr/>
        <a:lstStyle/>
        <a:p>
          <a:endParaRPr lang="fr-FR"/>
        </a:p>
      </dgm:t>
    </dgm:pt>
    <dgm:pt modelId="{57CE80BA-0008-480F-8BC5-12B7560DFB0F}" type="sibTrans" cxnId="{4A0F1182-E4A6-4A26-96CB-F9A2F0EFDC91}">
      <dgm:prSet/>
      <dgm:spPr/>
      <dgm:t>
        <a:bodyPr/>
        <a:lstStyle/>
        <a:p>
          <a:endParaRPr lang="fr-FR"/>
        </a:p>
      </dgm:t>
    </dgm:pt>
    <dgm:pt modelId="{F2509386-BE4F-48FD-9975-EDA4D4745078}">
      <dgm:prSet phldrT="[Texte]"/>
      <dgm:spPr/>
      <dgm:t>
        <a:bodyPr/>
        <a:lstStyle/>
        <a:p>
          <a:r>
            <a:rPr lang="en-US" noProof="0" dirty="0" smtClean="0"/>
            <a:t>Audit</a:t>
          </a:r>
          <a:endParaRPr lang="en-US" noProof="0" dirty="0"/>
        </a:p>
      </dgm:t>
    </dgm:pt>
    <dgm:pt modelId="{9069CC57-94EE-4FC4-8012-938DC5740DE9}" type="parTrans" cxnId="{FEB760D1-2D42-48F3-B9C2-4F618D270B7F}">
      <dgm:prSet/>
      <dgm:spPr/>
      <dgm:t>
        <a:bodyPr/>
        <a:lstStyle/>
        <a:p>
          <a:endParaRPr lang="fr-FR"/>
        </a:p>
      </dgm:t>
    </dgm:pt>
    <dgm:pt modelId="{823099D7-8A9C-4244-9204-3ADC291F750E}" type="sibTrans" cxnId="{FEB760D1-2D42-48F3-B9C2-4F618D270B7F}">
      <dgm:prSet/>
      <dgm:spPr/>
      <dgm:t>
        <a:bodyPr/>
        <a:lstStyle/>
        <a:p>
          <a:endParaRPr lang="fr-FR"/>
        </a:p>
      </dgm:t>
    </dgm:pt>
    <dgm:pt modelId="{2B684EE7-FF07-4852-AB99-CC0C19D490F9}">
      <dgm:prSet phldrT="[Texte]"/>
      <dgm:spPr/>
      <dgm:t>
        <a:bodyPr/>
        <a:lstStyle/>
        <a:p>
          <a:r>
            <a:rPr lang="en-US" noProof="0" dirty="0" smtClean="0"/>
            <a:t>Certification</a:t>
          </a:r>
          <a:endParaRPr lang="en-US" noProof="0" dirty="0"/>
        </a:p>
      </dgm:t>
    </dgm:pt>
    <dgm:pt modelId="{385F30AA-0800-479F-B648-79FC87131AED}" type="parTrans" cxnId="{DA5FE0D5-E70C-4788-8442-212C898F2BB9}">
      <dgm:prSet/>
      <dgm:spPr/>
      <dgm:t>
        <a:bodyPr/>
        <a:lstStyle/>
        <a:p>
          <a:endParaRPr lang="fr-FR"/>
        </a:p>
      </dgm:t>
    </dgm:pt>
    <dgm:pt modelId="{4348EC5E-955E-4A9C-AAA9-CBEC4863208A}" type="sibTrans" cxnId="{DA5FE0D5-E70C-4788-8442-212C898F2BB9}">
      <dgm:prSet/>
      <dgm:spPr/>
      <dgm:t>
        <a:bodyPr/>
        <a:lstStyle/>
        <a:p>
          <a:endParaRPr lang="fr-FR"/>
        </a:p>
      </dgm:t>
    </dgm:pt>
    <dgm:pt modelId="{8F625D49-B7F9-43BB-AED7-5E365CA8A05C}">
      <dgm:prSet phldrT="[Texte]"/>
      <dgm:spPr/>
      <dgm:t>
        <a:bodyPr/>
        <a:lstStyle/>
        <a:p>
          <a:r>
            <a:rPr lang="en-US" noProof="0" dirty="0" smtClean="0"/>
            <a:t>Data breach</a:t>
          </a:r>
          <a:endParaRPr lang="en-US" noProof="0" dirty="0"/>
        </a:p>
      </dgm:t>
    </dgm:pt>
    <dgm:pt modelId="{46ECB077-8823-43BD-B260-0DBA4966F86F}" type="parTrans" cxnId="{99D21070-9DF5-4737-AF3F-84FA48F59FBF}">
      <dgm:prSet/>
      <dgm:spPr/>
      <dgm:t>
        <a:bodyPr/>
        <a:lstStyle/>
        <a:p>
          <a:endParaRPr lang="fr-FR"/>
        </a:p>
      </dgm:t>
    </dgm:pt>
    <dgm:pt modelId="{9BEFAC71-5DFA-4E9E-B915-7D04EB8819B2}" type="sibTrans" cxnId="{99D21070-9DF5-4737-AF3F-84FA48F59FBF}">
      <dgm:prSet/>
      <dgm:spPr/>
      <dgm:t>
        <a:bodyPr/>
        <a:lstStyle/>
        <a:p>
          <a:endParaRPr lang="fr-FR"/>
        </a:p>
      </dgm:t>
    </dgm:pt>
    <dgm:pt modelId="{8D130440-1F64-4472-A4D0-8E9C01755322}" type="pres">
      <dgm:prSet presAssocID="{53C06BEF-1FF7-4A82-B704-130B81D9DC0C}" presName="diagram" presStyleCnt="0">
        <dgm:presLayoutVars>
          <dgm:dir/>
          <dgm:resizeHandles val="exact"/>
        </dgm:presLayoutVars>
      </dgm:prSet>
      <dgm:spPr/>
      <dgm:t>
        <a:bodyPr/>
        <a:lstStyle/>
        <a:p>
          <a:endParaRPr lang="fr-FR"/>
        </a:p>
      </dgm:t>
    </dgm:pt>
    <dgm:pt modelId="{9CD4A2C2-63C9-44FA-9F8A-A86747A1BB3D}" type="pres">
      <dgm:prSet presAssocID="{0C76AF8E-3F38-445C-BA23-2CC38E45DA9A}" presName="node" presStyleLbl="node1" presStyleIdx="0" presStyleCnt="4">
        <dgm:presLayoutVars>
          <dgm:bulletEnabled val="1"/>
        </dgm:presLayoutVars>
      </dgm:prSet>
      <dgm:spPr/>
      <dgm:t>
        <a:bodyPr/>
        <a:lstStyle/>
        <a:p>
          <a:endParaRPr lang="fr-FR"/>
        </a:p>
      </dgm:t>
    </dgm:pt>
    <dgm:pt modelId="{84E8BE55-2467-4F11-B120-87A13D0EEF17}" type="pres">
      <dgm:prSet presAssocID="{57CE80BA-0008-480F-8BC5-12B7560DFB0F}" presName="sibTrans" presStyleCnt="0"/>
      <dgm:spPr/>
    </dgm:pt>
    <dgm:pt modelId="{B48CFBAA-004A-4FF8-8B8A-8BC353668B85}" type="pres">
      <dgm:prSet presAssocID="{F2509386-BE4F-48FD-9975-EDA4D4745078}" presName="node" presStyleLbl="node1" presStyleIdx="1" presStyleCnt="4">
        <dgm:presLayoutVars>
          <dgm:bulletEnabled val="1"/>
        </dgm:presLayoutVars>
      </dgm:prSet>
      <dgm:spPr/>
      <dgm:t>
        <a:bodyPr/>
        <a:lstStyle/>
        <a:p>
          <a:endParaRPr lang="fr-FR"/>
        </a:p>
      </dgm:t>
    </dgm:pt>
    <dgm:pt modelId="{B379FB92-6999-414A-B1F2-6A7F570B256A}" type="pres">
      <dgm:prSet presAssocID="{823099D7-8A9C-4244-9204-3ADC291F750E}" presName="sibTrans" presStyleCnt="0"/>
      <dgm:spPr/>
    </dgm:pt>
    <dgm:pt modelId="{4526E0B0-C948-40E2-978D-301F47F90B6F}" type="pres">
      <dgm:prSet presAssocID="{2B684EE7-FF07-4852-AB99-CC0C19D490F9}" presName="node" presStyleLbl="node1" presStyleIdx="2" presStyleCnt="4">
        <dgm:presLayoutVars>
          <dgm:bulletEnabled val="1"/>
        </dgm:presLayoutVars>
      </dgm:prSet>
      <dgm:spPr/>
      <dgm:t>
        <a:bodyPr/>
        <a:lstStyle/>
        <a:p>
          <a:endParaRPr lang="fr-FR"/>
        </a:p>
      </dgm:t>
    </dgm:pt>
    <dgm:pt modelId="{8EAB08FD-3645-4606-B099-F0C292413BCD}" type="pres">
      <dgm:prSet presAssocID="{4348EC5E-955E-4A9C-AAA9-CBEC4863208A}" presName="sibTrans" presStyleCnt="0"/>
      <dgm:spPr/>
    </dgm:pt>
    <dgm:pt modelId="{FD5CEB60-C36F-4762-8039-AC8F118D763F}" type="pres">
      <dgm:prSet presAssocID="{8F625D49-B7F9-43BB-AED7-5E365CA8A05C}" presName="node" presStyleLbl="node1" presStyleIdx="3" presStyleCnt="4">
        <dgm:presLayoutVars>
          <dgm:bulletEnabled val="1"/>
        </dgm:presLayoutVars>
      </dgm:prSet>
      <dgm:spPr/>
      <dgm:t>
        <a:bodyPr/>
        <a:lstStyle/>
        <a:p>
          <a:endParaRPr lang="fr-FR"/>
        </a:p>
      </dgm:t>
    </dgm:pt>
  </dgm:ptLst>
  <dgm:cxnLst>
    <dgm:cxn modelId="{B06EA2A7-2F17-48E6-B3C6-8E24FDE62ACC}" type="presOf" srcId="{0C76AF8E-3F38-445C-BA23-2CC38E45DA9A}" destId="{9CD4A2C2-63C9-44FA-9F8A-A86747A1BB3D}" srcOrd="0" destOrd="0" presId="urn:microsoft.com/office/officeart/2005/8/layout/default"/>
    <dgm:cxn modelId="{6CFB6FBE-C5F8-482E-B621-974554963700}" type="presOf" srcId="{8F625D49-B7F9-43BB-AED7-5E365CA8A05C}" destId="{FD5CEB60-C36F-4762-8039-AC8F118D763F}" srcOrd="0" destOrd="0" presId="urn:microsoft.com/office/officeart/2005/8/layout/default"/>
    <dgm:cxn modelId="{4A0F1182-E4A6-4A26-96CB-F9A2F0EFDC91}" srcId="{53C06BEF-1FF7-4A82-B704-130B81D9DC0C}" destId="{0C76AF8E-3F38-445C-BA23-2CC38E45DA9A}" srcOrd="0" destOrd="0" parTransId="{92ACF47C-E3D8-419E-8FBA-20772163B420}" sibTransId="{57CE80BA-0008-480F-8BC5-12B7560DFB0F}"/>
    <dgm:cxn modelId="{10F1E2FC-00AF-418F-87BA-F98540C65B23}" type="presOf" srcId="{2B684EE7-FF07-4852-AB99-CC0C19D490F9}" destId="{4526E0B0-C948-40E2-978D-301F47F90B6F}" srcOrd="0" destOrd="0" presId="urn:microsoft.com/office/officeart/2005/8/layout/default"/>
    <dgm:cxn modelId="{FEB760D1-2D42-48F3-B9C2-4F618D270B7F}" srcId="{53C06BEF-1FF7-4A82-B704-130B81D9DC0C}" destId="{F2509386-BE4F-48FD-9975-EDA4D4745078}" srcOrd="1" destOrd="0" parTransId="{9069CC57-94EE-4FC4-8012-938DC5740DE9}" sibTransId="{823099D7-8A9C-4244-9204-3ADC291F750E}"/>
    <dgm:cxn modelId="{99D21070-9DF5-4737-AF3F-84FA48F59FBF}" srcId="{53C06BEF-1FF7-4A82-B704-130B81D9DC0C}" destId="{8F625D49-B7F9-43BB-AED7-5E365CA8A05C}" srcOrd="3" destOrd="0" parTransId="{46ECB077-8823-43BD-B260-0DBA4966F86F}" sibTransId="{9BEFAC71-5DFA-4E9E-B915-7D04EB8819B2}"/>
    <dgm:cxn modelId="{84FF4F48-5DDB-4818-AFB2-CC30F097F812}" type="presOf" srcId="{F2509386-BE4F-48FD-9975-EDA4D4745078}" destId="{B48CFBAA-004A-4FF8-8B8A-8BC353668B85}" srcOrd="0" destOrd="0" presId="urn:microsoft.com/office/officeart/2005/8/layout/default"/>
    <dgm:cxn modelId="{D6F89919-F73F-4DBC-B083-EEE6FB010AE9}" type="presOf" srcId="{53C06BEF-1FF7-4A82-B704-130B81D9DC0C}" destId="{8D130440-1F64-4472-A4D0-8E9C01755322}" srcOrd="0" destOrd="0" presId="urn:microsoft.com/office/officeart/2005/8/layout/default"/>
    <dgm:cxn modelId="{DA5FE0D5-E70C-4788-8442-212C898F2BB9}" srcId="{53C06BEF-1FF7-4A82-B704-130B81D9DC0C}" destId="{2B684EE7-FF07-4852-AB99-CC0C19D490F9}" srcOrd="2" destOrd="0" parTransId="{385F30AA-0800-479F-B648-79FC87131AED}" sibTransId="{4348EC5E-955E-4A9C-AAA9-CBEC4863208A}"/>
    <dgm:cxn modelId="{340E73A6-00FE-4E6D-BD40-60A5C91349EE}" type="presParOf" srcId="{8D130440-1F64-4472-A4D0-8E9C01755322}" destId="{9CD4A2C2-63C9-44FA-9F8A-A86747A1BB3D}" srcOrd="0" destOrd="0" presId="urn:microsoft.com/office/officeart/2005/8/layout/default"/>
    <dgm:cxn modelId="{35A55F19-0584-470E-8334-B25021A522FE}" type="presParOf" srcId="{8D130440-1F64-4472-A4D0-8E9C01755322}" destId="{84E8BE55-2467-4F11-B120-87A13D0EEF17}" srcOrd="1" destOrd="0" presId="urn:microsoft.com/office/officeart/2005/8/layout/default"/>
    <dgm:cxn modelId="{5CD1C1E1-C297-4A6D-BDEB-10A6A089EDD3}" type="presParOf" srcId="{8D130440-1F64-4472-A4D0-8E9C01755322}" destId="{B48CFBAA-004A-4FF8-8B8A-8BC353668B85}" srcOrd="2" destOrd="0" presId="urn:microsoft.com/office/officeart/2005/8/layout/default"/>
    <dgm:cxn modelId="{D3B26183-596A-481B-8FB0-AB11EED876FA}" type="presParOf" srcId="{8D130440-1F64-4472-A4D0-8E9C01755322}" destId="{B379FB92-6999-414A-B1F2-6A7F570B256A}" srcOrd="3" destOrd="0" presId="urn:microsoft.com/office/officeart/2005/8/layout/default"/>
    <dgm:cxn modelId="{F1E799DC-2A6D-4265-B24E-0658629D379B}" type="presParOf" srcId="{8D130440-1F64-4472-A4D0-8E9C01755322}" destId="{4526E0B0-C948-40E2-978D-301F47F90B6F}" srcOrd="4" destOrd="0" presId="urn:microsoft.com/office/officeart/2005/8/layout/default"/>
    <dgm:cxn modelId="{D256AC78-804B-44AF-BCD5-B45F0792EA8A}" type="presParOf" srcId="{8D130440-1F64-4472-A4D0-8E9C01755322}" destId="{8EAB08FD-3645-4606-B099-F0C292413BCD}" srcOrd="5" destOrd="0" presId="urn:microsoft.com/office/officeart/2005/8/layout/default"/>
    <dgm:cxn modelId="{2EA4666D-EFDE-4D67-871C-409C9B8B6CB7}" type="presParOf" srcId="{8D130440-1F64-4472-A4D0-8E9C01755322}" destId="{FD5CEB60-C36F-4762-8039-AC8F118D763F}" srcOrd="6"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7238ED0-A027-4C2A-B810-A1E39B2A3875}" type="doc">
      <dgm:prSet loTypeId="urn:microsoft.com/office/officeart/2005/8/layout/pyramid3" loCatId="pyramid" qsTypeId="urn:microsoft.com/office/officeart/2005/8/quickstyle/3d2" qsCatId="3D" csTypeId="urn:microsoft.com/office/officeart/2005/8/colors/colorful2" csCatId="colorful" phldr="1"/>
      <dgm:spPr/>
      <dgm:t>
        <a:bodyPr/>
        <a:lstStyle/>
        <a:p>
          <a:endParaRPr lang="en-US"/>
        </a:p>
      </dgm:t>
    </dgm:pt>
    <dgm:pt modelId="{ADA7CB86-581D-4645-A121-C32C6E25968B}">
      <dgm:prSet/>
      <dgm:spPr/>
      <dgm:t>
        <a:bodyPr/>
        <a:lstStyle/>
        <a:p>
          <a:pPr rtl="0"/>
          <a:r>
            <a:rPr lang="en-US" noProof="0" dirty="0" smtClean="0">
              <a:solidFill>
                <a:schemeClr val="bg1"/>
              </a:solidFill>
            </a:rPr>
            <a:t>Intervention in the legislative procedure</a:t>
          </a:r>
          <a:endParaRPr lang="en-US" noProof="0" dirty="0">
            <a:solidFill>
              <a:schemeClr val="bg1"/>
            </a:solidFill>
          </a:endParaRPr>
        </a:p>
      </dgm:t>
    </dgm:pt>
    <dgm:pt modelId="{48498647-012D-48B0-8C4F-E5826DE40B34}" type="parTrans" cxnId="{BE6190F4-95B2-4CCB-8F45-F2176B2F211C}">
      <dgm:prSet/>
      <dgm:spPr/>
      <dgm:t>
        <a:bodyPr/>
        <a:lstStyle/>
        <a:p>
          <a:endParaRPr lang="en-US"/>
        </a:p>
      </dgm:t>
    </dgm:pt>
    <dgm:pt modelId="{EBAC670E-36DD-4B19-93E8-379D51D4103B}" type="sibTrans" cxnId="{BE6190F4-95B2-4CCB-8F45-F2176B2F211C}">
      <dgm:prSet/>
      <dgm:spPr/>
      <dgm:t>
        <a:bodyPr/>
        <a:lstStyle/>
        <a:p>
          <a:endParaRPr lang="en-US"/>
        </a:p>
      </dgm:t>
    </dgm:pt>
    <dgm:pt modelId="{DDB03997-0FD3-46B4-8033-4CB62760C682}">
      <dgm:prSet/>
      <dgm:spPr/>
      <dgm:t>
        <a:bodyPr/>
        <a:lstStyle/>
        <a:p>
          <a:pPr rtl="0"/>
          <a:r>
            <a:rPr lang="en-US" noProof="0" dirty="0" smtClean="0">
              <a:solidFill>
                <a:schemeClr val="bg1"/>
              </a:solidFill>
            </a:rPr>
            <a:t>Raise public awareness to potential risks</a:t>
          </a:r>
          <a:endParaRPr lang="en-US" noProof="0" dirty="0">
            <a:solidFill>
              <a:schemeClr val="bg1"/>
            </a:solidFill>
          </a:endParaRPr>
        </a:p>
      </dgm:t>
    </dgm:pt>
    <dgm:pt modelId="{C7B0A038-8E31-41AA-8FC7-19B3761CFCF4}" type="parTrans" cxnId="{24D1BCEF-085A-48FB-A3D9-497657D00678}">
      <dgm:prSet/>
      <dgm:spPr/>
      <dgm:t>
        <a:bodyPr/>
        <a:lstStyle/>
        <a:p>
          <a:endParaRPr lang="en-US"/>
        </a:p>
      </dgm:t>
    </dgm:pt>
    <dgm:pt modelId="{AF7FDB66-7272-446F-A9FA-1302AA20C35A}" type="sibTrans" cxnId="{24D1BCEF-085A-48FB-A3D9-497657D00678}">
      <dgm:prSet/>
      <dgm:spPr/>
      <dgm:t>
        <a:bodyPr/>
        <a:lstStyle/>
        <a:p>
          <a:endParaRPr lang="en-US"/>
        </a:p>
      </dgm:t>
    </dgm:pt>
    <dgm:pt modelId="{D0058FBF-600F-4A88-A9FD-BC5A1A9F4C90}">
      <dgm:prSet/>
      <dgm:spPr/>
      <dgm:t>
        <a:bodyPr/>
        <a:lstStyle/>
        <a:p>
          <a:pPr rtl="0"/>
          <a:r>
            <a:rPr lang="en-US" dirty="0" smtClean="0">
              <a:solidFill>
                <a:schemeClr val="bg1"/>
              </a:solidFill>
            </a:rPr>
            <a:t>Raise the awareness of controllers</a:t>
          </a:r>
          <a:endParaRPr lang="en-US" dirty="0">
            <a:solidFill>
              <a:schemeClr val="bg1"/>
            </a:solidFill>
          </a:endParaRPr>
        </a:p>
      </dgm:t>
    </dgm:pt>
    <dgm:pt modelId="{1AA49465-944E-4920-9A5E-B312DCE050AB}" type="parTrans" cxnId="{86CA80B8-CBDC-450F-A1F0-E2031A527B8B}">
      <dgm:prSet/>
      <dgm:spPr/>
      <dgm:t>
        <a:bodyPr/>
        <a:lstStyle/>
        <a:p>
          <a:endParaRPr lang="en-US"/>
        </a:p>
      </dgm:t>
    </dgm:pt>
    <dgm:pt modelId="{18750640-2BF8-42C5-90FE-E99143E09426}" type="sibTrans" cxnId="{86CA80B8-CBDC-450F-A1F0-E2031A527B8B}">
      <dgm:prSet/>
      <dgm:spPr/>
      <dgm:t>
        <a:bodyPr/>
        <a:lstStyle/>
        <a:p>
          <a:endParaRPr lang="en-US"/>
        </a:p>
      </dgm:t>
    </dgm:pt>
    <dgm:pt modelId="{56207BEF-EF8F-4BB5-8FE5-C6F2D4AA8F59}">
      <dgm:prSet/>
      <dgm:spPr/>
      <dgm:t>
        <a:bodyPr/>
        <a:lstStyle/>
        <a:p>
          <a:pPr rtl="0"/>
          <a:r>
            <a:rPr lang="en-US" noProof="0" dirty="0" smtClean="0">
              <a:solidFill>
                <a:schemeClr val="tx2">
                  <a:lumMod val="85000"/>
                  <a:lumOff val="15000"/>
                </a:schemeClr>
              </a:solidFill>
            </a:rPr>
            <a:t>Investigations following a  complaint or on own initiative </a:t>
          </a:r>
          <a:endParaRPr lang="en-US" noProof="0" dirty="0">
            <a:solidFill>
              <a:schemeClr val="tx2">
                <a:lumMod val="85000"/>
                <a:lumOff val="15000"/>
              </a:schemeClr>
            </a:solidFill>
          </a:endParaRPr>
        </a:p>
      </dgm:t>
    </dgm:pt>
    <dgm:pt modelId="{BC28F3BC-83C8-45FC-8909-3DB93D4147E1}" type="parTrans" cxnId="{6AD86367-8CD7-4FA1-B91A-061160E42703}">
      <dgm:prSet/>
      <dgm:spPr/>
      <dgm:t>
        <a:bodyPr/>
        <a:lstStyle/>
        <a:p>
          <a:endParaRPr lang="en-US"/>
        </a:p>
      </dgm:t>
    </dgm:pt>
    <dgm:pt modelId="{9B3DC6FA-B1D5-46BA-9237-5A28FF0CFAF8}" type="sibTrans" cxnId="{6AD86367-8CD7-4FA1-B91A-061160E42703}">
      <dgm:prSet/>
      <dgm:spPr/>
      <dgm:t>
        <a:bodyPr/>
        <a:lstStyle/>
        <a:p>
          <a:endParaRPr lang="en-US"/>
        </a:p>
      </dgm:t>
    </dgm:pt>
    <dgm:pt modelId="{8C6CA6E2-174E-48EA-905B-CB0EC22964FA}">
      <dgm:prSet/>
      <dgm:spPr/>
      <dgm:t>
        <a:bodyPr/>
        <a:lstStyle/>
        <a:p>
          <a:pPr rtl="0"/>
          <a:r>
            <a:rPr lang="en-US" noProof="0" dirty="0" smtClean="0">
              <a:solidFill>
                <a:schemeClr val="tx2">
                  <a:lumMod val="85000"/>
                  <a:lumOff val="15000"/>
                </a:schemeClr>
              </a:solidFill>
            </a:rPr>
            <a:t>Intervention following a data breach</a:t>
          </a:r>
          <a:endParaRPr lang="en-US" noProof="0" dirty="0">
            <a:solidFill>
              <a:schemeClr val="tx2">
                <a:lumMod val="85000"/>
                <a:lumOff val="15000"/>
              </a:schemeClr>
            </a:solidFill>
          </a:endParaRPr>
        </a:p>
      </dgm:t>
    </dgm:pt>
    <dgm:pt modelId="{1A4A73A8-FC5B-4EDA-B1CF-475C16575596}" type="parTrans" cxnId="{E9369C1E-CB6E-4CEE-BA43-3AF52503E6D1}">
      <dgm:prSet/>
      <dgm:spPr/>
      <dgm:t>
        <a:bodyPr/>
        <a:lstStyle/>
        <a:p>
          <a:endParaRPr lang="en-US"/>
        </a:p>
      </dgm:t>
    </dgm:pt>
    <dgm:pt modelId="{32C587C5-4663-4094-94E9-3959964626DC}" type="sibTrans" cxnId="{E9369C1E-CB6E-4CEE-BA43-3AF52503E6D1}">
      <dgm:prSet/>
      <dgm:spPr/>
      <dgm:t>
        <a:bodyPr/>
        <a:lstStyle/>
        <a:p>
          <a:endParaRPr lang="en-US"/>
        </a:p>
      </dgm:t>
    </dgm:pt>
    <dgm:pt modelId="{734FB20D-5712-470F-B6C1-61A202ED2AA5}">
      <dgm:prSet/>
      <dgm:spPr/>
      <dgm:t>
        <a:bodyPr/>
        <a:lstStyle/>
        <a:p>
          <a:pPr rtl="0"/>
          <a:r>
            <a:rPr lang="en-US" noProof="0" dirty="0" smtClean="0">
              <a:solidFill>
                <a:schemeClr val="tx2">
                  <a:lumMod val="85000"/>
                  <a:lumOff val="15000"/>
                </a:schemeClr>
              </a:solidFill>
            </a:rPr>
            <a:t>Corrective measures</a:t>
          </a:r>
          <a:endParaRPr lang="en-US" noProof="0" dirty="0">
            <a:solidFill>
              <a:schemeClr val="tx2">
                <a:lumMod val="85000"/>
                <a:lumOff val="15000"/>
              </a:schemeClr>
            </a:solidFill>
          </a:endParaRPr>
        </a:p>
      </dgm:t>
    </dgm:pt>
    <dgm:pt modelId="{2F9A8D30-D754-4288-BABA-93F997ECCA6B}" type="parTrans" cxnId="{BF7A3C13-BA90-4B93-87EF-B1C63B6EDE21}">
      <dgm:prSet/>
      <dgm:spPr/>
      <dgm:t>
        <a:bodyPr/>
        <a:lstStyle/>
        <a:p>
          <a:endParaRPr lang="en-US"/>
        </a:p>
      </dgm:t>
    </dgm:pt>
    <dgm:pt modelId="{7D9BADAD-FA98-4E59-AFB8-F7980390CB33}" type="sibTrans" cxnId="{BF7A3C13-BA90-4B93-87EF-B1C63B6EDE21}">
      <dgm:prSet/>
      <dgm:spPr/>
      <dgm:t>
        <a:bodyPr/>
        <a:lstStyle/>
        <a:p>
          <a:endParaRPr lang="en-US"/>
        </a:p>
      </dgm:t>
    </dgm:pt>
    <dgm:pt modelId="{C15FC042-52FB-4371-BCB7-FEC8E89A0F99}">
      <dgm:prSet/>
      <dgm:spPr/>
      <dgm:t>
        <a:bodyPr/>
        <a:lstStyle/>
        <a:p>
          <a:pPr rtl="0"/>
          <a:r>
            <a:rPr lang="fr-FR" dirty="0" err="1" smtClean="0">
              <a:solidFill>
                <a:schemeClr val="tx2">
                  <a:lumMod val="85000"/>
                  <a:lumOff val="15000"/>
                </a:schemeClr>
              </a:solidFill>
            </a:rPr>
            <a:t>Adm</a:t>
          </a:r>
          <a:r>
            <a:rPr lang="fr-FR" dirty="0" smtClean="0">
              <a:solidFill>
                <a:schemeClr val="tx2">
                  <a:lumMod val="85000"/>
                  <a:lumOff val="15000"/>
                </a:schemeClr>
              </a:solidFill>
            </a:rPr>
            <a:t>. </a:t>
          </a:r>
        </a:p>
        <a:p>
          <a:pPr rtl="0"/>
          <a:r>
            <a:rPr lang="fr-FR" dirty="0" smtClean="0">
              <a:solidFill>
                <a:schemeClr val="tx2">
                  <a:lumMod val="85000"/>
                  <a:lumOff val="15000"/>
                </a:schemeClr>
              </a:solidFill>
            </a:rPr>
            <a:t>fines</a:t>
          </a:r>
          <a:endParaRPr lang="en-US" dirty="0">
            <a:solidFill>
              <a:schemeClr val="tx2">
                <a:lumMod val="85000"/>
                <a:lumOff val="15000"/>
              </a:schemeClr>
            </a:solidFill>
          </a:endParaRPr>
        </a:p>
      </dgm:t>
    </dgm:pt>
    <dgm:pt modelId="{FECFD5A0-6184-43E4-B623-7290294B4108}" type="parTrans" cxnId="{6D7B5821-71FC-4186-97B2-63875583DD31}">
      <dgm:prSet/>
      <dgm:spPr/>
      <dgm:t>
        <a:bodyPr/>
        <a:lstStyle/>
        <a:p>
          <a:endParaRPr lang="en-US"/>
        </a:p>
      </dgm:t>
    </dgm:pt>
    <dgm:pt modelId="{45BF548F-2023-4B69-AE26-61E3CFD397F4}" type="sibTrans" cxnId="{6D7B5821-71FC-4186-97B2-63875583DD31}">
      <dgm:prSet/>
      <dgm:spPr/>
      <dgm:t>
        <a:bodyPr/>
        <a:lstStyle/>
        <a:p>
          <a:endParaRPr lang="en-US"/>
        </a:p>
      </dgm:t>
    </dgm:pt>
    <dgm:pt modelId="{13A3C50A-9F7C-4E30-9933-31FA598FD669}" type="pres">
      <dgm:prSet presAssocID="{87238ED0-A027-4C2A-B810-A1E39B2A3875}" presName="Name0" presStyleCnt="0">
        <dgm:presLayoutVars>
          <dgm:dir/>
          <dgm:animLvl val="lvl"/>
          <dgm:resizeHandles val="exact"/>
        </dgm:presLayoutVars>
      </dgm:prSet>
      <dgm:spPr/>
      <dgm:t>
        <a:bodyPr/>
        <a:lstStyle/>
        <a:p>
          <a:endParaRPr lang="en-US"/>
        </a:p>
      </dgm:t>
    </dgm:pt>
    <dgm:pt modelId="{3FABC38D-1D00-4645-88DD-51D1214EA993}" type="pres">
      <dgm:prSet presAssocID="{ADA7CB86-581D-4645-A121-C32C6E25968B}" presName="Name8" presStyleCnt="0"/>
      <dgm:spPr/>
    </dgm:pt>
    <dgm:pt modelId="{12178D0B-F7A1-482D-8AB7-9D28BBE73299}" type="pres">
      <dgm:prSet presAssocID="{ADA7CB86-581D-4645-A121-C32C6E25968B}" presName="level" presStyleLbl="node1" presStyleIdx="0" presStyleCnt="7" custScaleY="73801" custLinFactNeighborX="0">
        <dgm:presLayoutVars>
          <dgm:chMax val="1"/>
          <dgm:bulletEnabled val="1"/>
        </dgm:presLayoutVars>
      </dgm:prSet>
      <dgm:spPr/>
      <dgm:t>
        <a:bodyPr/>
        <a:lstStyle/>
        <a:p>
          <a:endParaRPr lang="en-US"/>
        </a:p>
      </dgm:t>
    </dgm:pt>
    <dgm:pt modelId="{F262F853-D159-46FA-B5B4-24BF6A2A3D61}" type="pres">
      <dgm:prSet presAssocID="{ADA7CB86-581D-4645-A121-C32C6E25968B}" presName="levelTx" presStyleLbl="revTx" presStyleIdx="0" presStyleCnt="0">
        <dgm:presLayoutVars>
          <dgm:chMax val="1"/>
          <dgm:bulletEnabled val="1"/>
        </dgm:presLayoutVars>
      </dgm:prSet>
      <dgm:spPr/>
      <dgm:t>
        <a:bodyPr/>
        <a:lstStyle/>
        <a:p>
          <a:endParaRPr lang="en-US"/>
        </a:p>
      </dgm:t>
    </dgm:pt>
    <dgm:pt modelId="{F28BF958-B81C-47BD-B60C-A0C0553C71CC}" type="pres">
      <dgm:prSet presAssocID="{DDB03997-0FD3-46B4-8033-4CB62760C682}" presName="Name8" presStyleCnt="0"/>
      <dgm:spPr/>
    </dgm:pt>
    <dgm:pt modelId="{B373D512-A9D5-4FC6-B937-7FEF8757D69C}" type="pres">
      <dgm:prSet presAssocID="{DDB03997-0FD3-46B4-8033-4CB62760C682}" presName="level" presStyleLbl="node1" presStyleIdx="1" presStyleCnt="7" custScaleY="73801">
        <dgm:presLayoutVars>
          <dgm:chMax val="1"/>
          <dgm:bulletEnabled val="1"/>
        </dgm:presLayoutVars>
      </dgm:prSet>
      <dgm:spPr/>
      <dgm:t>
        <a:bodyPr/>
        <a:lstStyle/>
        <a:p>
          <a:endParaRPr lang="en-US"/>
        </a:p>
      </dgm:t>
    </dgm:pt>
    <dgm:pt modelId="{CE868F92-0EBB-40A8-A83B-EF80FEBE27C4}" type="pres">
      <dgm:prSet presAssocID="{DDB03997-0FD3-46B4-8033-4CB62760C682}" presName="levelTx" presStyleLbl="revTx" presStyleIdx="0" presStyleCnt="0">
        <dgm:presLayoutVars>
          <dgm:chMax val="1"/>
          <dgm:bulletEnabled val="1"/>
        </dgm:presLayoutVars>
      </dgm:prSet>
      <dgm:spPr/>
      <dgm:t>
        <a:bodyPr/>
        <a:lstStyle/>
        <a:p>
          <a:endParaRPr lang="en-US"/>
        </a:p>
      </dgm:t>
    </dgm:pt>
    <dgm:pt modelId="{EF003100-AC89-4E0D-8F6B-4662716D8D84}" type="pres">
      <dgm:prSet presAssocID="{D0058FBF-600F-4A88-A9FD-BC5A1A9F4C90}" presName="Name8" presStyleCnt="0"/>
      <dgm:spPr/>
    </dgm:pt>
    <dgm:pt modelId="{9067C97E-84EC-4968-BBFE-83043424A9A7}" type="pres">
      <dgm:prSet presAssocID="{D0058FBF-600F-4A88-A9FD-BC5A1A9F4C90}" presName="level" presStyleLbl="node1" presStyleIdx="2" presStyleCnt="7" custScaleY="73801" custLinFactNeighborY="1492">
        <dgm:presLayoutVars>
          <dgm:chMax val="1"/>
          <dgm:bulletEnabled val="1"/>
        </dgm:presLayoutVars>
      </dgm:prSet>
      <dgm:spPr/>
      <dgm:t>
        <a:bodyPr/>
        <a:lstStyle/>
        <a:p>
          <a:endParaRPr lang="en-US"/>
        </a:p>
      </dgm:t>
    </dgm:pt>
    <dgm:pt modelId="{3471CEC9-4746-4D39-8FBA-C54DBD8BE01A}" type="pres">
      <dgm:prSet presAssocID="{D0058FBF-600F-4A88-A9FD-BC5A1A9F4C90}" presName="levelTx" presStyleLbl="revTx" presStyleIdx="0" presStyleCnt="0">
        <dgm:presLayoutVars>
          <dgm:chMax val="1"/>
          <dgm:bulletEnabled val="1"/>
        </dgm:presLayoutVars>
      </dgm:prSet>
      <dgm:spPr/>
      <dgm:t>
        <a:bodyPr/>
        <a:lstStyle/>
        <a:p>
          <a:endParaRPr lang="en-US"/>
        </a:p>
      </dgm:t>
    </dgm:pt>
    <dgm:pt modelId="{85B1FA43-A37A-475D-BD85-E59B24263A68}" type="pres">
      <dgm:prSet presAssocID="{56207BEF-EF8F-4BB5-8FE5-C6F2D4AA8F59}" presName="Name8" presStyleCnt="0"/>
      <dgm:spPr/>
    </dgm:pt>
    <dgm:pt modelId="{3E717EBF-E8A5-4B87-8498-B9E99222677E}" type="pres">
      <dgm:prSet presAssocID="{56207BEF-EF8F-4BB5-8FE5-C6F2D4AA8F59}" presName="level" presStyleLbl="node1" presStyleIdx="3" presStyleCnt="7" custScaleY="73801">
        <dgm:presLayoutVars>
          <dgm:chMax val="1"/>
          <dgm:bulletEnabled val="1"/>
        </dgm:presLayoutVars>
      </dgm:prSet>
      <dgm:spPr/>
      <dgm:t>
        <a:bodyPr/>
        <a:lstStyle/>
        <a:p>
          <a:endParaRPr lang="en-US"/>
        </a:p>
      </dgm:t>
    </dgm:pt>
    <dgm:pt modelId="{5F0E116B-1B09-4B26-9CFF-6849F2C335A7}" type="pres">
      <dgm:prSet presAssocID="{56207BEF-EF8F-4BB5-8FE5-C6F2D4AA8F59}" presName="levelTx" presStyleLbl="revTx" presStyleIdx="0" presStyleCnt="0">
        <dgm:presLayoutVars>
          <dgm:chMax val="1"/>
          <dgm:bulletEnabled val="1"/>
        </dgm:presLayoutVars>
      </dgm:prSet>
      <dgm:spPr/>
      <dgm:t>
        <a:bodyPr/>
        <a:lstStyle/>
        <a:p>
          <a:endParaRPr lang="en-US"/>
        </a:p>
      </dgm:t>
    </dgm:pt>
    <dgm:pt modelId="{A19FAA3C-21AE-414E-B9E3-9DE4A3672AF7}" type="pres">
      <dgm:prSet presAssocID="{8C6CA6E2-174E-48EA-905B-CB0EC22964FA}" presName="Name8" presStyleCnt="0"/>
      <dgm:spPr/>
    </dgm:pt>
    <dgm:pt modelId="{6E8DA334-66E4-482C-8803-1B719D3221D0}" type="pres">
      <dgm:prSet presAssocID="{8C6CA6E2-174E-48EA-905B-CB0EC22964FA}" presName="level" presStyleLbl="node1" presStyleIdx="4" presStyleCnt="7" custScaleY="73801">
        <dgm:presLayoutVars>
          <dgm:chMax val="1"/>
          <dgm:bulletEnabled val="1"/>
        </dgm:presLayoutVars>
      </dgm:prSet>
      <dgm:spPr/>
      <dgm:t>
        <a:bodyPr/>
        <a:lstStyle/>
        <a:p>
          <a:endParaRPr lang="en-US"/>
        </a:p>
      </dgm:t>
    </dgm:pt>
    <dgm:pt modelId="{52F6901E-ACB7-4083-9696-5A5C6C40E43F}" type="pres">
      <dgm:prSet presAssocID="{8C6CA6E2-174E-48EA-905B-CB0EC22964FA}" presName="levelTx" presStyleLbl="revTx" presStyleIdx="0" presStyleCnt="0">
        <dgm:presLayoutVars>
          <dgm:chMax val="1"/>
          <dgm:bulletEnabled val="1"/>
        </dgm:presLayoutVars>
      </dgm:prSet>
      <dgm:spPr/>
      <dgm:t>
        <a:bodyPr/>
        <a:lstStyle/>
        <a:p>
          <a:endParaRPr lang="en-US"/>
        </a:p>
      </dgm:t>
    </dgm:pt>
    <dgm:pt modelId="{ECAA768C-D2D9-4545-A7B8-F1453B98D9BB}" type="pres">
      <dgm:prSet presAssocID="{734FB20D-5712-470F-B6C1-61A202ED2AA5}" presName="Name8" presStyleCnt="0"/>
      <dgm:spPr/>
    </dgm:pt>
    <dgm:pt modelId="{B3AC0942-89E7-4AF8-BE22-AD63A5BB002D}" type="pres">
      <dgm:prSet presAssocID="{734FB20D-5712-470F-B6C1-61A202ED2AA5}" presName="level" presStyleLbl="node1" presStyleIdx="5" presStyleCnt="7" custScaleY="73801">
        <dgm:presLayoutVars>
          <dgm:chMax val="1"/>
          <dgm:bulletEnabled val="1"/>
        </dgm:presLayoutVars>
      </dgm:prSet>
      <dgm:spPr/>
      <dgm:t>
        <a:bodyPr/>
        <a:lstStyle/>
        <a:p>
          <a:endParaRPr lang="en-US"/>
        </a:p>
      </dgm:t>
    </dgm:pt>
    <dgm:pt modelId="{631486D4-8013-49AE-9620-DF76A47C4609}" type="pres">
      <dgm:prSet presAssocID="{734FB20D-5712-470F-B6C1-61A202ED2AA5}" presName="levelTx" presStyleLbl="revTx" presStyleIdx="0" presStyleCnt="0">
        <dgm:presLayoutVars>
          <dgm:chMax val="1"/>
          <dgm:bulletEnabled val="1"/>
        </dgm:presLayoutVars>
      </dgm:prSet>
      <dgm:spPr/>
      <dgm:t>
        <a:bodyPr/>
        <a:lstStyle/>
        <a:p>
          <a:endParaRPr lang="en-US"/>
        </a:p>
      </dgm:t>
    </dgm:pt>
    <dgm:pt modelId="{E65EF17E-663F-405E-8D48-E84621D1A378}" type="pres">
      <dgm:prSet presAssocID="{C15FC042-52FB-4371-BCB7-FEC8E89A0F99}" presName="Name8" presStyleCnt="0"/>
      <dgm:spPr/>
    </dgm:pt>
    <dgm:pt modelId="{8B9540C5-CB4C-400C-9918-C07A5143352E}" type="pres">
      <dgm:prSet presAssocID="{C15FC042-52FB-4371-BCB7-FEC8E89A0F99}" presName="level" presStyleLbl="node1" presStyleIdx="6" presStyleCnt="7">
        <dgm:presLayoutVars>
          <dgm:chMax val="1"/>
          <dgm:bulletEnabled val="1"/>
        </dgm:presLayoutVars>
      </dgm:prSet>
      <dgm:spPr/>
      <dgm:t>
        <a:bodyPr/>
        <a:lstStyle/>
        <a:p>
          <a:endParaRPr lang="en-US"/>
        </a:p>
      </dgm:t>
    </dgm:pt>
    <dgm:pt modelId="{74F76060-3E3B-487A-B874-321019A432E6}" type="pres">
      <dgm:prSet presAssocID="{C15FC042-52FB-4371-BCB7-FEC8E89A0F99}" presName="levelTx" presStyleLbl="revTx" presStyleIdx="0" presStyleCnt="0">
        <dgm:presLayoutVars>
          <dgm:chMax val="1"/>
          <dgm:bulletEnabled val="1"/>
        </dgm:presLayoutVars>
      </dgm:prSet>
      <dgm:spPr/>
      <dgm:t>
        <a:bodyPr/>
        <a:lstStyle/>
        <a:p>
          <a:endParaRPr lang="en-US"/>
        </a:p>
      </dgm:t>
    </dgm:pt>
  </dgm:ptLst>
  <dgm:cxnLst>
    <dgm:cxn modelId="{CF15E0E8-2C57-42D3-9E6F-698220F6125D}" type="presOf" srcId="{D0058FBF-600F-4A88-A9FD-BC5A1A9F4C90}" destId="{9067C97E-84EC-4968-BBFE-83043424A9A7}" srcOrd="0" destOrd="0" presId="urn:microsoft.com/office/officeart/2005/8/layout/pyramid3"/>
    <dgm:cxn modelId="{FCCE88D9-F972-4D51-AA6E-F4FE1EDE6555}" type="presOf" srcId="{D0058FBF-600F-4A88-A9FD-BC5A1A9F4C90}" destId="{3471CEC9-4746-4D39-8FBA-C54DBD8BE01A}" srcOrd="1" destOrd="0" presId="urn:microsoft.com/office/officeart/2005/8/layout/pyramid3"/>
    <dgm:cxn modelId="{834BF8EE-6083-4447-B326-3614E7A8B695}" type="presOf" srcId="{DDB03997-0FD3-46B4-8033-4CB62760C682}" destId="{CE868F92-0EBB-40A8-A83B-EF80FEBE27C4}" srcOrd="1" destOrd="0" presId="urn:microsoft.com/office/officeart/2005/8/layout/pyramid3"/>
    <dgm:cxn modelId="{A3BB87F4-C20D-4027-82F4-04176960C41B}" type="presOf" srcId="{DDB03997-0FD3-46B4-8033-4CB62760C682}" destId="{B373D512-A9D5-4FC6-B937-7FEF8757D69C}" srcOrd="0" destOrd="0" presId="urn:microsoft.com/office/officeart/2005/8/layout/pyramid3"/>
    <dgm:cxn modelId="{CB282664-BCE9-456F-8AD3-5D26988C66B5}" type="presOf" srcId="{87238ED0-A027-4C2A-B810-A1E39B2A3875}" destId="{13A3C50A-9F7C-4E30-9933-31FA598FD669}" srcOrd="0" destOrd="0" presId="urn:microsoft.com/office/officeart/2005/8/layout/pyramid3"/>
    <dgm:cxn modelId="{BE6190F4-95B2-4CCB-8F45-F2176B2F211C}" srcId="{87238ED0-A027-4C2A-B810-A1E39B2A3875}" destId="{ADA7CB86-581D-4645-A121-C32C6E25968B}" srcOrd="0" destOrd="0" parTransId="{48498647-012D-48B0-8C4F-E5826DE40B34}" sibTransId="{EBAC670E-36DD-4B19-93E8-379D51D4103B}"/>
    <dgm:cxn modelId="{7E7627A1-75A6-45AA-95EB-E0DCA3DE66AE}" type="presOf" srcId="{ADA7CB86-581D-4645-A121-C32C6E25968B}" destId="{12178D0B-F7A1-482D-8AB7-9D28BBE73299}" srcOrd="0" destOrd="0" presId="urn:microsoft.com/office/officeart/2005/8/layout/pyramid3"/>
    <dgm:cxn modelId="{BF7A3C13-BA90-4B93-87EF-B1C63B6EDE21}" srcId="{87238ED0-A027-4C2A-B810-A1E39B2A3875}" destId="{734FB20D-5712-470F-B6C1-61A202ED2AA5}" srcOrd="5" destOrd="0" parTransId="{2F9A8D30-D754-4288-BABA-93F997ECCA6B}" sibTransId="{7D9BADAD-FA98-4E59-AFB8-F7980390CB33}"/>
    <dgm:cxn modelId="{6D7B5821-71FC-4186-97B2-63875583DD31}" srcId="{87238ED0-A027-4C2A-B810-A1E39B2A3875}" destId="{C15FC042-52FB-4371-BCB7-FEC8E89A0F99}" srcOrd="6" destOrd="0" parTransId="{FECFD5A0-6184-43E4-B623-7290294B4108}" sibTransId="{45BF548F-2023-4B69-AE26-61E3CFD397F4}"/>
    <dgm:cxn modelId="{2DD6729D-B44C-4472-AF15-E23C5C10CFF1}" type="presOf" srcId="{C15FC042-52FB-4371-BCB7-FEC8E89A0F99}" destId="{8B9540C5-CB4C-400C-9918-C07A5143352E}" srcOrd="0" destOrd="0" presId="urn:microsoft.com/office/officeart/2005/8/layout/pyramid3"/>
    <dgm:cxn modelId="{6AD86367-8CD7-4FA1-B91A-061160E42703}" srcId="{87238ED0-A027-4C2A-B810-A1E39B2A3875}" destId="{56207BEF-EF8F-4BB5-8FE5-C6F2D4AA8F59}" srcOrd="3" destOrd="0" parTransId="{BC28F3BC-83C8-45FC-8909-3DB93D4147E1}" sibTransId="{9B3DC6FA-B1D5-46BA-9237-5A28FF0CFAF8}"/>
    <dgm:cxn modelId="{E9369C1E-CB6E-4CEE-BA43-3AF52503E6D1}" srcId="{87238ED0-A027-4C2A-B810-A1E39B2A3875}" destId="{8C6CA6E2-174E-48EA-905B-CB0EC22964FA}" srcOrd="4" destOrd="0" parTransId="{1A4A73A8-FC5B-4EDA-B1CF-475C16575596}" sibTransId="{32C587C5-4663-4094-94E9-3959964626DC}"/>
    <dgm:cxn modelId="{86CA80B8-CBDC-450F-A1F0-E2031A527B8B}" srcId="{87238ED0-A027-4C2A-B810-A1E39B2A3875}" destId="{D0058FBF-600F-4A88-A9FD-BC5A1A9F4C90}" srcOrd="2" destOrd="0" parTransId="{1AA49465-944E-4920-9A5E-B312DCE050AB}" sibTransId="{18750640-2BF8-42C5-90FE-E99143E09426}"/>
    <dgm:cxn modelId="{8027D182-47EB-4202-B97F-3F151562C19C}" type="presOf" srcId="{734FB20D-5712-470F-B6C1-61A202ED2AA5}" destId="{631486D4-8013-49AE-9620-DF76A47C4609}" srcOrd="1" destOrd="0" presId="urn:microsoft.com/office/officeart/2005/8/layout/pyramid3"/>
    <dgm:cxn modelId="{157D347B-816F-49D7-8A63-A927DCF6F1BE}" type="presOf" srcId="{56207BEF-EF8F-4BB5-8FE5-C6F2D4AA8F59}" destId="{5F0E116B-1B09-4B26-9CFF-6849F2C335A7}" srcOrd="1" destOrd="0" presId="urn:microsoft.com/office/officeart/2005/8/layout/pyramid3"/>
    <dgm:cxn modelId="{F1A66301-55EA-478C-86E0-6653852E86BA}" type="presOf" srcId="{734FB20D-5712-470F-B6C1-61A202ED2AA5}" destId="{B3AC0942-89E7-4AF8-BE22-AD63A5BB002D}" srcOrd="0" destOrd="0" presId="urn:microsoft.com/office/officeart/2005/8/layout/pyramid3"/>
    <dgm:cxn modelId="{758E2984-F339-4D39-8477-B77A53FE06B1}" type="presOf" srcId="{8C6CA6E2-174E-48EA-905B-CB0EC22964FA}" destId="{6E8DA334-66E4-482C-8803-1B719D3221D0}" srcOrd="0" destOrd="0" presId="urn:microsoft.com/office/officeart/2005/8/layout/pyramid3"/>
    <dgm:cxn modelId="{D3E7D6F3-B381-47AE-AF3D-60E8EC56A19D}" type="presOf" srcId="{C15FC042-52FB-4371-BCB7-FEC8E89A0F99}" destId="{74F76060-3E3B-487A-B874-321019A432E6}" srcOrd="1" destOrd="0" presId="urn:microsoft.com/office/officeart/2005/8/layout/pyramid3"/>
    <dgm:cxn modelId="{3BF3478B-B825-48C4-AF18-996DF9B8A07E}" type="presOf" srcId="{56207BEF-EF8F-4BB5-8FE5-C6F2D4AA8F59}" destId="{3E717EBF-E8A5-4B87-8498-B9E99222677E}" srcOrd="0" destOrd="0" presId="urn:microsoft.com/office/officeart/2005/8/layout/pyramid3"/>
    <dgm:cxn modelId="{24D1BCEF-085A-48FB-A3D9-497657D00678}" srcId="{87238ED0-A027-4C2A-B810-A1E39B2A3875}" destId="{DDB03997-0FD3-46B4-8033-4CB62760C682}" srcOrd="1" destOrd="0" parTransId="{C7B0A038-8E31-41AA-8FC7-19B3761CFCF4}" sibTransId="{AF7FDB66-7272-446F-A9FA-1302AA20C35A}"/>
    <dgm:cxn modelId="{DAE5846D-31B4-4372-819C-707E22635148}" type="presOf" srcId="{ADA7CB86-581D-4645-A121-C32C6E25968B}" destId="{F262F853-D159-46FA-B5B4-24BF6A2A3D61}" srcOrd="1" destOrd="0" presId="urn:microsoft.com/office/officeart/2005/8/layout/pyramid3"/>
    <dgm:cxn modelId="{38D08FA0-4E58-4735-908E-C16C7122A3F4}" type="presOf" srcId="{8C6CA6E2-174E-48EA-905B-CB0EC22964FA}" destId="{52F6901E-ACB7-4083-9696-5A5C6C40E43F}" srcOrd="1" destOrd="0" presId="urn:microsoft.com/office/officeart/2005/8/layout/pyramid3"/>
    <dgm:cxn modelId="{E4311627-A839-4217-A97A-66B4B7DF5F0F}" type="presParOf" srcId="{13A3C50A-9F7C-4E30-9933-31FA598FD669}" destId="{3FABC38D-1D00-4645-88DD-51D1214EA993}" srcOrd="0" destOrd="0" presId="urn:microsoft.com/office/officeart/2005/8/layout/pyramid3"/>
    <dgm:cxn modelId="{59E947C8-A9B4-471E-B288-9A88C852A267}" type="presParOf" srcId="{3FABC38D-1D00-4645-88DD-51D1214EA993}" destId="{12178D0B-F7A1-482D-8AB7-9D28BBE73299}" srcOrd="0" destOrd="0" presId="urn:microsoft.com/office/officeart/2005/8/layout/pyramid3"/>
    <dgm:cxn modelId="{96AFDD3D-C47B-4523-B396-001154C320F0}" type="presParOf" srcId="{3FABC38D-1D00-4645-88DD-51D1214EA993}" destId="{F262F853-D159-46FA-B5B4-24BF6A2A3D61}" srcOrd="1" destOrd="0" presId="urn:microsoft.com/office/officeart/2005/8/layout/pyramid3"/>
    <dgm:cxn modelId="{57C18E31-8163-4B40-BB42-00EB11104D18}" type="presParOf" srcId="{13A3C50A-9F7C-4E30-9933-31FA598FD669}" destId="{F28BF958-B81C-47BD-B60C-A0C0553C71CC}" srcOrd="1" destOrd="0" presId="urn:microsoft.com/office/officeart/2005/8/layout/pyramid3"/>
    <dgm:cxn modelId="{E6A8B736-2EDD-48C9-91C3-C7FEBC8871D9}" type="presParOf" srcId="{F28BF958-B81C-47BD-B60C-A0C0553C71CC}" destId="{B373D512-A9D5-4FC6-B937-7FEF8757D69C}" srcOrd="0" destOrd="0" presId="urn:microsoft.com/office/officeart/2005/8/layout/pyramid3"/>
    <dgm:cxn modelId="{868CA73C-7C90-4174-B328-530E8677F203}" type="presParOf" srcId="{F28BF958-B81C-47BD-B60C-A0C0553C71CC}" destId="{CE868F92-0EBB-40A8-A83B-EF80FEBE27C4}" srcOrd="1" destOrd="0" presId="urn:microsoft.com/office/officeart/2005/8/layout/pyramid3"/>
    <dgm:cxn modelId="{338F9D0D-DEE4-4431-B470-00BE60C37F60}" type="presParOf" srcId="{13A3C50A-9F7C-4E30-9933-31FA598FD669}" destId="{EF003100-AC89-4E0D-8F6B-4662716D8D84}" srcOrd="2" destOrd="0" presId="urn:microsoft.com/office/officeart/2005/8/layout/pyramid3"/>
    <dgm:cxn modelId="{F6A9BB32-1674-46EA-91A8-A59B666B30A6}" type="presParOf" srcId="{EF003100-AC89-4E0D-8F6B-4662716D8D84}" destId="{9067C97E-84EC-4968-BBFE-83043424A9A7}" srcOrd="0" destOrd="0" presId="urn:microsoft.com/office/officeart/2005/8/layout/pyramid3"/>
    <dgm:cxn modelId="{50564F40-8B8C-4114-BEB5-F011ACA611C0}" type="presParOf" srcId="{EF003100-AC89-4E0D-8F6B-4662716D8D84}" destId="{3471CEC9-4746-4D39-8FBA-C54DBD8BE01A}" srcOrd="1" destOrd="0" presId="urn:microsoft.com/office/officeart/2005/8/layout/pyramid3"/>
    <dgm:cxn modelId="{D5184E7D-C8CA-4B5E-A096-A91125B349EE}" type="presParOf" srcId="{13A3C50A-9F7C-4E30-9933-31FA598FD669}" destId="{85B1FA43-A37A-475D-BD85-E59B24263A68}" srcOrd="3" destOrd="0" presId="urn:microsoft.com/office/officeart/2005/8/layout/pyramid3"/>
    <dgm:cxn modelId="{75B40224-6276-4361-A56F-B3A8A15F1459}" type="presParOf" srcId="{85B1FA43-A37A-475D-BD85-E59B24263A68}" destId="{3E717EBF-E8A5-4B87-8498-B9E99222677E}" srcOrd="0" destOrd="0" presId="urn:microsoft.com/office/officeart/2005/8/layout/pyramid3"/>
    <dgm:cxn modelId="{A454DF94-32DE-468A-B4DF-3319EA8170CF}" type="presParOf" srcId="{85B1FA43-A37A-475D-BD85-E59B24263A68}" destId="{5F0E116B-1B09-4B26-9CFF-6849F2C335A7}" srcOrd="1" destOrd="0" presId="urn:microsoft.com/office/officeart/2005/8/layout/pyramid3"/>
    <dgm:cxn modelId="{4C7B86DB-8C0A-4C5F-B6F5-C1321EE6FF6C}" type="presParOf" srcId="{13A3C50A-9F7C-4E30-9933-31FA598FD669}" destId="{A19FAA3C-21AE-414E-B9E3-9DE4A3672AF7}" srcOrd="4" destOrd="0" presId="urn:microsoft.com/office/officeart/2005/8/layout/pyramid3"/>
    <dgm:cxn modelId="{F84CC081-B32A-4E08-B64A-F9E3F0F0A29B}" type="presParOf" srcId="{A19FAA3C-21AE-414E-B9E3-9DE4A3672AF7}" destId="{6E8DA334-66E4-482C-8803-1B719D3221D0}" srcOrd="0" destOrd="0" presId="urn:microsoft.com/office/officeart/2005/8/layout/pyramid3"/>
    <dgm:cxn modelId="{B5A35E63-7C62-4AB7-833B-74BE486E9F69}" type="presParOf" srcId="{A19FAA3C-21AE-414E-B9E3-9DE4A3672AF7}" destId="{52F6901E-ACB7-4083-9696-5A5C6C40E43F}" srcOrd="1" destOrd="0" presId="urn:microsoft.com/office/officeart/2005/8/layout/pyramid3"/>
    <dgm:cxn modelId="{AAA411AF-ED6F-4C51-A70E-363CFA5F027F}" type="presParOf" srcId="{13A3C50A-9F7C-4E30-9933-31FA598FD669}" destId="{ECAA768C-D2D9-4545-A7B8-F1453B98D9BB}" srcOrd="5" destOrd="0" presId="urn:microsoft.com/office/officeart/2005/8/layout/pyramid3"/>
    <dgm:cxn modelId="{11C90027-E704-435E-B66C-6767A2CC497C}" type="presParOf" srcId="{ECAA768C-D2D9-4545-A7B8-F1453B98D9BB}" destId="{B3AC0942-89E7-4AF8-BE22-AD63A5BB002D}" srcOrd="0" destOrd="0" presId="urn:microsoft.com/office/officeart/2005/8/layout/pyramid3"/>
    <dgm:cxn modelId="{83356A7D-E43E-4F6C-992C-E512973F89DE}" type="presParOf" srcId="{ECAA768C-D2D9-4545-A7B8-F1453B98D9BB}" destId="{631486D4-8013-49AE-9620-DF76A47C4609}" srcOrd="1" destOrd="0" presId="urn:microsoft.com/office/officeart/2005/8/layout/pyramid3"/>
    <dgm:cxn modelId="{B087AE4F-AEBD-4CB3-895F-E39B11141BD6}" type="presParOf" srcId="{13A3C50A-9F7C-4E30-9933-31FA598FD669}" destId="{E65EF17E-663F-405E-8D48-E84621D1A378}" srcOrd="6" destOrd="0" presId="urn:microsoft.com/office/officeart/2005/8/layout/pyramid3"/>
    <dgm:cxn modelId="{0FC011DC-D38E-4D4E-8C32-051321FEEBB4}" type="presParOf" srcId="{E65EF17E-663F-405E-8D48-E84621D1A378}" destId="{8B9540C5-CB4C-400C-9918-C07A5143352E}" srcOrd="0" destOrd="0" presId="urn:microsoft.com/office/officeart/2005/8/layout/pyramid3"/>
    <dgm:cxn modelId="{253B0958-76C6-447E-B4B1-FEC5E61D9729}" type="presParOf" srcId="{E65EF17E-663F-405E-8D48-E84621D1A378}" destId="{74F76060-3E3B-487A-B874-321019A432E6}"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310AE3E-3DC5-4C86-94C8-28D0912313BF}"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fr-FR"/>
        </a:p>
      </dgm:t>
    </dgm:pt>
    <dgm:pt modelId="{D04C2C56-84FE-4ECA-BA56-03419A84DF66}">
      <dgm:prSet/>
      <dgm:spPr/>
      <dgm:t>
        <a:bodyPr/>
        <a:lstStyle/>
        <a:p>
          <a:pPr rtl="0"/>
          <a:r>
            <a:rPr lang="en-US" b="1" dirty="0" smtClean="0"/>
            <a:t>On-site inspection</a:t>
          </a:r>
          <a:endParaRPr lang="en-GB" b="1" i="0" u="none" dirty="0"/>
        </a:p>
      </dgm:t>
    </dgm:pt>
    <dgm:pt modelId="{827A94B6-6F14-48C9-B286-3AEAF7DDA431}" type="parTrans" cxnId="{9AE80DDD-A7FB-4138-B999-4768F13803F1}">
      <dgm:prSet/>
      <dgm:spPr/>
      <dgm:t>
        <a:bodyPr/>
        <a:lstStyle/>
        <a:p>
          <a:endParaRPr lang="fr-FR"/>
        </a:p>
      </dgm:t>
    </dgm:pt>
    <dgm:pt modelId="{FFB7FAFC-B037-4C95-9552-1054A7C0FAE4}" type="sibTrans" cxnId="{9AE80DDD-A7FB-4138-B999-4768F13803F1}">
      <dgm:prSet/>
      <dgm:spPr/>
      <dgm:t>
        <a:bodyPr/>
        <a:lstStyle/>
        <a:p>
          <a:endParaRPr lang="fr-FR"/>
        </a:p>
      </dgm:t>
    </dgm:pt>
    <dgm:pt modelId="{388D7CE0-17B8-41F7-8571-0955E074F85B}">
      <dgm:prSet/>
      <dgm:spPr/>
      <dgm:t>
        <a:bodyPr/>
        <a:lstStyle/>
        <a:p>
          <a:r>
            <a:rPr lang="en-US" dirty="0" smtClean="0"/>
            <a:t>Inspection at the premises of the controller / processor</a:t>
          </a:r>
          <a:endParaRPr lang="en-GB" dirty="0"/>
        </a:p>
      </dgm:t>
    </dgm:pt>
    <dgm:pt modelId="{B2D8FFA8-2462-4F32-8D30-EAD02295C481}" type="parTrans" cxnId="{FCEB0E6D-61B6-4538-B378-755B18A4AD6D}">
      <dgm:prSet/>
      <dgm:spPr/>
      <dgm:t>
        <a:bodyPr/>
        <a:lstStyle/>
        <a:p>
          <a:endParaRPr lang="fr-FR"/>
        </a:p>
      </dgm:t>
    </dgm:pt>
    <dgm:pt modelId="{32A5D459-2405-4E18-B584-F1AD60A9D8CB}" type="sibTrans" cxnId="{FCEB0E6D-61B6-4538-B378-755B18A4AD6D}">
      <dgm:prSet/>
      <dgm:spPr/>
      <dgm:t>
        <a:bodyPr/>
        <a:lstStyle/>
        <a:p>
          <a:endParaRPr lang="fr-FR"/>
        </a:p>
      </dgm:t>
    </dgm:pt>
    <dgm:pt modelId="{8E97DB60-730B-49F3-B221-63E26A1679E4}">
      <dgm:prSet/>
      <dgm:spPr/>
      <dgm:t>
        <a:bodyPr/>
        <a:lstStyle/>
        <a:p>
          <a:r>
            <a:rPr lang="en-US" dirty="0" smtClean="0"/>
            <a:t>Specific/limited scope</a:t>
          </a:r>
          <a:endParaRPr lang="en-GB" dirty="0"/>
        </a:p>
      </dgm:t>
    </dgm:pt>
    <dgm:pt modelId="{21DD73C4-8992-4788-A904-F297D480D72B}" type="parTrans" cxnId="{0E95B031-C734-4FCA-9F55-DD46B31DCEAA}">
      <dgm:prSet/>
      <dgm:spPr/>
      <dgm:t>
        <a:bodyPr/>
        <a:lstStyle/>
        <a:p>
          <a:endParaRPr lang="fr-FR"/>
        </a:p>
      </dgm:t>
    </dgm:pt>
    <dgm:pt modelId="{F01B4BB1-61E5-4D55-ADFE-06736B55F490}" type="sibTrans" cxnId="{0E95B031-C734-4FCA-9F55-DD46B31DCEAA}">
      <dgm:prSet/>
      <dgm:spPr/>
      <dgm:t>
        <a:bodyPr/>
        <a:lstStyle/>
        <a:p>
          <a:endParaRPr lang="fr-FR"/>
        </a:p>
      </dgm:t>
    </dgm:pt>
    <dgm:pt modelId="{DC3EB550-587B-42A2-80BD-77E08E995321}">
      <dgm:prSet/>
      <dgm:spPr/>
      <dgm:t>
        <a:bodyPr/>
        <a:lstStyle/>
        <a:p>
          <a:r>
            <a:rPr lang="en-US" dirty="0" smtClean="0">
              <a:solidFill>
                <a:schemeClr val="tx1"/>
              </a:solidFill>
            </a:rPr>
            <a:t>One-off visit – where applicable triggers a file inspection</a:t>
          </a:r>
          <a:endParaRPr lang="en-GB" dirty="0">
            <a:solidFill>
              <a:schemeClr val="tx1"/>
            </a:solidFill>
          </a:endParaRPr>
        </a:p>
      </dgm:t>
    </dgm:pt>
    <dgm:pt modelId="{C8FCEC79-57B6-4232-9C33-3D7229855329}" type="parTrans" cxnId="{620778FD-07EE-4160-8962-5DCEA5E4A424}">
      <dgm:prSet/>
      <dgm:spPr/>
      <dgm:t>
        <a:bodyPr/>
        <a:lstStyle/>
        <a:p>
          <a:endParaRPr lang="fr-FR"/>
        </a:p>
      </dgm:t>
    </dgm:pt>
    <dgm:pt modelId="{0C6BD941-F78F-4F15-8080-F3F70554B7DF}" type="sibTrans" cxnId="{620778FD-07EE-4160-8962-5DCEA5E4A424}">
      <dgm:prSet/>
      <dgm:spPr/>
      <dgm:t>
        <a:bodyPr/>
        <a:lstStyle/>
        <a:p>
          <a:endParaRPr lang="fr-FR"/>
        </a:p>
      </dgm:t>
    </dgm:pt>
    <dgm:pt modelId="{7D69BEE7-BD0F-4254-8678-0959776125C7}">
      <dgm:prSet/>
      <dgm:spPr/>
      <dgm:t>
        <a:bodyPr/>
        <a:lstStyle/>
        <a:p>
          <a:r>
            <a:rPr lang="en-US" b="1" dirty="0" smtClean="0"/>
            <a:t>File inspection</a:t>
          </a:r>
          <a:endParaRPr lang="en-GB" b="1" dirty="0"/>
        </a:p>
      </dgm:t>
    </dgm:pt>
    <dgm:pt modelId="{4087BA73-B118-41CC-8BBC-5DFF5AAB6B11}" type="parTrans" cxnId="{569531F2-684B-467F-96A7-9C3E99F28242}">
      <dgm:prSet/>
      <dgm:spPr/>
      <dgm:t>
        <a:bodyPr/>
        <a:lstStyle/>
        <a:p>
          <a:endParaRPr lang="fr-FR"/>
        </a:p>
      </dgm:t>
    </dgm:pt>
    <dgm:pt modelId="{908A1B64-F41F-412A-AB43-E04FFF29E084}" type="sibTrans" cxnId="{569531F2-684B-467F-96A7-9C3E99F28242}">
      <dgm:prSet/>
      <dgm:spPr/>
      <dgm:t>
        <a:bodyPr/>
        <a:lstStyle/>
        <a:p>
          <a:endParaRPr lang="fr-FR"/>
        </a:p>
      </dgm:t>
    </dgm:pt>
    <dgm:pt modelId="{24B9503D-7134-4321-8C48-512C82315561}">
      <dgm:prSet/>
      <dgm:spPr/>
      <dgm:t>
        <a:bodyPr/>
        <a:lstStyle/>
        <a:p>
          <a:r>
            <a:rPr lang="en-US" smtClean="0"/>
            <a:t>Questionnaire including a document request</a:t>
          </a:r>
          <a:endParaRPr lang="en-GB"/>
        </a:p>
      </dgm:t>
    </dgm:pt>
    <dgm:pt modelId="{C5F10EBB-3978-4EB9-AF13-56065C9AF1BB}" type="parTrans" cxnId="{EBAC2F12-96DC-4AA4-A315-81E7A22E4A04}">
      <dgm:prSet/>
      <dgm:spPr/>
      <dgm:t>
        <a:bodyPr/>
        <a:lstStyle/>
        <a:p>
          <a:endParaRPr lang="fr-FR"/>
        </a:p>
      </dgm:t>
    </dgm:pt>
    <dgm:pt modelId="{6DD32CD4-13F3-4236-8EDE-E154558A8DC0}" type="sibTrans" cxnId="{EBAC2F12-96DC-4AA4-A315-81E7A22E4A04}">
      <dgm:prSet/>
      <dgm:spPr/>
      <dgm:t>
        <a:bodyPr/>
        <a:lstStyle/>
        <a:p>
          <a:endParaRPr lang="fr-FR"/>
        </a:p>
      </dgm:t>
    </dgm:pt>
    <dgm:pt modelId="{5919F82A-0735-4D71-A37A-465630CA4814}">
      <dgm:prSet/>
      <dgm:spPr/>
      <dgm:t>
        <a:bodyPr/>
        <a:lstStyle/>
        <a:p>
          <a:r>
            <a:rPr lang="en-US" smtClean="0"/>
            <a:t>Review of answers and other relevant documents</a:t>
          </a:r>
          <a:endParaRPr lang="en-GB"/>
        </a:p>
      </dgm:t>
    </dgm:pt>
    <dgm:pt modelId="{93F5C5B6-00C2-4501-95E7-26991C3789F6}" type="parTrans" cxnId="{5A084988-9F3C-412E-A3DA-E1C83F1216BE}">
      <dgm:prSet/>
      <dgm:spPr/>
      <dgm:t>
        <a:bodyPr/>
        <a:lstStyle/>
        <a:p>
          <a:endParaRPr lang="fr-FR"/>
        </a:p>
      </dgm:t>
    </dgm:pt>
    <dgm:pt modelId="{CC450A85-BDD4-4789-9F7B-C82410FD9C32}" type="sibTrans" cxnId="{5A084988-9F3C-412E-A3DA-E1C83F1216BE}">
      <dgm:prSet/>
      <dgm:spPr/>
      <dgm:t>
        <a:bodyPr/>
        <a:lstStyle/>
        <a:p>
          <a:endParaRPr lang="fr-FR"/>
        </a:p>
      </dgm:t>
    </dgm:pt>
    <dgm:pt modelId="{A079296C-CBBD-4737-81BD-B7AA83BA74EB}">
      <dgm:prSet/>
      <dgm:spPr/>
      <dgm:t>
        <a:bodyPr/>
        <a:lstStyle/>
        <a:p>
          <a:r>
            <a:rPr lang="en-US" smtClean="0"/>
            <a:t>Switch to on-site inspection or data protection audit according to preliminary results</a:t>
          </a:r>
          <a:endParaRPr lang="en-GB"/>
        </a:p>
      </dgm:t>
    </dgm:pt>
    <dgm:pt modelId="{6DE647C2-E7F8-4F9B-8930-B14CB66B78DC}" type="parTrans" cxnId="{64F2EAC0-2045-4837-B1D9-E27A67C4FF4C}">
      <dgm:prSet/>
      <dgm:spPr/>
      <dgm:t>
        <a:bodyPr/>
        <a:lstStyle/>
        <a:p>
          <a:endParaRPr lang="fr-FR"/>
        </a:p>
      </dgm:t>
    </dgm:pt>
    <dgm:pt modelId="{A3EF37CC-D260-4F89-A904-37395E5E1DD9}" type="sibTrans" cxnId="{64F2EAC0-2045-4837-B1D9-E27A67C4FF4C}">
      <dgm:prSet/>
      <dgm:spPr/>
      <dgm:t>
        <a:bodyPr/>
        <a:lstStyle/>
        <a:p>
          <a:endParaRPr lang="fr-FR"/>
        </a:p>
      </dgm:t>
    </dgm:pt>
    <dgm:pt modelId="{2DDF6885-6943-49D3-87A7-DC2A1598C3D9}">
      <dgm:prSet/>
      <dgm:spPr/>
      <dgm:t>
        <a:bodyPr/>
        <a:lstStyle/>
        <a:p>
          <a:r>
            <a:rPr lang="en-US" b="1" dirty="0" smtClean="0"/>
            <a:t>Data protection audit</a:t>
          </a:r>
          <a:endParaRPr lang="en-GB" b="1" dirty="0"/>
        </a:p>
      </dgm:t>
    </dgm:pt>
    <dgm:pt modelId="{5D7041B9-9EFC-4D9B-9951-6951FD6BAB6A}" type="parTrans" cxnId="{53CF74E2-8F23-4897-A0DC-5C2D52D46434}">
      <dgm:prSet/>
      <dgm:spPr/>
      <dgm:t>
        <a:bodyPr/>
        <a:lstStyle/>
        <a:p>
          <a:endParaRPr lang="fr-FR"/>
        </a:p>
      </dgm:t>
    </dgm:pt>
    <dgm:pt modelId="{B99E1849-CAF6-4BB6-BF69-581B25A8331C}" type="sibTrans" cxnId="{53CF74E2-8F23-4897-A0DC-5C2D52D46434}">
      <dgm:prSet/>
      <dgm:spPr/>
      <dgm:t>
        <a:bodyPr/>
        <a:lstStyle/>
        <a:p>
          <a:endParaRPr lang="fr-FR"/>
        </a:p>
      </dgm:t>
    </dgm:pt>
    <dgm:pt modelId="{9B612D84-9BCD-4F73-AB46-CBB0839D0D2F}">
      <dgm:prSet/>
      <dgm:spPr/>
      <dgm:t>
        <a:bodyPr/>
        <a:lstStyle/>
        <a:p>
          <a:r>
            <a:rPr lang="en-US" dirty="0" smtClean="0"/>
            <a:t>In depth review – broader in scope</a:t>
          </a:r>
          <a:endParaRPr lang="en-GB" dirty="0"/>
        </a:p>
      </dgm:t>
    </dgm:pt>
    <dgm:pt modelId="{A8A43F54-222A-484A-A460-9A5660ECDA63}" type="parTrans" cxnId="{7BEEABEF-B1ED-4EA3-8C5D-D114907752D3}">
      <dgm:prSet/>
      <dgm:spPr/>
      <dgm:t>
        <a:bodyPr/>
        <a:lstStyle/>
        <a:p>
          <a:endParaRPr lang="fr-FR"/>
        </a:p>
      </dgm:t>
    </dgm:pt>
    <dgm:pt modelId="{D1D15B57-D88A-4D85-B6CC-E1863F3952E0}" type="sibTrans" cxnId="{7BEEABEF-B1ED-4EA3-8C5D-D114907752D3}">
      <dgm:prSet/>
      <dgm:spPr/>
      <dgm:t>
        <a:bodyPr/>
        <a:lstStyle/>
        <a:p>
          <a:endParaRPr lang="fr-FR"/>
        </a:p>
      </dgm:t>
    </dgm:pt>
    <dgm:pt modelId="{A71FA648-A0D2-4632-9B62-BE172267A984}">
      <dgm:prSet/>
      <dgm:spPr/>
      <dgm:t>
        <a:bodyPr/>
        <a:lstStyle/>
        <a:p>
          <a:r>
            <a:rPr lang="en-US" dirty="0" smtClean="0"/>
            <a:t>Multiple exchanges in form of </a:t>
          </a:r>
          <a:r>
            <a:rPr lang="en-US" dirty="0" smtClean="0">
              <a:solidFill>
                <a:schemeClr val="tx1"/>
              </a:solidFill>
            </a:rPr>
            <a:t>meetings</a:t>
          </a:r>
          <a:endParaRPr lang="en-GB" dirty="0"/>
        </a:p>
      </dgm:t>
    </dgm:pt>
    <dgm:pt modelId="{72829852-12B2-4CD1-8FE5-F72AFD87C55E}" type="parTrans" cxnId="{346CC5E5-092F-419D-A3EA-6010BEDF5395}">
      <dgm:prSet/>
      <dgm:spPr/>
      <dgm:t>
        <a:bodyPr/>
        <a:lstStyle/>
        <a:p>
          <a:endParaRPr lang="fr-FR"/>
        </a:p>
      </dgm:t>
    </dgm:pt>
    <dgm:pt modelId="{B1F0D6C8-CB52-491E-8170-168537896F1E}" type="sibTrans" cxnId="{346CC5E5-092F-419D-A3EA-6010BEDF5395}">
      <dgm:prSet/>
      <dgm:spPr/>
      <dgm:t>
        <a:bodyPr/>
        <a:lstStyle/>
        <a:p>
          <a:endParaRPr lang="fr-FR"/>
        </a:p>
      </dgm:t>
    </dgm:pt>
    <dgm:pt modelId="{E69C0DE0-8361-4882-BCAE-78C7BEB4021D}">
      <dgm:prSet/>
      <dgm:spPr/>
      <dgm:t>
        <a:bodyPr/>
        <a:lstStyle/>
        <a:p>
          <a:r>
            <a:rPr lang="en-US" dirty="0" smtClean="0"/>
            <a:t>Risk based approach – refinement of scope during audit execution</a:t>
          </a:r>
          <a:endParaRPr lang="en-GB" dirty="0"/>
        </a:p>
      </dgm:t>
    </dgm:pt>
    <dgm:pt modelId="{539F261F-C68F-4985-A44F-769FB034F3F9}" type="parTrans" cxnId="{D7C74D71-E58F-4478-A96F-1C0D4FD9ECE1}">
      <dgm:prSet/>
      <dgm:spPr/>
      <dgm:t>
        <a:bodyPr/>
        <a:lstStyle/>
        <a:p>
          <a:endParaRPr lang="fr-FR"/>
        </a:p>
      </dgm:t>
    </dgm:pt>
    <dgm:pt modelId="{16067E24-11AF-439C-8A4C-0A3A7FD9B493}" type="sibTrans" cxnId="{D7C74D71-E58F-4478-A96F-1C0D4FD9ECE1}">
      <dgm:prSet/>
      <dgm:spPr/>
      <dgm:t>
        <a:bodyPr/>
        <a:lstStyle/>
        <a:p>
          <a:endParaRPr lang="fr-FR"/>
        </a:p>
      </dgm:t>
    </dgm:pt>
    <dgm:pt modelId="{14266B54-9400-45B4-A81C-44E37F3E777C}">
      <dgm:prSet/>
      <dgm:spPr/>
      <dgm:t>
        <a:bodyPr/>
        <a:lstStyle/>
        <a:p>
          <a:r>
            <a:rPr lang="en-US" dirty="0" smtClean="0"/>
            <a:t>communication to exchange information and documents</a:t>
          </a:r>
          <a:endParaRPr lang="en-GB" dirty="0"/>
        </a:p>
      </dgm:t>
    </dgm:pt>
    <dgm:pt modelId="{7D3359F1-7C6E-4765-AFCD-C6EFEE355850}" type="parTrans" cxnId="{A6782913-EE69-4C80-A604-892F1C388985}">
      <dgm:prSet/>
      <dgm:spPr/>
    </dgm:pt>
    <dgm:pt modelId="{EC4B7D05-0848-4548-9541-8A2B165BBC27}" type="sibTrans" cxnId="{A6782913-EE69-4C80-A604-892F1C388985}">
      <dgm:prSet/>
      <dgm:spPr/>
    </dgm:pt>
    <dgm:pt modelId="{4C589F9C-FD31-41AF-81E1-5BCEF560801C}" type="pres">
      <dgm:prSet presAssocID="{E310AE3E-3DC5-4C86-94C8-28D0912313BF}" presName="Name0" presStyleCnt="0">
        <dgm:presLayoutVars>
          <dgm:dir/>
          <dgm:animLvl val="lvl"/>
          <dgm:resizeHandles val="exact"/>
        </dgm:presLayoutVars>
      </dgm:prSet>
      <dgm:spPr/>
      <dgm:t>
        <a:bodyPr/>
        <a:lstStyle/>
        <a:p>
          <a:endParaRPr lang="fr-FR"/>
        </a:p>
      </dgm:t>
    </dgm:pt>
    <dgm:pt modelId="{03F4CBA5-B232-41F3-9190-5AC6D8EA53ED}" type="pres">
      <dgm:prSet presAssocID="{D04C2C56-84FE-4ECA-BA56-03419A84DF66}" presName="linNode" presStyleCnt="0"/>
      <dgm:spPr/>
    </dgm:pt>
    <dgm:pt modelId="{5C96C182-32D7-40C5-BB98-C08B3A6B5CDE}" type="pres">
      <dgm:prSet presAssocID="{D04C2C56-84FE-4ECA-BA56-03419A84DF66}" presName="parentText" presStyleLbl="node1" presStyleIdx="0" presStyleCnt="3">
        <dgm:presLayoutVars>
          <dgm:chMax val="1"/>
          <dgm:bulletEnabled val="1"/>
        </dgm:presLayoutVars>
      </dgm:prSet>
      <dgm:spPr/>
      <dgm:t>
        <a:bodyPr/>
        <a:lstStyle/>
        <a:p>
          <a:endParaRPr lang="fr-FR"/>
        </a:p>
      </dgm:t>
    </dgm:pt>
    <dgm:pt modelId="{EEB5D8BC-C5DD-409C-85EE-3BE787A6B445}" type="pres">
      <dgm:prSet presAssocID="{D04C2C56-84FE-4ECA-BA56-03419A84DF66}" presName="descendantText" presStyleLbl="alignAccFollowNode1" presStyleIdx="0" presStyleCnt="3">
        <dgm:presLayoutVars>
          <dgm:bulletEnabled val="1"/>
        </dgm:presLayoutVars>
      </dgm:prSet>
      <dgm:spPr/>
      <dgm:t>
        <a:bodyPr/>
        <a:lstStyle/>
        <a:p>
          <a:endParaRPr lang="fr-FR"/>
        </a:p>
      </dgm:t>
    </dgm:pt>
    <dgm:pt modelId="{ED4F9BB1-F72D-41CF-ACB6-1CBA38F90A2E}" type="pres">
      <dgm:prSet presAssocID="{FFB7FAFC-B037-4C95-9552-1054A7C0FAE4}" presName="sp" presStyleCnt="0"/>
      <dgm:spPr/>
    </dgm:pt>
    <dgm:pt modelId="{09CB3EE0-C183-437B-8FA8-CC4E70FB8E57}" type="pres">
      <dgm:prSet presAssocID="{7D69BEE7-BD0F-4254-8678-0959776125C7}" presName="linNode" presStyleCnt="0"/>
      <dgm:spPr/>
    </dgm:pt>
    <dgm:pt modelId="{3C095D17-BA61-47EC-B053-40D6879E29F9}" type="pres">
      <dgm:prSet presAssocID="{7D69BEE7-BD0F-4254-8678-0959776125C7}" presName="parentText" presStyleLbl="node1" presStyleIdx="1" presStyleCnt="3">
        <dgm:presLayoutVars>
          <dgm:chMax val="1"/>
          <dgm:bulletEnabled val="1"/>
        </dgm:presLayoutVars>
      </dgm:prSet>
      <dgm:spPr/>
      <dgm:t>
        <a:bodyPr/>
        <a:lstStyle/>
        <a:p>
          <a:endParaRPr lang="fr-FR"/>
        </a:p>
      </dgm:t>
    </dgm:pt>
    <dgm:pt modelId="{BCB620F3-2BDF-47AC-AD4B-632BDE9695C7}" type="pres">
      <dgm:prSet presAssocID="{7D69BEE7-BD0F-4254-8678-0959776125C7}" presName="descendantText" presStyleLbl="alignAccFollowNode1" presStyleIdx="1" presStyleCnt="3">
        <dgm:presLayoutVars>
          <dgm:bulletEnabled val="1"/>
        </dgm:presLayoutVars>
      </dgm:prSet>
      <dgm:spPr/>
      <dgm:t>
        <a:bodyPr/>
        <a:lstStyle/>
        <a:p>
          <a:endParaRPr lang="fr-FR"/>
        </a:p>
      </dgm:t>
    </dgm:pt>
    <dgm:pt modelId="{5E64DBA6-9636-4E6B-954A-1D33292ED024}" type="pres">
      <dgm:prSet presAssocID="{908A1B64-F41F-412A-AB43-E04FFF29E084}" presName="sp" presStyleCnt="0"/>
      <dgm:spPr/>
    </dgm:pt>
    <dgm:pt modelId="{801DA348-7E06-49E9-B46B-A09E421BC827}" type="pres">
      <dgm:prSet presAssocID="{2DDF6885-6943-49D3-87A7-DC2A1598C3D9}" presName="linNode" presStyleCnt="0"/>
      <dgm:spPr/>
    </dgm:pt>
    <dgm:pt modelId="{1453F8EE-2CCB-460D-812E-FB017598516B}" type="pres">
      <dgm:prSet presAssocID="{2DDF6885-6943-49D3-87A7-DC2A1598C3D9}" presName="parentText" presStyleLbl="node1" presStyleIdx="2" presStyleCnt="3">
        <dgm:presLayoutVars>
          <dgm:chMax val="1"/>
          <dgm:bulletEnabled val="1"/>
        </dgm:presLayoutVars>
      </dgm:prSet>
      <dgm:spPr/>
      <dgm:t>
        <a:bodyPr/>
        <a:lstStyle/>
        <a:p>
          <a:endParaRPr lang="fr-FR"/>
        </a:p>
      </dgm:t>
    </dgm:pt>
    <dgm:pt modelId="{35F38193-FE66-49D4-BC78-16B24C117B63}" type="pres">
      <dgm:prSet presAssocID="{2DDF6885-6943-49D3-87A7-DC2A1598C3D9}" presName="descendantText" presStyleLbl="alignAccFollowNode1" presStyleIdx="2" presStyleCnt="3">
        <dgm:presLayoutVars>
          <dgm:bulletEnabled val="1"/>
        </dgm:presLayoutVars>
      </dgm:prSet>
      <dgm:spPr/>
      <dgm:t>
        <a:bodyPr/>
        <a:lstStyle/>
        <a:p>
          <a:endParaRPr lang="fr-FR"/>
        </a:p>
      </dgm:t>
    </dgm:pt>
  </dgm:ptLst>
  <dgm:cxnLst>
    <dgm:cxn modelId="{569531F2-684B-467F-96A7-9C3E99F28242}" srcId="{E310AE3E-3DC5-4C86-94C8-28D0912313BF}" destId="{7D69BEE7-BD0F-4254-8678-0959776125C7}" srcOrd="1" destOrd="0" parTransId="{4087BA73-B118-41CC-8BBC-5DFF5AAB6B11}" sibTransId="{908A1B64-F41F-412A-AB43-E04FFF29E084}"/>
    <dgm:cxn modelId="{04A768BB-AB3D-4AFD-93C4-13A9E9867B72}" type="presOf" srcId="{D04C2C56-84FE-4ECA-BA56-03419A84DF66}" destId="{5C96C182-32D7-40C5-BB98-C08B3A6B5CDE}" srcOrd="0" destOrd="0" presId="urn:microsoft.com/office/officeart/2005/8/layout/vList5"/>
    <dgm:cxn modelId="{620778FD-07EE-4160-8962-5DCEA5E4A424}" srcId="{D04C2C56-84FE-4ECA-BA56-03419A84DF66}" destId="{DC3EB550-587B-42A2-80BD-77E08E995321}" srcOrd="2" destOrd="0" parTransId="{C8FCEC79-57B6-4232-9C33-3D7229855329}" sibTransId="{0C6BD941-F78F-4F15-8080-F3F70554B7DF}"/>
    <dgm:cxn modelId="{0E95B031-C734-4FCA-9F55-DD46B31DCEAA}" srcId="{D04C2C56-84FE-4ECA-BA56-03419A84DF66}" destId="{8E97DB60-730B-49F3-B221-63E26A1679E4}" srcOrd="1" destOrd="0" parTransId="{21DD73C4-8992-4788-A904-F297D480D72B}" sibTransId="{F01B4BB1-61E5-4D55-ADFE-06736B55F490}"/>
    <dgm:cxn modelId="{64F2EAC0-2045-4837-B1D9-E27A67C4FF4C}" srcId="{7D69BEE7-BD0F-4254-8678-0959776125C7}" destId="{A079296C-CBBD-4737-81BD-B7AA83BA74EB}" srcOrd="2" destOrd="0" parTransId="{6DE647C2-E7F8-4F9B-8930-B14CB66B78DC}" sibTransId="{A3EF37CC-D260-4F89-A904-37395E5E1DD9}"/>
    <dgm:cxn modelId="{312CDB75-266C-4891-9C1A-4A301DA8F9E4}" type="presOf" srcId="{E310AE3E-3DC5-4C86-94C8-28D0912313BF}" destId="{4C589F9C-FD31-41AF-81E1-5BCEF560801C}" srcOrd="0" destOrd="0" presId="urn:microsoft.com/office/officeart/2005/8/layout/vList5"/>
    <dgm:cxn modelId="{53CF74E2-8F23-4897-A0DC-5C2D52D46434}" srcId="{E310AE3E-3DC5-4C86-94C8-28D0912313BF}" destId="{2DDF6885-6943-49D3-87A7-DC2A1598C3D9}" srcOrd="2" destOrd="0" parTransId="{5D7041B9-9EFC-4D9B-9951-6951FD6BAB6A}" sibTransId="{B99E1849-CAF6-4BB6-BF69-581B25A8331C}"/>
    <dgm:cxn modelId="{9AE80DDD-A7FB-4138-B999-4768F13803F1}" srcId="{E310AE3E-3DC5-4C86-94C8-28D0912313BF}" destId="{D04C2C56-84FE-4ECA-BA56-03419A84DF66}" srcOrd="0" destOrd="0" parTransId="{827A94B6-6F14-48C9-B286-3AEAF7DDA431}" sibTransId="{FFB7FAFC-B037-4C95-9552-1054A7C0FAE4}"/>
    <dgm:cxn modelId="{8934CD6C-9409-448A-BAB3-C4C0877CA244}" type="presOf" srcId="{DC3EB550-587B-42A2-80BD-77E08E995321}" destId="{EEB5D8BC-C5DD-409C-85EE-3BE787A6B445}" srcOrd="0" destOrd="2" presId="urn:microsoft.com/office/officeart/2005/8/layout/vList5"/>
    <dgm:cxn modelId="{31487E25-D423-4C8C-BCCB-B2A66D9EF35A}" type="presOf" srcId="{E69C0DE0-8361-4882-BCAE-78C7BEB4021D}" destId="{35F38193-FE66-49D4-BC78-16B24C117B63}" srcOrd="0" destOrd="3" presId="urn:microsoft.com/office/officeart/2005/8/layout/vList5"/>
    <dgm:cxn modelId="{7BEEABEF-B1ED-4EA3-8C5D-D114907752D3}" srcId="{2DDF6885-6943-49D3-87A7-DC2A1598C3D9}" destId="{9B612D84-9BCD-4F73-AB46-CBB0839D0D2F}" srcOrd="0" destOrd="0" parTransId="{A8A43F54-222A-484A-A460-9A5660ECDA63}" sibTransId="{D1D15B57-D88A-4D85-B6CC-E1863F3952E0}"/>
    <dgm:cxn modelId="{A563A947-A44C-478D-B5E0-F6CAD34E7491}" type="presOf" srcId="{9B612D84-9BCD-4F73-AB46-CBB0839D0D2F}" destId="{35F38193-FE66-49D4-BC78-16B24C117B63}" srcOrd="0" destOrd="0" presId="urn:microsoft.com/office/officeart/2005/8/layout/vList5"/>
    <dgm:cxn modelId="{90C4AC93-F6B9-4EB1-AC0B-4E3097D75FEB}" type="presOf" srcId="{24B9503D-7134-4321-8C48-512C82315561}" destId="{BCB620F3-2BDF-47AC-AD4B-632BDE9695C7}" srcOrd="0" destOrd="0" presId="urn:microsoft.com/office/officeart/2005/8/layout/vList5"/>
    <dgm:cxn modelId="{4AF60E90-2F02-458C-9876-32E86B58A95E}" type="presOf" srcId="{388D7CE0-17B8-41F7-8571-0955E074F85B}" destId="{EEB5D8BC-C5DD-409C-85EE-3BE787A6B445}" srcOrd="0" destOrd="0" presId="urn:microsoft.com/office/officeart/2005/8/layout/vList5"/>
    <dgm:cxn modelId="{FC9A95BE-29FF-4470-AB93-59586828E182}" type="presOf" srcId="{2DDF6885-6943-49D3-87A7-DC2A1598C3D9}" destId="{1453F8EE-2CCB-460D-812E-FB017598516B}" srcOrd="0" destOrd="0" presId="urn:microsoft.com/office/officeart/2005/8/layout/vList5"/>
    <dgm:cxn modelId="{5A084988-9F3C-412E-A3DA-E1C83F1216BE}" srcId="{7D69BEE7-BD0F-4254-8678-0959776125C7}" destId="{5919F82A-0735-4D71-A37A-465630CA4814}" srcOrd="1" destOrd="0" parTransId="{93F5C5B6-00C2-4501-95E7-26991C3789F6}" sibTransId="{CC450A85-BDD4-4789-9F7B-C82410FD9C32}"/>
    <dgm:cxn modelId="{55D6970C-15BB-419A-A3A4-786F93F77174}" type="presOf" srcId="{5919F82A-0735-4D71-A37A-465630CA4814}" destId="{BCB620F3-2BDF-47AC-AD4B-632BDE9695C7}" srcOrd="0" destOrd="1" presId="urn:microsoft.com/office/officeart/2005/8/layout/vList5"/>
    <dgm:cxn modelId="{D149B792-E2CB-4599-A0D8-16AEFF83D784}" type="presOf" srcId="{7D69BEE7-BD0F-4254-8678-0959776125C7}" destId="{3C095D17-BA61-47EC-B053-40D6879E29F9}" srcOrd="0" destOrd="0" presId="urn:microsoft.com/office/officeart/2005/8/layout/vList5"/>
    <dgm:cxn modelId="{A6782913-EE69-4C80-A604-892F1C388985}" srcId="{2DDF6885-6943-49D3-87A7-DC2A1598C3D9}" destId="{14266B54-9400-45B4-A81C-44E37F3E777C}" srcOrd="2" destOrd="0" parTransId="{7D3359F1-7C6E-4765-AFCD-C6EFEE355850}" sibTransId="{EC4B7D05-0848-4548-9541-8A2B165BBC27}"/>
    <dgm:cxn modelId="{08078C59-3390-4205-A8D9-4D5EB9ACCF6D}" type="presOf" srcId="{A71FA648-A0D2-4632-9B62-BE172267A984}" destId="{35F38193-FE66-49D4-BC78-16B24C117B63}" srcOrd="0" destOrd="1" presId="urn:microsoft.com/office/officeart/2005/8/layout/vList5"/>
    <dgm:cxn modelId="{C6139A3D-B557-49E8-90E2-5823D61FA496}" type="presOf" srcId="{A079296C-CBBD-4737-81BD-B7AA83BA74EB}" destId="{BCB620F3-2BDF-47AC-AD4B-632BDE9695C7}" srcOrd="0" destOrd="2" presId="urn:microsoft.com/office/officeart/2005/8/layout/vList5"/>
    <dgm:cxn modelId="{CF86AA67-3FE5-433E-93D0-4370D810F99C}" type="presOf" srcId="{8E97DB60-730B-49F3-B221-63E26A1679E4}" destId="{EEB5D8BC-C5DD-409C-85EE-3BE787A6B445}" srcOrd="0" destOrd="1" presId="urn:microsoft.com/office/officeart/2005/8/layout/vList5"/>
    <dgm:cxn modelId="{FCEB0E6D-61B6-4538-B378-755B18A4AD6D}" srcId="{D04C2C56-84FE-4ECA-BA56-03419A84DF66}" destId="{388D7CE0-17B8-41F7-8571-0955E074F85B}" srcOrd="0" destOrd="0" parTransId="{B2D8FFA8-2462-4F32-8D30-EAD02295C481}" sibTransId="{32A5D459-2405-4E18-B584-F1AD60A9D8CB}"/>
    <dgm:cxn modelId="{346CC5E5-092F-419D-A3EA-6010BEDF5395}" srcId="{2DDF6885-6943-49D3-87A7-DC2A1598C3D9}" destId="{A71FA648-A0D2-4632-9B62-BE172267A984}" srcOrd="1" destOrd="0" parTransId="{72829852-12B2-4CD1-8FE5-F72AFD87C55E}" sibTransId="{B1F0D6C8-CB52-491E-8170-168537896F1E}"/>
    <dgm:cxn modelId="{A81E07CF-3BF5-47F9-9443-DA7B3A84170B}" type="presOf" srcId="{14266B54-9400-45B4-A81C-44E37F3E777C}" destId="{35F38193-FE66-49D4-BC78-16B24C117B63}" srcOrd="0" destOrd="2" presId="urn:microsoft.com/office/officeart/2005/8/layout/vList5"/>
    <dgm:cxn modelId="{EBAC2F12-96DC-4AA4-A315-81E7A22E4A04}" srcId="{7D69BEE7-BD0F-4254-8678-0959776125C7}" destId="{24B9503D-7134-4321-8C48-512C82315561}" srcOrd="0" destOrd="0" parTransId="{C5F10EBB-3978-4EB9-AF13-56065C9AF1BB}" sibTransId="{6DD32CD4-13F3-4236-8EDE-E154558A8DC0}"/>
    <dgm:cxn modelId="{D7C74D71-E58F-4478-A96F-1C0D4FD9ECE1}" srcId="{2DDF6885-6943-49D3-87A7-DC2A1598C3D9}" destId="{E69C0DE0-8361-4882-BCAE-78C7BEB4021D}" srcOrd="3" destOrd="0" parTransId="{539F261F-C68F-4985-A44F-769FB034F3F9}" sibTransId="{16067E24-11AF-439C-8A4C-0A3A7FD9B493}"/>
    <dgm:cxn modelId="{BB0E8FD4-18B2-491F-BE2C-90B0EBB3FEE9}" type="presParOf" srcId="{4C589F9C-FD31-41AF-81E1-5BCEF560801C}" destId="{03F4CBA5-B232-41F3-9190-5AC6D8EA53ED}" srcOrd="0" destOrd="0" presId="urn:microsoft.com/office/officeart/2005/8/layout/vList5"/>
    <dgm:cxn modelId="{84DE4470-D4D6-46BC-A44D-C29831149982}" type="presParOf" srcId="{03F4CBA5-B232-41F3-9190-5AC6D8EA53ED}" destId="{5C96C182-32D7-40C5-BB98-C08B3A6B5CDE}" srcOrd="0" destOrd="0" presId="urn:microsoft.com/office/officeart/2005/8/layout/vList5"/>
    <dgm:cxn modelId="{8ABD66C1-232B-4FEE-B17C-9914E70388B6}" type="presParOf" srcId="{03F4CBA5-B232-41F3-9190-5AC6D8EA53ED}" destId="{EEB5D8BC-C5DD-409C-85EE-3BE787A6B445}" srcOrd="1" destOrd="0" presId="urn:microsoft.com/office/officeart/2005/8/layout/vList5"/>
    <dgm:cxn modelId="{4617479D-DCBE-4539-A413-1D5188583F3F}" type="presParOf" srcId="{4C589F9C-FD31-41AF-81E1-5BCEF560801C}" destId="{ED4F9BB1-F72D-41CF-ACB6-1CBA38F90A2E}" srcOrd="1" destOrd="0" presId="urn:microsoft.com/office/officeart/2005/8/layout/vList5"/>
    <dgm:cxn modelId="{E400C240-7002-4142-9596-70D8D9126EB0}" type="presParOf" srcId="{4C589F9C-FD31-41AF-81E1-5BCEF560801C}" destId="{09CB3EE0-C183-437B-8FA8-CC4E70FB8E57}" srcOrd="2" destOrd="0" presId="urn:microsoft.com/office/officeart/2005/8/layout/vList5"/>
    <dgm:cxn modelId="{0F1A723F-0749-45FA-90B6-2E18417100FE}" type="presParOf" srcId="{09CB3EE0-C183-437B-8FA8-CC4E70FB8E57}" destId="{3C095D17-BA61-47EC-B053-40D6879E29F9}" srcOrd="0" destOrd="0" presId="urn:microsoft.com/office/officeart/2005/8/layout/vList5"/>
    <dgm:cxn modelId="{F3120494-8FA3-46D6-AD34-AA40CC7BF6D7}" type="presParOf" srcId="{09CB3EE0-C183-437B-8FA8-CC4E70FB8E57}" destId="{BCB620F3-2BDF-47AC-AD4B-632BDE9695C7}" srcOrd="1" destOrd="0" presId="urn:microsoft.com/office/officeart/2005/8/layout/vList5"/>
    <dgm:cxn modelId="{598D76A7-B849-4A43-B216-A8008165C06D}" type="presParOf" srcId="{4C589F9C-FD31-41AF-81E1-5BCEF560801C}" destId="{5E64DBA6-9636-4E6B-954A-1D33292ED024}" srcOrd="3" destOrd="0" presId="urn:microsoft.com/office/officeart/2005/8/layout/vList5"/>
    <dgm:cxn modelId="{19D80D8E-363B-4144-A4A1-F92E383D95A5}" type="presParOf" srcId="{4C589F9C-FD31-41AF-81E1-5BCEF560801C}" destId="{801DA348-7E06-49E9-B46B-A09E421BC827}" srcOrd="4" destOrd="0" presId="urn:microsoft.com/office/officeart/2005/8/layout/vList5"/>
    <dgm:cxn modelId="{756DE358-1FFE-4C0C-B69C-54BDE08B20FA}" type="presParOf" srcId="{801DA348-7E06-49E9-B46B-A09E421BC827}" destId="{1453F8EE-2CCB-460D-812E-FB017598516B}" srcOrd="0" destOrd="0" presId="urn:microsoft.com/office/officeart/2005/8/layout/vList5"/>
    <dgm:cxn modelId="{61213282-F386-42BE-AC94-53390FF25D7C}" type="presParOf" srcId="{801DA348-7E06-49E9-B46B-A09E421BC827}" destId="{35F38193-FE66-49D4-BC78-16B24C117B63}"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B7E8A5-BC86-4D92-AFB9-48BBAFB9C797}" type="doc">
      <dgm:prSet loTypeId="urn:microsoft.com/office/officeart/2005/8/layout/architecture" loCatId="relationship" qsTypeId="urn:microsoft.com/office/officeart/2005/8/quickstyle/simple1" qsCatId="simple" csTypeId="urn:microsoft.com/office/officeart/2005/8/colors/accent2_2" csCatId="accent2" phldr="1"/>
      <dgm:spPr/>
      <dgm:t>
        <a:bodyPr/>
        <a:lstStyle/>
        <a:p>
          <a:endParaRPr lang="en-GB"/>
        </a:p>
      </dgm:t>
    </dgm:pt>
    <dgm:pt modelId="{A9BC85E6-955C-4347-8402-ADD20B7DD05D}">
      <dgm:prSet phldrT="[Text]" custT="1"/>
      <dgm:spPr>
        <a:solidFill>
          <a:srgbClr val="00408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GB" sz="4500" b="1" noProof="0" dirty="0" smtClean="0"/>
            <a:t>Accountability</a:t>
          </a:r>
        </a:p>
      </dgm:t>
    </dgm:pt>
    <dgm:pt modelId="{345B2C6E-6142-4D9B-973F-B4FFC4416083}" type="parTrans" cxnId="{644AC919-6712-415F-A1C2-5963E1902771}">
      <dgm:prSet/>
      <dgm:spPr/>
      <dgm:t>
        <a:bodyPr/>
        <a:lstStyle/>
        <a:p>
          <a:endParaRPr lang="en-GB" noProof="0" dirty="0"/>
        </a:p>
      </dgm:t>
    </dgm:pt>
    <dgm:pt modelId="{205831F2-D76E-4E2A-A8EB-AFE47F6FD190}" type="sibTrans" cxnId="{644AC919-6712-415F-A1C2-5963E1902771}">
      <dgm:prSet/>
      <dgm:spPr/>
      <dgm:t>
        <a:bodyPr/>
        <a:lstStyle/>
        <a:p>
          <a:endParaRPr lang="en-GB" noProof="0" dirty="0"/>
        </a:p>
      </dgm:t>
    </dgm:pt>
    <dgm:pt modelId="{25C85A45-F898-47E2-81C7-11DCFF52FADF}">
      <dgm:prSet phldrT="[Text]" custT="1"/>
      <dgm:spPr>
        <a:solidFill>
          <a:srgbClr val="00408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GB" sz="2600" b="1" noProof="0" dirty="0" smtClean="0"/>
            <a:t>Purpose limitation</a:t>
          </a:r>
        </a:p>
      </dgm:t>
    </dgm:pt>
    <dgm:pt modelId="{E2D960B6-7346-474F-8648-ED498E193932}" type="parTrans" cxnId="{BD1FB668-A596-4EC4-AC86-6A8136C9E55B}">
      <dgm:prSet/>
      <dgm:spPr/>
      <dgm:t>
        <a:bodyPr/>
        <a:lstStyle/>
        <a:p>
          <a:endParaRPr lang="en-GB" noProof="0" dirty="0"/>
        </a:p>
      </dgm:t>
    </dgm:pt>
    <dgm:pt modelId="{2E840D17-C7EC-4B35-B2F4-697BA36C8AAD}" type="sibTrans" cxnId="{BD1FB668-A596-4EC4-AC86-6A8136C9E55B}">
      <dgm:prSet/>
      <dgm:spPr/>
      <dgm:t>
        <a:bodyPr/>
        <a:lstStyle/>
        <a:p>
          <a:endParaRPr lang="en-GB" noProof="0" dirty="0"/>
        </a:p>
      </dgm:t>
    </dgm:pt>
    <dgm:pt modelId="{F112B4F8-CBEB-43AD-91A8-D94EE719BEC3}">
      <dgm:prSet custT="1"/>
      <dgm:spPr>
        <a:solidFill>
          <a:srgbClr val="00408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GB" sz="2600" b="1" noProof="0" dirty="0" smtClean="0"/>
            <a:t>Lawfulness, fairness and transparency</a:t>
          </a:r>
        </a:p>
      </dgm:t>
    </dgm:pt>
    <dgm:pt modelId="{306DB30A-51D5-43E7-B477-3FAC1A2886E3}" type="parTrans" cxnId="{22DD495A-DAC9-4FB1-9CCE-88A03480E9F1}">
      <dgm:prSet/>
      <dgm:spPr/>
      <dgm:t>
        <a:bodyPr/>
        <a:lstStyle/>
        <a:p>
          <a:endParaRPr lang="en-GB" noProof="0" dirty="0"/>
        </a:p>
      </dgm:t>
    </dgm:pt>
    <dgm:pt modelId="{85A80156-F0CC-458D-AD53-D14819C38EDC}" type="sibTrans" cxnId="{22DD495A-DAC9-4FB1-9CCE-88A03480E9F1}">
      <dgm:prSet/>
      <dgm:spPr/>
      <dgm:t>
        <a:bodyPr/>
        <a:lstStyle/>
        <a:p>
          <a:endParaRPr lang="en-GB" noProof="0" dirty="0"/>
        </a:p>
      </dgm:t>
    </dgm:pt>
    <dgm:pt modelId="{FADC30CE-6064-42CE-AF13-926CA77D98CD}">
      <dgm:prSet custT="1"/>
      <dgm:spPr>
        <a:solidFill>
          <a:srgbClr val="00408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GB" sz="2600" b="1" noProof="0" dirty="0" smtClean="0"/>
            <a:t>Accuracy</a:t>
          </a:r>
        </a:p>
      </dgm:t>
    </dgm:pt>
    <dgm:pt modelId="{0FBAA41F-4A16-4128-A18E-2C96A46B11A9}" type="parTrans" cxnId="{9FE8F378-7CC9-415E-BA75-02962245D0D1}">
      <dgm:prSet/>
      <dgm:spPr/>
      <dgm:t>
        <a:bodyPr/>
        <a:lstStyle/>
        <a:p>
          <a:endParaRPr lang="en-GB" noProof="0" dirty="0"/>
        </a:p>
      </dgm:t>
    </dgm:pt>
    <dgm:pt modelId="{5A6AA836-001E-4984-A76D-4B7D94FC9A37}" type="sibTrans" cxnId="{9FE8F378-7CC9-415E-BA75-02962245D0D1}">
      <dgm:prSet/>
      <dgm:spPr/>
      <dgm:t>
        <a:bodyPr/>
        <a:lstStyle/>
        <a:p>
          <a:endParaRPr lang="en-GB" noProof="0" dirty="0"/>
        </a:p>
      </dgm:t>
    </dgm:pt>
    <dgm:pt modelId="{D89B34BF-E35C-4C01-A700-04B5E8F56270}">
      <dgm:prSet custT="1"/>
      <dgm:spPr>
        <a:solidFill>
          <a:srgbClr val="00408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GB" sz="2600" b="1" noProof="0" dirty="0" smtClean="0"/>
            <a:t>Data minimisation</a:t>
          </a:r>
        </a:p>
      </dgm:t>
    </dgm:pt>
    <dgm:pt modelId="{A8450E6B-44C8-4155-BAB2-445B29E3DC6F}" type="sibTrans" cxnId="{5A1F7B21-6E19-4858-9C70-0052E2304C09}">
      <dgm:prSet/>
      <dgm:spPr/>
      <dgm:t>
        <a:bodyPr/>
        <a:lstStyle/>
        <a:p>
          <a:endParaRPr lang="en-GB" noProof="0" dirty="0"/>
        </a:p>
      </dgm:t>
    </dgm:pt>
    <dgm:pt modelId="{F5BB3D02-89CF-4254-881C-E696288E197A}" type="parTrans" cxnId="{5A1F7B21-6E19-4858-9C70-0052E2304C09}">
      <dgm:prSet/>
      <dgm:spPr/>
      <dgm:t>
        <a:bodyPr/>
        <a:lstStyle/>
        <a:p>
          <a:endParaRPr lang="en-GB" noProof="0" dirty="0"/>
        </a:p>
      </dgm:t>
    </dgm:pt>
    <dgm:pt modelId="{327AFF29-4326-47F2-BC74-476D2BD44F67}">
      <dgm:prSet custT="1"/>
      <dgm:spPr>
        <a:solidFill>
          <a:srgbClr val="00408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GB" sz="2600" b="1" noProof="0" dirty="0" smtClean="0"/>
            <a:t>Integrity and confidentiality</a:t>
          </a:r>
        </a:p>
      </dgm:t>
    </dgm:pt>
    <dgm:pt modelId="{4815CA5D-5B9C-45EF-BCE2-AE5A965B3138}" type="sibTrans" cxnId="{5F73D5E5-3817-4B1B-9ED2-55F02E9CB89C}">
      <dgm:prSet/>
      <dgm:spPr/>
      <dgm:t>
        <a:bodyPr/>
        <a:lstStyle/>
        <a:p>
          <a:endParaRPr lang="en-GB" noProof="0" dirty="0"/>
        </a:p>
      </dgm:t>
    </dgm:pt>
    <dgm:pt modelId="{72CF5CFE-555B-4CD8-A57D-23151A682360}" type="parTrans" cxnId="{5F73D5E5-3817-4B1B-9ED2-55F02E9CB89C}">
      <dgm:prSet/>
      <dgm:spPr/>
      <dgm:t>
        <a:bodyPr/>
        <a:lstStyle/>
        <a:p>
          <a:endParaRPr lang="en-GB" noProof="0" dirty="0"/>
        </a:p>
      </dgm:t>
    </dgm:pt>
    <dgm:pt modelId="{E5A70900-9A79-43E5-B26F-8C4938B24077}">
      <dgm:prSet custT="1"/>
      <dgm:spPr>
        <a:solidFill>
          <a:srgbClr val="00408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GB" sz="2600" b="1" noProof="0" dirty="0" smtClean="0"/>
            <a:t>Storage limitation</a:t>
          </a:r>
        </a:p>
      </dgm:t>
    </dgm:pt>
    <dgm:pt modelId="{DE02D83B-B880-4600-B469-8AA6A07D58F7}" type="sibTrans" cxnId="{F24B8F6C-F306-47C4-BBDA-A16C971E1FC8}">
      <dgm:prSet/>
      <dgm:spPr/>
      <dgm:t>
        <a:bodyPr/>
        <a:lstStyle/>
        <a:p>
          <a:endParaRPr lang="en-GB" noProof="0" dirty="0"/>
        </a:p>
      </dgm:t>
    </dgm:pt>
    <dgm:pt modelId="{D3A2A99E-FB54-43F6-A341-5A9646CC11D8}" type="parTrans" cxnId="{F24B8F6C-F306-47C4-BBDA-A16C971E1FC8}">
      <dgm:prSet/>
      <dgm:spPr/>
      <dgm:t>
        <a:bodyPr/>
        <a:lstStyle/>
        <a:p>
          <a:endParaRPr lang="en-GB" noProof="0" dirty="0"/>
        </a:p>
      </dgm:t>
    </dgm:pt>
    <dgm:pt modelId="{924D2E17-D181-421F-9DEE-DF40F6CA2B9A}" type="pres">
      <dgm:prSet presAssocID="{73B7E8A5-BC86-4D92-AFB9-48BBAFB9C797}" presName="Name0" presStyleCnt="0">
        <dgm:presLayoutVars>
          <dgm:chPref val="1"/>
          <dgm:dir/>
          <dgm:animOne val="branch"/>
          <dgm:animLvl val="lvl"/>
          <dgm:resizeHandles/>
        </dgm:presLayoutVars>
      </dgm:prSet>
      <dgm:spPr/>
      <dgm:t>
        <a:bodyPr/>
        <a:lstStyle/>
        <a:p>
          <a:endParaRPr lang="en-GB"/>
        </a:p>
      </dgm:t>
    </dgm:pt>
    <dgm:pt modelId="{FA56A67D-1357-4AC6-A824-24A0278EF3D1}" type="pres">
      <dgm:prSet presAssocID="{A9BC85E6-955C-4347-8402-ADD20B7DD05D}" presName="vertOne" presStyleCnt="0"/>
      <dgm:spPr/>
    </dgm:pt>
    <dgm:pt modelId="{A7949526-DDBE-4DAA-8489-4B446E62A992}" type="pres">
      <dgm:prSet presAssocID="{A9BC85E6-955C-4347-8402-ADD20B7DD05D}" presName="txOne" presStyleLbl="node0" presStyleIdx="0" presStyleCnt="1">
        <dgm:presLayoutVars>
          <dgm:chPref val="3"/>
        </dgm:presLayoutVars>
      </dgm:prSet>
      <dgm:spPr/>
      <dgm:t>
        <a:bodyPr/>
        <a:lstStyle/>
        <a:p>
          <a:endParaRPr lang="en-GB"/>
        </a:p>
      </dgm:t>
    </dgm:pt>
    <dgm:pt modelId="{546563B0-6173-40A5-8A99-429680E216A8}" type="pres">
      <dgm:prSet presAssocID="{A9BC85E6-955C-4347-8402-ADD20B7DD05D}" presName="parTransOne" presStyleCnt="0"/>
      <dgm:spPr/>
    </dgm:pt>
    <dgm:pt modelId="{DF066AA6-97B1-409A-96EE-5886F98171D4}" type="pres">
      <dgm:prSet presAssocID="{A9BC85E6-955C-4347-8402-ADD20B7DD05D}" presName="horzOne" presStyleCnt="0"/>
      <dgm:spPr/>
    </dgm:pt>
    <dgm:pt modelId="{0862E1D7-E542-43E7-B0C2-BADBF9BFA406}" type="pres">
      <dgm:prSet presAssocID="{FADC30CE-6064-42CE-AF13-926CA77D98CD}" presName="vertTwo" presStyleCnt="0"/>
      <dgm:spPr/>
    </dgm:pt>
    <dgm:pt modelId="{DBC103D5-2387-44CB-B506-9DFCDFEB7C1B}" type="pres">
      <dgm:prSet presAssocID="{FADC30CE-6064-42CE-AF13-926CA77D98CD}" presName="txTwo" presStyleLbl="node2" presStyleIdx="0" presStyleCnt="3" custScaleY="92533">
        <dgm:presLayoutVars>
          <dgm:chPref val="3"/>
        </dgm:presLayoutVars>
      </dgm:prSet>
      <dgm:spPr/>
      <dgm:t>
        <a:bodyPr/>
        <a:lstStyle/>
        <a:p>
          <a:endParaRPr lang="en-GB"/>
        </a:p>
      </dgm:t>
    </dgm:pt>
    <dgm:pt modelId="{A18EBB63-316A-43AD-BBB6-EB283E2C723E}" type="pres">
      <dgm:prSet presAssocID="{FADC30CE-6064-42CE-AF13-926CA77D98CD}" presName="parTransTwo" presStyleCnt="0"/>
      <dgm:spPr/>
    </dgm:pt>
    <dgm:pt modelId="{FFB7EDC0-C77C-4AE6-AF37-F2727D0BF221}" type="pres">
      <dgm:prSet presAssocID="{FADC30CE-6064-42CE-AF13-926CA77D98CD}" presName="horzTwo" presStyleCnt="0"/>
      <dgm:spPr/>
    </dgm:pt>
    <dgm:pt modelId="{86F1E2CD-BBB3-443E-9E82-4BF949B93CA6}" type="pres">
      <dgm:prSet presAssocID="{F112B4F8-CBEB-43AD-91A8-D94EE719BEC3}" presName="vertThree" presStyleCnt="0"/>
      <dgm:spPr/>
    </dgm:pt>
    <dgm:pt modelId="{6DF830DE-089E-44BC-95C8-0AA22F2E066C}" type="pres">
      <dgm:prSet presAssocID="{F112B4F8-CBEB-43AD-91A8-D94EE719BEC3}" presName="txThree" presStyleLbl="node3" presStyleIdx="0" presStyleCnt="3" custLinFactNeighborX="-447" custLinFactNeighborY="-191">
        <dgm:presLayoutVars>
          <dgm:chPref val="3"/>
        </dgm:presLayoutVars>
      </dgm:prSet>
      <dgm:spPr/>
      <dgm:t>
        <a:bodyPr/>
        <a:lstStyle/>
        <a:p>
          <a:endParaRPr lang="en-GB"/>
        </a:p>
      </dgm:t>
    </dgm:pt>
    <dgm:pt modelId="{776890D6-6ED4-42F7-892A-7DAF7DAE0900}" type="pres">
      <dgm:prSet presAssocID="{F112B4F8-CBEB-43AD-91A8-D94EE719BEC3}" presName="horzThree" presStyleCnt="0"/>
      <dgm:spPr/>
    </dgm:pt>
    <dgm:pt modelId="{FF52A6D8-9376-401A-83F3-C17A915ED842}" type="pres">
      <dgm:prSet presAssocID="{5A6AA836-001E-4984-A76D-4B7D94FC9A37}" presName="sibSpaceTwo" presStyleCnt="0"/>
      <dgm:spPr/>
    </dgm:pt>
    <dgm:pt modelId="{A341E88B-FE13-4867-ABD1-A0DE46F04DEF}" type="pres">
      <dgm:prSet presAssocID="{E5A70900-9A79-43E5-B26F-8C4938B24077}" presName="vertTwo" presStyleCnt="0"/>
      <dgm:spPr/>
    </dgm:pt>
    <dgm:pt modelId="{4631AC1C-D430-4054-8DB0-334C48FFF414}" type="pres">
      <dgm:prSet presAssocID="{E5A70900-9A79-43E5-B26F-8C4938B24077}" presName="txTwo" presStyleLbl="node2" presStyleIdx="1" presStyleCnt="3" custScaleY="92533">
        <dgm:presLayoutVars>
          <dgm:chPref val="3"/>
        </dgm:presLayoutVars>
      </dgm:prSet>
      <dgm:spPr/>
      <dgm:t>
        <a:bodyPr/>
        <a:lstStyle/>
        <a:p>
          <a:endParaRPr lang="en-GB"/>
        </a:p>
      </dgm:t>
    </dgm:pt>
    <dgm:pt modelId="{C948B4ED-D2C3-4BA0-A95A-1F54C7F6AC74}" type="pres">
      <dgm:prSet presAssocID="{E5A70900-9A79-43E5-B26F-8C4938B24077}" presName="parTransTwo" presStyleCnt="0"/>
      <dgm:spPr/>
    </dgm:pt>
    <dgm:pt modelId="{86A2CEF8-0DE0-424C-8B00-B0287799BD04}" type="pres">
      <dgm:prSet presAssocID="{E5A70900-9A79-43E5-B26F-8C4938B24077}" presName="horzTwo" presStyleCnt="0"/>
      <dgm:spPr/>
    </dgm:pt>
    <dgm:pt modelId="{CDA43664-02A0-4E73-A4C5-822273D20FE1}" type="pres">
      <dgm:prSet presAssocID="{25C85A45-F898-47E2-81C7-11DCFF52FADF}" presName="vertThree" presStyleCnt="0"/>
      <dgm:spPr/>
    </dgm:pt>
    <dgm:pt modelId="{68325578-DE15-4BD4-8C0B-88A4CF3FF83E}" type="pres">
      <dgm:prSet presAssocID="{25C85A45-F898-47E2-81C7-11DCFF52FADF}" presName="txThree" presStyleLbl="node3" presStyleIdx="1" presStyleCnt="3">
        <dgm:presLayoutVars>
          <dgm:chPref val="3"/>
        </dgm:presLayoutVars>
      </dgm:prSet>
      <dgm:spPr/>
      <dgm:t>
        <a:bodyPr/>
        <a:lstStyle/>
        <a:p>
          <a:endParaRPr lang="en-GB"/>
        </a:p>
      </dgm:t>
    </dgm:pt>
    <dgm:pt modelId="{39B704B7-EEC5-49DF-8C60-F0F687C63981}" type="pres">
      <dgm:prSet presAssocID="{25C85A45-F898-47E2-81C7-11DCFF52FADF}" presName="horzThree" presStyleCnt="0"/>
      <dgm:spPr/>
    </dgm:pt>
    <dgm:pt modelId="{6A4BBAFD-F791-4912-A2B5-A7B05EAB69B8}" type="pres">
      <dgm:prSet presAssocID="{DE02D83B-B880-4600-B469-8AA6A07D58F7}" presName="sibSpaceTwo" presStyleCnt="0"/>
      <dgm:spPr/>
    </dgm:pt>
    <dgm:pt modelId="{04CBAC55-1C15-4DC0-89AD-19EADE8628FB}" type="pres">
      <dgm:prSet presAssocID="{327AFF29-4326-47F2-BC74-476D2BD44F67}" presName="vertTwo" presStyleCnt="0"/>
      <dgm:spPr/>
    </dgm:pt>
    <dgm:pt modelId="{E6C19A25-C52D-4417-8C0A-18FAA3D3A727}" type="pres">
      <dgm:prSet presAssocID="{327AFF29-4326-47F2-BC74-476D2BD44F67}" presName="txTwo" presStyleLbl="node2" presStyleIdx="2" presStyleCnt="3" custScaleY="92533">
        <dgm:presLayoutVars>
          <dgm:chPref val="3"/>
        </dgm:presLayoutVars>
      </dgm:prSet>
      <dgm:spPr/>
      <dgm:t>
        <a:bodyPr/>
        <a:lstStyle/>
        <a:p>
          <a:endParaRPr lang="en-GB"/>
        </a:p>
      </dgm:t>
    </dgm:pt>
    <dgm:pt modelId="{6202194E-AC26-45A1-B646-FCB18900428F}" type="pres">
      <dgm:prSet presAssocID="{327AFF29-4326-47F2-BC74-476D2BD44F67}" presName="parTransTwo" presStyleCnt="0"/>
      <dgm:spPr/>
    </dgm:pt>
    <dgm:pt modelId="{24D209CA-9E82-46EF-A07B-1F0C0926D30C}" type="pres">
      <dgm:prSet presAssocID="{327AFF29-4326-47F2-BC74-476D2BD44F67}" presName="horzTwo" presStyleCnt="0"/>
      <dgm:spPr/>
    </dgm:pt>
    <dgm:pt modelId="{AC6BD906-B166-48D5-B0CC-1823D8A05DA0}" type="pres">
      <dgm:prSet presAssocID="{D89B34BF-E35C-4C01-A700-04B5E8F56270}" presName="vertThree" presStyleCnt="0"/>
      <dgm:spPr/>
    </dgm:pt>
    <dgm:pt modelId="{F793D01B-B9BC-4FE5-A9DF-724AA9D8421F}" type="pres">
      <dgm:prSet presAssocID="{D89B34BF-E35C-4C01-A700-04B5E8F56270}" presName="txThree" presStyleLbl="node3" presStyleIdx="2" presStyleCnt="3">
        <dgm:presLayoutVars>
          <dgm:chPref val="3"/>
        </dgm:presLayoutVars>
      </dgm:prSet>
      <dgm:spPr/>
      <dgm:t>
        <a:bodyPr/>
        <a:lstStyle/>
        <a:p>
          <a:endParaRPr lang="en-GB"/>
        </a:p>
      </dgm:t>
    </dgm:pt>
    <dgm:pt modelId="{FCB7E1FF-3194-4292-BD8E-99FEF6580340}" type="pres">
      <dgm:prSet presAssocID="{D89B34BF-E35C-4C01-A700-04B5E8F56270}" presName="horzThree" presStyleCnt="0"/>
      <dgm:spPr/>
    </dgm:pt>
  </dgm:ptLst>
  <dgm:cxnLst>
    <dgm:cxn modelId="{5A1F7B21-6E19-4858-9C70-0052E2304C09}" srcId="{327AFF29-4326-47F2-BC74-476D2BD44F67}" destId="{D89B34BF-E35C-4C01-A700-04B5E8F56270}" srcOrd="0" destOrd="0" parTransId="{F5BB3D02-89CF-4254-881C-E696288E197A}" sibTransId="{A8450E6B-44C8-4155-BAB2-445B29E3DC6F}"/>
    <dgm:cxn modelId="{C5EF7D1B-DB91-453B-8624-C42A0D165449}" type="presOf" srcId="{F112B4F8-CBEB-43AD-91A8-D94EE719BEC3}" destId="{6DF830DE-089E-44BC-95C8-0AA22F2E066C}" srcOrd="0" destOrd="0" presId="urn:microsoft.com/office/officeart/2005/8/layout/architecture"/>
    <dgm:cxn modelId="{5F73D5E5-3817-4B1B-9ED2-55F02E9CB89C}" srcId="{A9BC85E6-955C-4347-8402-ADD20B7DD05D}" destId="{327AFF29-4326-47F2-BC74-476D2BD44F67}" srcOrd="2" destOrd="0" parTransId="{72CF5CFE-555B-4CD8-A57D-23151A682360}" sibTransId="{4815CA5D-5B9C-45EF-BCE2-AE5A965B3138}"/>
    <dgm:cxn modelId="{9FE8F378-7CC9-415E-BA75-02962245D0D1}" srcId="{A9BC85E6-955C-4347-8402-ADD20B7DD05D}" destId="{FADC30CE-6064-42CE-AF13-926CA77D98CD}" srcOrd="0" destOrd="0" parTransId="{0FBAA41F-4A16-4128-A18E-2C96A46B11A9}" sibTransId="{5A6AA836-001E-4984-A76D-4B7D94FC9A37}"/>
    <dgm:cxn modelId="{644AC919-6712-415F-A1C2-5963E1902771}" srcId="{73B7E8A5-BC86-4D92-AFB9-48BBAFB9C797}" destId="{A9BC85E6-955C-4347-8402-ADD20B7DD05D}" srcOrd="0" destOrd="0" parTransId="{345B2C6E-6142-4D9B-973F-B4FFC4416083}" sibTransId="{205831F2-D76E-4E2A-A8EB-AFE47F6FD190}"/>
    <dgm:cxn modelId="{0A60C0BE-7A79-4B2C-AE2A-81E324CC8B72}" type="presOf" srcId="{25C85A45-F898-47E2-81C7-11DCFF52FADF}" destId="{68325578-DE15-4BD4-8C0B-88A4CF3FF83E}" srcOrd="0" destOrd="0" presId="urn:microsoft.com/office/officeart/2005/8/layout/architecture"/>
    <dgm:cxn modelId="{BD1FB668-A596-4EC4-AC86-6A8136C9E55B}" srcId="{E5A70900-9A79-43E5-B26F-8C4938B24077}" destId="{25C85A45-F898-47E2-81C7-11DCFF52FADF}" srcOrd="0" destOrd="0" parTransId="{E2D960B6-7346-474F-8648-ED498E193932}" sibTransId="{2E840D17-C7EC-4B35-B2F4-697BA36C8AAD}"/>
    <dgm:cxn modelId="{FDE0B2B6-B882-4D77-8B36-1EAF4AAB09D1}" type="presOf" srcId="{327AFF29-4326-47F2-BC74-476D2BD44F67}" destId="{E6C19A25-C52D-4417-8C0A-18FAA3D3A727}" srcOrd="0" destOrd="0" presId="urn:microsoft.com/office/officeart/2005/8/layout/architecture"/>
    <dgm:cxn modelId="{18244D12-7F33-4B0B-AD25-AB3426ADE4A5}" type="presOf" srcId="{D89B34BF-E35C-4C01-A700-04B5E8F56270}" destId="{F793D01B-B9BC-4FE5-A9DF-724AA9D8421F}" srcOrd="0" destOrd="0" presId="urn:microsoft.com/office/officeart/2005/8/layout/architecture"/>
    <dgm:cxn modelId="{9ECCC8ED-1736-48F9-8D2E-7D38741AB19A}" type="presOf" srcId="{A9BC85E6-955C-4347-8402-ADD20B7DD05D}" destId="{A7949526-DDBE-4DAA-8489-4B446E62A992}" srcOrd="0" destOrd="0" presId="urn:microsoft.com/office/officeart/2005/8/layout/architecture"/>
    <dgm:cxn modelId="{F24B8F6C-F306-47C4-BBDA-A16C971E1FC8}" srcId="{A9BC85E6-955C-4347-8402-ADD20B7DD05D}" destId="{E5A70900-9A79-43E5-B26F-8C4938B24077}" srcOrd="1" destOrd="0" parTransId="{D3A2A99E-FB54-43F6-A341-5A9646CC11D8}" sibTransId="{DE02D83B-B880-4600-B469-8AA6A07D58F7}"/>
    <dgm:cxn modelId="{C5ACACC2-0C32-45D7-84E1-3DEBD7184867}" type="presOf" srcId="{73B7E8A5-BC86-4D92-AFB9-48BBAFB9C797}" destId="{924D2E17-D181-421F-9DEE-DF40F6CA2B9A}" srcOrd="0" destOrd="0" presId="urn:microsoft.com/office/officeart/2005/8/layout/architecture"/>
    <dgm:cxn modelId="{1119082F-23F1-4854-A89F-75CB8B02B335}" type="presOf" srcId="{FADC30CE-6064-42CE-AF13-926CA77D98CD}" destId="{DBC103D5-2387-44CB-B506-9DFCDFEB7C1B}" srcOrd="0" destOrd="0" presId="urn:microsoft.com/office/officeart/2005/8/layout/architecture"/>
    <dgm:cxn modelId="{22DD495A-DAC9-4FB1-9CCE-88A03480E9F1}" srcId="{FADC30CE-6064-42CE-AF13-926CA77D98CD}" destId="{F112B4F8-CBEB-43AD-91A8-D94EE719BEC3}" srcOrd="0" destOrd="0" parTransId="{306DB30A-51D5-43E7-B477-3FAC1A2886E3}" sibTransId="{85A80156-F0CC-458D-AD53-D14819C38EDC}"/>
    <dgm:cxn modelId="{F8F9BF79-2876-4C48-8FD0-CA081E2099E5}" type="presOf" srcId="{E5A70900-9A79-43E5-B26F-8C4938B24077}" destId="{4631AC1C-D430-4054-8DB0-334C48FFF414}" srcOrd="0" destOrd="0" presId="urn:microsoft.com/office/officeart/2005/8/layout/architecture"/>
    <dgm:cxn modelId="{E0FE0ECC-D2B5-45C1-AE83-F26C344BBCC4}" type="presParOf" srcId="{924D2E17-D181-421F-9DEE-DF40F6CA2B9A}" destId="{FA56A67D-1357-4AC6-A824-24A0278EF3D1}" srcOrd="0" destOrd="0" presId="urn:microsoft.com/office/officeart/2005/8/layout/architecture"/>
    <dgm:cxn modelId="{E3498AD2-AC88-4F52-A494-680E05580B8A}" type="presParOf" srcId="{FA56A67D-1357-4AC6-A824-24A0278EF3D1}" destId="{A7949526-DDBE-4DAA-8489-4B446E62A992}" srcOrd="0" destOrd="0" presId="urn:microsoft.com/office/officeart/2005/8/layout/architecture"/>
    <dgm:cxn modelId="{D424D075-070C-40D5-B17B-0D1A1FF31712}" type="presParOf" srcId="{FA56A67D-1357-4AC6-A824-24A0278EF3D1}" destId="{546563B0-6173-40A5-8A99-429680E216A8}" srcOrd="1" destOrd="0" presId="urn:microsoft.com/office/officeart/2005/8/layout/architecture"/>
    <dgm:cxn modelId="{C8367E62-FA94-4747-BB8B-AED2F9566C97}" type="presParOf" srcId="{FA56A67D-1357-4AC6-A824-24A0278EF3D1}" destId="{DF066AA6-97B1-409A-96EE-5886F98171D4}" srcOrd="2" destOrd="0" presId="urn:microsoft.com/office/officeart/2005/8/layout/architecture"/>
    <dgm:cxn modelId="{03458FFF-4946-4C57-BE62-11A25A83967A}" type="presParOf" srcId="{DF066AA6-97B1-409A-96EE-5886F98171D4}" destId="{0862E1D7-E542-43E7-B0C2-BADBF9BFA406}" srcOrd="0" destOrd="0" presId="urn:microsoft.com/office/officeart/2005/8/layout/architecture"/>
    <dgm:cxn modelId="{4896F4F1-81B4-4BB1-96CB-605EFC1789DC}" type="presParOf" srcId="{0862E1D7-E542-43E7-B0C2-BADBF9BFA406}" destId="{DBC103D5-2387-44CB-B506-9DFCDFEB7C1B}" srcOrd="0" destOrd="0" presId="urn:microsoft.com/office/officeart/2005/8/layout/architecture"/>
    <dgm:cxn modelId="{B6E20381-D473-4480-8F16-E9D650F69855}" type="presParOf" srcId="{0862E1D7-E542-43E7-B0C2-BADBF9BFA406}" destId="{A18EBB63-316A-43AD-BBB6-EB283E2C723E}" srcOrd="1" destOrd="0" presId="urn:microsoft.com/office/officeart/2005/8/layout/architecture"/>
    <dgm:cxn modelId="{98866215-CE58-4675-B2CF-6982245AC048}" type="presParOf" srcId="{0862E1D7-E542-43E7-B0C2-BADBF9BFA406}" destId="{FFB7EDC0-C77C-4AE6-AF37-F2727D0BF221}" srcOrd="2" destOrd="0" presId="urn:microsoft.com/office/officeart/2005/8/layout/architecture"/>
    <dgm:cxn modelId="{C3401979-47AE-4D8C-B281-15F6511BF882}" type="presParOf" srcId="{FFB7EDC0-C77C-4AE6-AF37-F2727D0BF221}" destId="{86F1E2CD-BBB3-443E-9E82-4BF949B93CA6}" srcOrd="0" destOrd="0" presId="urn:microsoft.com/office/officeart/2005/8/layout/architecture"/>
    <dgm:cxn modelId="{3FA18962-C0EF-4BE7-A244-E57EFC8EEE06}" type="presParOf" srcId="{86F1E2CD-BBB3-443E-9E82-4BF949B93CA6}" destId="{6DF830DE-089E-44BC-95C8-0AA22F2E066C}" srcOrd="0" destOrd="0" presId="urn:microsoft.com/office/officeart/2005/8/layout/architecture"/>
    <dgm:cxn modelId="{AEE6F184-510B-41BB-B0A0-9A36E7C4D493}" type="presParOf" srcId="{86F1E2CD-BBB3-443E-9E82-4BF949B93CA6}" destId="{776890D6-6ED4-42F7-892A-7DAF7DAE0900}" srcOrd="1" destOrd="0" presId="urn:microsoft.com/office/officeart/2005/8/layout/architecture"/>
    <dgm:cxn modelId="{BAB102D1-ADDA-4EAC-9CD1-63510E1BF18A}" type="presParOf" srcId="{DF066AA6-97B1-409A-96EE-5886F98171D4}" destId="{FF52A6D8-9376-401A-83F3-C17A915ED842}" srcOrd="1" destOrd="0" presId="urn:microsoft.com/office/officeart/2005/8/layout/architecture"/>
    <dgm:cxn modelId="{8DAECE40-C572-4CAE-8AB4-59AB86B15B62}" type="presParOf" srcId="{DF066AA6-97B1-409A-96EE-5886F98171D4}" destId="{A341E88B-FE13-4867-ABD1-A0DE46F04DEF}" srcOrd="2" destOrd="0" presId="urn:microsoft.com/office/officeart/2005/8/layout/architecture"/>
    <dgm:cxn modelId="{D886E077-7E16-4870-ACB0-D04E7B466C79}" type="presParOf" srcId="{A341E88B-FE13-4867-ABD1-A0DE46F04DEF}" destId="{4631AC1C-D430-4054-8DB0-334C48FFF414}" srcOrd="0" destOrd="0" presId="urn:microsoft.com/office/officeart/2005/8/layout/architecture"/>
    <dgm:cxn modelId="{10F413B3-680B-47B8-A3D5-8B6C743391EB}" type="presParOf" srcId="{A341E88B-FE13-4867-ABD1-A0DE46F04DEF}" destId="{C948B4ED-D2C3-4BA0-A95A-1F54C7F6AC74}" srcOrd="1" destOrd="0" presId="urn:microsoft.com/office/officeart/2005/8/layout/architecture"/>
    <dgm:cxn modelId="{BDCB760A-9DA3-4094-9290-5A214FAB0EE1}" type="presParOf" srcId="{A341E88B-FE13-4867-ABD1-A0DE46F04DEF}" destId="{86A2CEF8-0DE0-424C-8B00-B0287799BD04}" srcOrd="2" destOrd="0" presId="urn:microsoft.com/office/officeart/2005/8/layout/architecture"/>
    <dgm:cxn modelId="{59092C14-A518-4CB7-9DE3-A08F63832ED5}" type="presParOf" srcId="{86A2CEF8-0DE0-424C-8B00-B0287799BD04}" destId="{CDA43664-02A0-4E73-A4C5-822273D20FE1}" srcOrd="0" destOrd="0" presId="urn:microsoft.com/office/officeart/2005/8/layout/architecture"/>
    <dgm:cxn modelId="{E4BB26B1-86E5-4483-B4FD-6D30F29746C2}" type="presParOf" srcId="{CDA43664-02A0-4E73-A4C5-822273D20FE1}" destId="{68325578-DE15-4BD4-8C0B-88A4CF3FF83E}" srcOrd="0" destOrd="0" presId="urn:microsoft.com/office/officeart/2005/8/layout/architecture"/>
    <dgm:cxn modelId="{E77E105B-D9F2-488D-9C8C-B308F5123B6E}" type="presParOf" srcId="{CDA43664-02A0-4E73-A4C5-822273D20FE1}" destId="{39B704B7-EEC5-49DF-8C60-F0F687C63981}" srcOrd="1" destOrd="0" presId="urn:microsoft.com/office/officeart/2005/8/layout/architecture"/>
    <dgm:cxn modelId="{0C7FB330-E4EF-4DEE-A947-B8AF5022B105}" type="presParOf" srcId="{DF066AA6-97B1-409A-96EE-5886F98171D4}" destId="{6A4BBAFD-F791-4912-A2B5-A7B05EAB69B8}" srcOrd="3" destOrd="0" presId="urn:microsoft.com/office/officeart/2005/8/layout/architecture"/>
    <dgm:cxn modelId="{ED9A1C59-BB8E-4F13-8A7B-9C9EAC8EC598}" type="presParOf" srcId="{DF066AA6-97B1-409A-96EE-5886F98171D4}" destId="{04CBAC55-1C15-4DC0-89AD-19EADE8628FB}" srcOrd="4" destOrd="0" presId="urn:microsoft.com/office/officeart/2005/8/layout/architecture"/>
    <dgm:cxn modelId="{339CA37B-5A88-409C-B808-54822CAFD7F1}" type="presParOf" srcId="{04CBAC55-1C15-4DC0-89AD-19EADE8628FB}" destId="{E6C19A25-C52D-4417-8C0A-18FAA3D3A727}" srcOrd="0" destOrd="0" presId="urn:microsoft.com/office/officeart/2005/8/layout/architecture"/>
    <dgm:cxn modelId="{0F8E2591-98A9-475D-8037-AB7AFD097ACC}" type="presParOf" srcId="{04CBAC55-1C15-4DC0-89AD-19EADE8628FB}" destId="{6202194E-AC26-45A1-B646-FCB18900428F}" srcOrd="1" destOrd="0" presId="urn:microsoft.com/office/officeart/2005/8/layout/architecture"/>
    <dgm:cxn modelId="{CBF9FC1F-4093-4B3C-AC71-432AB0632AA9}" type="presParOf" srcId="{04CBAC55-1C15-4DC0-89AD-19EADE8628FB}" destId="{24D209CA-9E82-46EF-A07B-1F0C0926D30C}" srcOrd="2" destOrd="0" presId="urn:microsoft.com/office/officeart/2005/8/layout/architecture"/>
    <dgm:cxn modelId="{6DCFB60C-5842-4B77-A68A-EB3D87DADC0E}" type="presParOf" srcId="{24D209CA-9E82-46EF-A07B-1F0C0926D30C}" destId="{AC6BD906-B166-48D5-B0CC-1823D8A05DA0}" srcOrd="0" destOrd="0" presId="urn:microsoft.com/office/officeart/2005/8/layout/architecture"/>
    <dgm:cxn modelId="{E94063A0-30A5-4D81-9F3D-4934AC03A784}" type="presParOf" srcId="{AC6BD906-B166-48D5-B0CC-1823D8A05DA0}" destId="{F793D01B-B9BC-4FE5-A9DF-724AA9D8421F}" srcOrd="0" destOrd="0" presId="urn:microsoft.com/office/officeart/2005/8/layout/architecture"/>
    <dgm:cxn modelId="{6DC255EA-E3FD-46FC-95B5-67FB321784F8}" type="presParOf" srcId="{AC6BD906-B166-48D5-B0CC-1823D8A05DA0}" destId="{FCB7E1FF-3194-4292-BD8E-99FEF6580340}" srcOrd="1" destOrd="0" presId="urn:microsoft.com/office/officeart/2005/8/layout/architecture"/>
  </dgm:cxnLst>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0523E6CB-9717-4438-9296-8DF854EDE7F4}" type="doc">
      <dgm:prSet loTypeId="urn:microsoft.com/office/officeart/2005/8/layout/radial1" loCatId="relationship" qsTypeId="urn:microsoft.com/office/officeart/2005/8/quickstyle/simple1" qsCatId="simple" csTypeId="urn:microsoft.com/office/officeart/2005/8/colors/accent2_3" csCatId="accent2" phldr="1"/>
      <dgm:spPr/>
      <dgm:t>
        <a:bodyPr/>
        <a:lstStyle/>
        <a:p>
          <a:endParaRPr lang="en-GB"/>
        </a:p>
      </dgm:t>
    </dgm:pt>
    <dgm:pt modelId="{AD60ADF9-36D6-474E-A763-158C5861C251}">
      <dgm:prSet phldrT="[Text]"/>
      <dgm:spPr/>
      <dgm:t>
        <a:bodyPr/>
        <a:lstStyle/>
        <a:p>
          <a:r>
            <a:rPr lang="lb-LU" b="1" dirty="0" err="1" smtClean="0"/>
            <a:t>Right</a:t>
          </a:r>
          <a:r>
            <a:rPr lang="lb-LU" b="1" dirty="0" smtClean="0"/>
            <a:t> </a:t>
          </a:r>
          <a:r>
            <a:rPr lang="lb-LU" b="1" dirty="0" err="1" smtClean="0"/>
            <a:t>to</a:t>
          </a:r>
          <a:r>
            <a:rPr lang="lb-LU" b="1" dirty="0" smtClean="0"/>
            <a:t> </a:t>
          </a:r>
          <a:r>
            <a:rPr lang="lb-LU" b="1" dirty="0" err="1" smtClean="0"/>
            <a:t>be</a:t>
          </a:r>
          <a:r>
            <a:rPr lang="lb-LU" b="1" dirty="0" smtClean="0"/>
            <a:t> </a:t>
          </a:r>
          <a:r>
            <a:rPr lang="lb-LU" b="1" dirty="0" err="1" smtClean="0"/>
            <a:t>informed</a:t>
          </a:r>
          <a:endParaRPr lang="en-GB" b="1" dirty="0"/>
        </a:p>
      </dgm:t>
    </dgm:pt>
    <dgm:pt modelId="{0770BD72-D324-4408-BF2D-644F0D6845DF}" type="parTrans" cxnId="{44B3CFF9-D8D1-4A88-89FF-FD3BAAE1072B}">
      <dgm:prSet/>
      <dgm:spPr/>
      <dgm:t>
        <a:bodyPr/>
        <a:lstStyle/>
        <a:p>
          <a:endParaRPr lang="en-GB" b="1"/>
        </a:p>
      </dgm:t>
    </dgm:pt>
    <dgm:pt modelId="{71AC5A19-F00A-4C87-9891-473BC6DC4820}" type="sibTrans" cxnId="{44B3CFF9-D8D1-4A88-89FF-FD3BAAE1072B}">
      <dgm:prSet/>
      <dgm:spPr/>
      <dgm:t>
        <a:bodyPr/>
        <a:lstStyle/>
        <a:p>
          <a:endParaRPr lang="en-GB" b="1"/>
        </a:p>
      </dgm:t>
    </dgm:pt>
    <dgm:pt modelId="{CC75BADE-9F39-40BC-A0EC-4BC64B3B94C2}">
      <dgm:prSet/>
      <dgm:spPr/>
      <dgm:t>
        <a:bodyPr/>
        <a:lstStyle/>
        <a:p>
          <a:r>
            <a:rPr lang="lb-LU" b="1" dirty="0" err="1" smtClean="0"/>
            <a:t>Rights</a:t>
          </a:r>
          <a:r>
            <a:rPr lang="lb-LU" b="1" dirty="0" smtClean="0"/>
            <a:t> of </a:t>
          </a:r>
          <a:r>
            <a:rPr lang="lb-LU" b="1" dirty="0" err="1" smtClean="0"/>
            <a:t>the</a:t>
          </a:r>
          <a:r>
            <a:rPr lang="lb-LU" b="1" dirty="0" smtClean="0"/>
            <a:t> </a:t>
          </a:r>
          <a:r>
            <a:rPr lang="lb-LU" b="1" dirty="0" err="1" smtClean="0"/>
            <a:t>data</a:t>
          </a:r>
          <a:r>
            <a:rPr lang="lb-LU" b="1" dirty="0" smtClean="0"/>
            <a:t> </a:t>
          </a:r>
          <a:r>
            <a:rPr lang="lb-LU" b="1" dirty="0" err="1" smtClean="0"/>
            <a:t>subject</a:t>
          </a:r>
          <a:endParaRPr lang="lb-LU" b="1" dirty="0" smtClean="0"/>
        </a:p>
      </dgm:t>
    </dgm:pt>
    <dgm:pt modelId="{4DD38801-C190-4110-82A3-7B4EE711E7FA}" type="parTrans" cxnId="{9E4D9CD4-8268-4C30-AB32-D6A58FADB389}">
      <dgm:prSet/>
      <dgm:spPr/>
      <dgm:t>
        <a:bodyPr/>
        <a:lstStyle/>
        <a:p>
          <a:endParaRPr lang="en-GB" b="1"/>
        </a:p>
      </dgm:t>
    </dgm:pt>
    <dgm:pt modelId="{5A156329-2695-410B-938D-EF1A8C57846E}" type="sibTrans" cxnId="{9E4D9CD4-8268-4C30-AB32-D6A58FADB389}">
      <dgm:prSet/>
      <dgm:spPr/>
      <dgm:t>
        <a:bodyPr/>
        <a:lstStyle/>
        <a:p>
          <a:endParaRPr lang="en-GB" b="1"/>
        </a:p>
      </dgm:t>
    </dgm:pt>
    <dgm:pt modelId="{748405E7-A694-46AB-B4DF-A82E9BD2F654}">
      <dgm:prSet/>
      <dgm:spPr/>
      <dgm:t>
        <a:bodyPr/>
        <a:lstStyle/>
        <a:p>
          <a:r>
            <a:rPr lang="en-US" b="1" dirty="0" smtClean="0"/>
            <a:t>Right to rectification</a:t>
          </a:r>
        </a:p>
      </dgm:t>
    </dgm:pt>
    <dgm:pt modelId="{1333D206-F27B-40B0-8F32-3BDABA03DDAE}" type="parTrans" cxnId="{15452ED5-1D5F-4447-BB58-1A3A29605860}">
      <dgm:prSet/>
      <dgm:spPr/>
      <dgm:t>
        <a:bodyPr/>
        <a:lstStyle/>
        <a:p>
          <a:endParaRPr lang="en-GB" b="1"/>
        </a:p>
      </dgm:t>
    </dgm:pt>
    <dgm:pt modelId="{293F62E2-6606-441D-AACE-DEAF2C5ADF7E}" type="sibTrans" cxnId="{15452ED5-1D5F-4447-BB58-1A3A29605860}">
      <dgm:prSet/>
      <dgm:spPr/>
      <dgm:t>
        <a:bodyPr/>
        <a:lstStyle/>
        <a:p>
          <a:endParaRPr lang="en-GB" b="1"/>
        </a:p>
      </dgm:t>
    </dgm:pt>
    <dgm:pt modelId="{2CA0D245-8B3C-4C02-88DB-8E39F8420C77}">
      <dgm:prSet/>
      <dgm:spPr/>
      <dgm:t>
        <a:bodyPr/>
        <a:lstStyle/>
        <a:p>
          <a:r>
            <a:rPr lang="en-US" b="1" dirty="0" smtClean="0"/>
            <a:t>Right to erasure </a:t>
          </a:r>
        </a:p>
      </dgm:t>
    </dgm:pt>
    <dgm:pt modelId="{399C236D-9070-415B-AF7C-4BF50F3881F2}" type="parTrans" cxnId="{D8C7B9D3-AEE1-4AB3-95F8-973EDEA4C918}">
      <dgm:prSet/>
      <dgm:spPr/>
      <dgm:t>
        <a:bodyPr/>
        <a:lstStyle/>
        <a:p>
          <a:endParaRPr lang="en-GB" b="1"/>
        </a:p>
      </dgm:t>
    </dgm:pt>
    <dgm:pt modelId="{37E28B6C-FB59-4FBD-A153-0A84E7D9FB45}" type="sibTrans" cxnId="{D8C7B9D3-AEE1-4AB3-95F8-973EDEA4C918}">
      <dgm:prSet/>
      <dgm:spPr/>
      <dgm:t>
        <a:bodyPr/>
        <a:lstStyle/>
        <a:p>
          <a:endParaRPr lang="en-GB" b="1"/>
        </a:p>
      </dgm:t>
    </dgm:pt>
    <dgm:pt modelId="{F95421F2-6A9D-47B8-9D73-C107A2DB86B5}">
      <dgm:prSet/>
      <dgm:spPr/>
      <dgm:t>
        <a:bodyPr/>
        <a:lstStyle/>
        <a:p>
          <a:r>
            <a:rPr lang="en-US" b="1" dirty="0" smtClean="0"/>
            <a:t>Right to restriction of processing</a:t>
          </a:r>
        </a:p>
      </dgm:t>
    </dgm:pt>
    <dgm:pt modelId="{15ECC0F3-80FE-42C9-82C4-75865A4B5F49}" type="parTrans" cxnId="{55960EAB-FFBC-497E-9D56-5C245D7F0F52}">
      <dgm:prSet/>
      <dgm:spPr/>
      <dgm:t>
        <a:bodyPr/>
        <a:lstStyle/>
        <a:p>
          <a:endParaRPr lang="en-GB" b="1"/>
        </a:p>
      </dgm:t>
    </dgm:pt>
    <dgm:pt modelId="{D695ADF5-2222-462B-A367-4230521E4EC7}" type="sibTrans" cxnId="{55960EAB-FFBC-497E-9D56-5C245D7F0F52}">
      <dgm:prSet/>
      <dgm:spPr/>
      <dgm:t>
        <a:bodyPr/>
        <a:lstStyle/>
        <a:p>
          <a:endParaRPr lang="en-GB" b="1"/>
        </a:p>
      </dgm:t>
    </dgm:pt>
    <dgm:pt modelId="{B46489B8-0BBE-4F6C-94ED-4F1110D5385D}">
      <dgm:prSet/>
      <dgm:spPr/>
      <dgm:t>
        <a:bodyPr/>
        <a:lstStyle/>
        <a:p>
          <a:r>
            <a:rPr lang="en-US" b="1" dirty="0" smtClean="0"/>
            <a:t>Right to data portability</a:t>
          </a:r>
        </a:p>
      </dgm:t>
    </dgm:pt>
    <dgm:pt modelId="{23F4464C-29CE-4D6B-8E11-2FD9F233B205}" type="parTrans" cxnId="{779F986A-6C06-4DDD-84F7-AC71FBE71DBA}">
      <dgm:prSet/>
      <dgm:spPr/>
      <dgm:t>
        <a:bodyPr/>
        <a:lstStyle/>
        <a:p>
          <a:endParaRPr lang="en-GB" b="1"/>
        </a:p>
      </dgm:t>
    </dgm:pt>
    <dgm:pt modelId="{6DD62CCC-BC0F-4313-8C13-B10842A5448D}" type="sibTrans" cxnId="{779F986A-6C06-4DDD-84F7-AC71FBE71DBA}">
      <dgm:prSet/>
      <dgm:spPr/>
      <dgm:t>
        <a:bodyPr/>
        <a:lstStyle/>
        <a:p>
          <a:endParaRPr lang="en-GB" b="1"/>
        </a:p>
      </dgm:t>
    </dgm:pt>
    <dgm:pt modelId="{E5835A6C-3C49-4873-857C-7B11E6F0FEF8}">
      <dgm:prSet/>
      <dgm:spPr/>
      <dgm:t>
        <a:bodyPr/>
        <a:lstStyle/>
        <a:p>
          <a:r>
            <a:rPr lang="lb-LU" b="1" dirty="0" err="1" smtClean="0"/>
            <a:t>Right</a:t>
          </a:r>
          <a:r>
            <a:rPr lang="lb-LU" b="1" dirty="0" smtClean="0"/>
            <a:t> of </a:t>
          </a:r>
          <a:r>
            <a:rPr lang="lb-LU" b="1" dirty="0" err="1" smtClean="0"/>
            <a:t>access</a:t>
          </a:r>
          <a:endParaRPr lang="lb-LU" b="1" dirty="0" smtClean="0"/>
        </a:p>
      </dgm:t>
    </dgm:pt>
    <dgm:pt modelId="{5779E2B9-932D-4344-AE21-85C4DA1EEDBD}" type="parTrans" cxnId="{50133EF5-0CC3-4A63-8172-435684F314A0}">
      <dgm:prSet/>
      <dgm:spPr/>
      <dgm:t>
        <a:bodyPr/>
        <a:lstStyle/>
        <a:p>
          <a:endParaRPr lang="en-GB" b="1"/>
        </a:p>
      </dgm:t>
    </dgm:pt>
    <dgm:pt modelId="{5AD95781-33C4-4AB1-B957-E5B9E7FA3A5C}" type="sibTrans" cxnId="{50133EF5-0CC3-4A63-8172-435684F314A0}">
      <dgm:prSet/>
      <dgm:spPr/>
      <dgm:t>
        <a:bodyPr/>
        <a:lstStyle/>
        <a:p>
          <a:endParaRPr lang="en-GB" b="1"/>
        </a:p>
      </dgm:t>
    </dgm:pt>
    <dgm:pt modelId="{C9802298-0BF0-4463-9D57-DED843E9CE0E}">
      <dgm:prSet/>
      <dgm:spPr/>
      <dgm:t>
        <a:bodyPr/>
        <a:lstStyle/>
        <a:p>
          <a:r>
            <a:rPr lang="lb-LU" b="1" dirty="0" err="1" smtClean="0"/>
            <a:t>Right</a:t>
          </a:r>
          <a:r>
            <a:rPr lang="lb-LU" b="1" dirty="0" smtClean="0"/>
            <a:t> of </a:t>
          </a:r>
          <a:r>
            <a:rPr lang="lb-LU" b="1" dirty="0" err="1" smtClean="0"/>
            <a:t>recourse</a:t>
          </a:r>
          <a:endParaRPr lang="lb-LU" b="1" dirty="0" smtClean="0"/>
        </a:p>
      </dgm:t>
    </dgm:pt>
    <dgm:pt modelId="{607C0F57-3ACC-463A-82D9-669E4713B879}" type="parTrans" cxnId="{E0551169-3BB3-4639-A9F8-A31091F7AAE2}">
      <dgm:prSet/>
      <dgm:spPr/>
      <dgm:t>
        <a:bodyPr/>
        <a:lstStyle/>
        <a:p>
          <a:endParaRPr lang="en-US"/>
        </a:p>
      </dgm:t>
    </dgm:pt>
    <dgm:pt modelId="{54D1C48D-5BE1-4000-B18B-C4175B0A0337}" type="sibTrans" cxnId="{E0551169-3BB3-4639-A9F8-A31091F7AAE2}">
      <dgm:prSet/>
      <dgm:spPr/>
      <dgm:t>
        <a:bodyPr/>
        <a:lstStyle/>
        <a:p>
          <a:endParaRPr lang="en-US"/>
        </a:p>
      </dgm:t>
    </dgm:pt>
    <dgm:pt modelId="{A66A49F4-F3AF-4B48-BE9B-1D422612B7A3}">
      <dgm:prSet phldrT="[Text]"/>
      <dgm:spPr/>
      <dgm:t>
        <a:bodyPr/>
        <a:lstStyle/>
        <a:p>
          <a:r>
            <a:rPr lang="en-GB" b="1" dirty="0" smtClean="0"/>
            <a:t>Principle of transparency</a:t>
          </a:r>
          <a:endParaRPr lang="en-GB" b="1" dirty="0"/>
        </a:p>
      </dgm:t>
    </dgm:pt>
    <dgm:pt modelId="{2CC19B60-F00F-4018-AD15-4C4C90C52A9A}" type="parTrans" cxnId="{E1DC313A-9804-47EC-93B5-2BCAAB656B66}">
      <dgm:prSet/>
      <dgm:spPr/>
      <dgm:t>
        <a:bodyPr/>
        <a:lstStyle/>
        <a:p>
          <a:endParaRPr lang="en-US"/>
        </a:p>
      </dgm:t>
    </dgm:pt>
    <dgm:pt modelId="{7269C350-1BC8-4CE8-AA24-6352DC20DF3B}" type="sibTrans" cxnId="{E1DC313A-9804-47EC-93B5-2BCAAB656B66}">
      <dgm:prSet/>
      <dgm:spPr/>
      <dgm:t>
        <a:bodyPr/>
        <a:lstStyle/>
        <a:p>
          <a:endParaRPr lang="en-US"/>
        </a:p>
      </dgm:t>
    </dgm:pt>
    <dgm:pt modelId="{F6A5CAF7-CF98-46C6-9397-136E57E37FA1}">
      <dgm:prSet/>
      <dgm:spPr/>
      <dgm:t>
        <a:bodyPr/>
        <a:lstStyle/>
        <a:p>
          <a:r>
            <a:rPr lang="lb-LU" b="1" dirty="0" err="1" smtClean="0"/>
            <a:t>Rights</a:t>
          </a:r>
          <a:r>
            <a:rPr lang="lb-LU" b="1" dirty="0" smtClean="0"/>
            <a:t> </a:t>
          </a:r>
          <a:r>
            <a:rPr lang="lb-LU" b="1" dirty="0" err="1" smtClean="0"/>
            <a:t>related</a:t>
          </a:r>
          <a:r>
            <a:rPr lang="lb-LU" b="1" dirty="0" smtClean="0"/>
            <a:t> </a:t>
          </a:r>
          <a:r>
            <a:rPr lang="lb-LU" b="1" dirty="0" err="1" smtClean="0"/>
            <a:t>to</a:t>
          </a:r>
          <a:r>
            <a:rPr lang="lb-LU" b="1" dirty="0" smtClean="0"/>
            <a:t> </a:t>
          </a:r>
          <a:r>
            <a:rPr lang="lb-LU" b="1" dirty="0" err="1" smtClean="0"/>
            <a:t>automated</a:t>
          </a:r>
          <a:r>
            <a:rPr lang="lb-LU" b="1" dirty="0" smtClean="0"/>
            <a:t> </a:t>
          </a:r>
          <a:r>
            <a:rPr lang="lb-LU" b="1" dirty="0" err="1" smtClean="0"/>
            <a:t>decision-making</a:t>
          </a:r>
          <a:endParaRPr lang="lb-LU" b="1" dirty="0" smtClean="0"/>
        </a:p>
      </dgm:t>
    </dgm:pt>
    <dgm:pt modelId="{70C1A7A8-D7EB-476E-86CB-52EB6EE9C31D}" type="parTrans" cxnId="{822DBEFA-BE89-4B87-9766-67B8A008CCBE}">
      <dgm:prSet/>
      <dgm:spPr/>
      <dgm:t>
        <a:bodyPr/>
        <a:lstStyle/>
        <a:p>
          <a:endParaRPr lang="en-US"/>
        </a:p>
      </dgm:t>
    </dgm:pt>
    <dgm:pt modelId="{68D64BE7-06CD-48E2-BF8D-AB5C9E5D5E96}" type="sibTrans" cxnId="{822DBEFA-BE89-4B87-9766-67B8A008CCBE}">
      <dgm:prSet/>
      <dgm:spPr/>
      <dgm:t>
        <a:bodyPr/>
        <a:lstStyle/>
        <a:p>
          <a:endParaRPr lang="en-US"/>
        </a:p>
      </dgm:t>
    </dgm:pt>
    <dgm:pt modelId="{0FEAF589-7085-4595-93EF-F0A44D9EE3A2}">
      <dgm:prSet/>
      <dgm:spPr/>
      <dgm:t>
        <a:bodyPr/>
        <a:lstStyle/>
        <a:p>
          <a:r>
            <a:rPr lang="en-US" b="1" dirty="0" smtClean="0"/>
            <a:t>Right to object</a:t>
          </a:r>
        </a:p>
      </dgm:t>
    </dgm:pt>
    <dgm:pt modelId="{926C294B-4519-4618-BDED-60F0A26DBA84}" type="parTrans" cxnId="{02C77830-B8B4-4A9D-BD90-993EB10DDC35}">
      <dgm:prSet/>
      <dgm:spPr/>
      <dgm:t>
        <a:bodyPr/>
        <a:lstStyle/>
        <a:p>
          <a:endParaRPr lang="en-US"/>
        </a:p>
      </dgm:t>
    </dgm:pt>
    <dgm:pt modelId="{7CC0E9F8-FEE9-4D6D-9775-FA15D028AA28}" type="sibTrans" cxnId="{02C77830-B8B4-4A9D-BD90-993EB10DDC35}">
      <dgm:prSet/>
      <dgm:spPr/>
      <dgm:t>
        <a:bodyPr/>
        <a:lstStyle/>
        <a:p>
          <a:endParaRPr lang="en-US"/>
        </a:p>
      </dgm:t>
    </dgm:pt>
    <dgm:pt modelId="{F4E052D5-5FDE-4E71-A6A1-C32DD3966A4C}" type="pres">
      <dgm:prSet presAssocID="{0523E6CB-9717-4438-9296-8DF854EDE7F4}" presName="cycle" presStyleCnt="0">
        <dgm:presLayoutVars>
          <dgm:chMax val="1"/>
          <dgm:dir/>
          <dgm:animLvl val="ctr"/>
          <dgm:resizeHandles val="exact"/>
        </dgm:presLayoutVars>
      </dgm:prSet>
      <dgm:spPr/>
      <dgm:t>
        <a:bodyPr/>
        <a:lstStyle/>
        <a:p>
          <a:endParaRPr lang="en-GB"/>
        </a:p>
      </dgm:t>
    </dgm:pt>
    <dgm:pt modelId="{6B17F6AF-3C6F-41F3-BF3A-8C33A5A879D7}" type="pres">
      <dgm:prSet presAssocID="{CC75BADE-9F39-40BC-A0EC-4BC64B3B94C2}" presName="centerShape" presStyleLbl="node0" presStyleIdx="0" presStyleCnt="1" custScaleX="125893" custScaleY="119732"/>
      <dgm:spPr/>
      <dgm:t>
        <a:bodyPr/>
        <a:lstStyle/>
        <a:p>
          <a:endParaRPr lang="en-GB"/>
        </a:p>
      </dgm:t>
    </dgm:pt>
    <dgm:pt modelId="{C84F3F79-D85A-4CC6-9B61-CFC7742C2704}" type="pres">
      <dgm:prSet presAssocID="{2CC19B60-F00F-4018-AD15-4C4C90C52A9A}" presName="Name9" presStyleLbl="parChTrans1D2" presStyleIdx="0" presStyleCnt="10"/>
      <dgm:spPr/>
      <dgm:t>
        <a:bodyPr/>
        <a:lstStyle/>
        <a:p>
          <a:endParaRPr lang="en-US"/>
        </a:p>
      </dgm:t>
    </dgm:pt>
    <dgm:pt modelId="{443B7D92-EF82-42AA-B71E-7A6392EA0C90}" type="pres">
      <dgm:prSet presAssocID="{2CC19B60-F00F-4018-AD15-4C4C90C52A9A}" presName="connTx" presStyleLbl="parChTrans1D2" presStyleIdx="0" presStyleCnt="10"/>
      <dgm:spPr/>
      <dgm:t>
        <a:bodyPr/>
        <a:lstStyle/>
        <a:p>
          <a:endParaRPr lang="en-US"/>
        </a:p>
      </dgm:t>
    </dgm:pt>
    <dgm:pt modelId="{20295EFF-078E-4CAB-A6C9-0D290430E8E8}" type="pres">
      <dgm:prSet presAssocID="{A66A49F4-F3AF-4B48-BE9B-1D422612B7A3}" presName="node" presStyleLbl="node1" presStyleIdx="0" presStyleCnt="10">
        <dgm:presLayoutVars>
          <dgm:bulletEnabled val="1"/>
        </dgm:presLayoutVars>
      </dgm:prSet>
      <dgm:spPr/>
      <dgm:t>
        <a:bodyPr/>
        <a:lstStyle/>
        <a:p>
          <a:endParaRPr lang="en-US"/>
        </a:p>
      </dgm:t>
    </dgm:pt>
    <dgm:pt modelId="{FFBAE3BD-62D0-4110-BEB9-60C40A099070}" type="pres">
      <dgm:prSet presAssocID="{0770BD72-D324-4408-BF2D-644F0D6845DF}" presName="Name9" presStyleLbl="parChTrans1D2" presStyleIdx="1" presStyleCnt="10"/>
      <dgm:spPr/>
      <dgm:t>
        <a:bodyPr/>
        <a:lstStyle/>
        <a:p>
          <a:endParaRPr lang="en-GB"/>
        </a:p>
      </dgm:t>
    </dgm:pt>
    <dgm:pt modelId="{FD9A14BD-675D-4D50-AD33-D2378E575B7B}" type="pres">
      <dgm:prSet presAssocID="{0770BD72-D324-4408-BF2D-644F0D6845DF}" presName="connTx" presStyleLbl="parChTrans1D2" presStyleIdx="1" presStyleCnt="10"/>
      <dgm:spPr/>
      <dgm:t>
        <a:bodyPr/>
        <a:lstStyle/>
        <a:p>
          <a:endParaRPr lang="en-GB"/>
        </a:p>
      </dgm:t>
    </dgm:pt>
    <dgm:pt modelId="{8A5D60E0-9B0D-4C1D-A9D0-F330E49A1E0F}" type="pres">
      <dgm:prSet presAssocID="{AD60ADF9-36D6-474E-A763-158C5861C251}" presName="node" presStyleLbl="node1" presStyleIdx="1" presStyleCnt="10">
        <dgm:presLayoutVars>
          <dgm:bulletEnabled val="1"/>
        </dgm:presLayoutVars>
      </dgm:prSet>
      <dgm:spPr/>
      <dgm:t>
        <a:bodyPr/>
        <a:lstStyle/>
        <a:p>
          <a:endParaRPr lang="en-GB"/>
        </a:p>
      </dgm:t>
    </dgm:pt>
    <dgm:pt modelId="{2E4E2E57-2524-4184-B5C0-2C93748ED1AB}" type="pres">
      <dgm:prSet presAssocID="{5779E2B9-932D-4344-AE21-85C4DA1EEDBD}" presName="Name9" presStyleLbl="parChTrans1D2" presStyleIdx="2" presStyleCnt="10"/>
      <dgm:spPr/>
      <dgm:t>
        <a:bodyPr/>
        <a:lstStyle/>
        <a:p>
          <a:endParaRPr lang="en-GB"/>
        </a:p>
      </dgm:t>
    </dgm:pt>
    <dgm:pt modelId="{4D0F2EE2-887C-40FB-91A2-03AD4C6DC7CD}" type="pres">
      <dgm:prSet presAssocID="{5779E2B9-932D-4344-AE21-85C4DA1EEDBD}" presName="connTx" presStyleLbl="parChTrans1D2" presStyleIdx="2" presStyleCnt="10"/>
      <dgm:spPr/>
      <dgm:t>
        <a:bodyPr/>
        <a:lstStyle/>
        <a:p>
          <a:endParaRPr lang="en-GB"/>
        </a:p>
      </dgm:t>
    </dgm:pt>
    <dgm:pt modelId="{920736B5-290B-490D-BFDA-DC60F0D9CEC9}" type="pres">
      <dgm:prSet presAssocID="{E5835A6C-3C49-4873-857C-7B11E6F0FEF8}" presName="node" presStyleLbl="node1" presStyleIdx="2" presStyleCnt="10">
        <dgm:presLayoutVars>
          <dgm:bulletEnabled val="1"/>
        </dgm:presLayoutVars>
      </dgm:prSet>
      <dgm:spPr/>
      <dgm:t>
        <a:bodyPr/>
        <a:lstStyle/>
        <a:p>
          <a:endParaRPr lang="en-GB"/>
        </a:p>
      </dgm:t>
    </dgm:pt>
    <dgm:pt modelId="{79F2259B-3349-46A1-98ED-C8C50FEDD15D}" type="pres">
      <dgm:prSet presAssocID="{1333D206-F27B-40B0-8F32-3BDABA03DDAE}" presName="Name9" presStyleLbl="parChTrans1D2" presStyleIdx="3" presStyleCnt="10"/>
      <dgm:spPr/>
      <dgm:t>
        <a:bodyPr/>
        <a:lstStyle/>
        <a:p>
          <a:endParaRPr lang="en-GB"/>
        </a:p>
      </dgm:t>
    </dgm:pt>
    <dgm:pt modelId="{A670509A-F540-461C-90A8-D69B70743C6B}" type="pres">
      <dgm:prSet presAssocID="{1333D206-F27B-40B0-8F32-3BDABA03DDAE}" presName="connTx" presStyleLbl="parChTrans1D2" presStyleIdx="3" presStyleCnt="10"/>
      <dgm:spPr/>
      <dgm:t>
        <a:bodyPr/>
        <a:lstStyle/>
        <a:p>
          <a:endParaRPr lang="en-GB"/>
        </a:p>
      </dgm:t>
    </dgm:pt>
    <dgm:pt modelId="{E3886448-CAF5-448E-8762-07EA985F6065}" type="pres">
      <dgm:prSet presAssocID="{748405E7-A694-46AB-B4DF-A82E9BD2F654}" presName="node" presStyleLbl="node1" presStyleIdx="3" presStyleCnt="10">
        <dgm:presLayoutVars>
          <dgm:bulletEnabled val="1"/>
        </dgm:presLayoutVars>
      </dgm:prSet>
      <dgm:spPr/>
      <dgm:t>
        <a:bodyPr/>
        <a:lstStyle/>
        <a:p>
          <a:endParaRPr lang="en-GB"/>
        </a:p>
      </dgm:t>
    </dgm:pt>
    <dgm:pt modelId="{CF8088CA-DE16-4CBE-9F28-DE5F025FBD86}" type="pres">
      <dgm:prSet presAssocID="{399C236D-9070-415B-AF7C-4BF50F3881F2}" presName="Name9" presStyleLbl="parChTrans1D2" presStyleIdx="4" presStyleCnt="10"/>
      <dgm:spPr/>
      <dgm:t>
        <a:bodyPr/>
        <a:lstStyle/>
        <a:p>
          <a:endParaRPr lang="en-GB"/>
        </a:p>
      </dgm:t>
    </dgm:pt>
    <dgm:pt modelId="{74BBA060-7160-4BD6-A6FA-30772DB0A62F}" type="pres">
      <dgm:prSet presAssocID="{399C236D-9070-415B-AF7C-4BF50F3881F2}" presName="connTx" presStyleLbl="parChTrans1D2" presStyleIdx="4" presStyleCnt="10"/>
      <dgm:spPr/>
      <dgm:t>
        <a:bodyPr/>
        <a:lstStyle/>
        <a:p>
          <a:endParaRPr lang="en-GB"/>
        </a:p>
      </dgm:t>
    </dgm:pt>
    <dgm:pt modelId="{5A05A66F-AE9D-46F0-8266-E598F02908B1}" type="pres">
      <dgm:prSet presAssocID="{2CA0D245-8B3C-4C02-88DB-8E39F8420C77}" presName="node" presStyleLbl="node1" presStyleIdx="4" presStyleCnt="10">
        <dgm:presLayoutVars>
          <dgm:bulletEnabled val="1"/>
        </dgm:presLayoutVars>
      </dgm:prSet>
      <dgm:spPr/>
      <dgm:t>
        <a:bodyPr/>
        <a:lstStyle/>
        <a:p>
          <a:endParaRPr lang="en-GB"/>
        </a:p>
      </dgm:t>
    </dgm:pt>
    <dgm:pt modelId="{F2B5EBF0-221E-4232-9209-92A189A1113F}" type="pres">
      <dgm:prSet presAssocID="{15ECC0F3-80FE-42C9-82C4-75865A4B5F49}" presName="Name9" presStyleLbl="parChTrans1D2" presStyleIdx="5" presStyleCnt="10"/>
      <dgm:spPr/>
      <dgm:t>
        <a:bodyPr/>
        <a:lstStyle/>
        <a:p>
          <a:endParaRPr lang="en-GB"/>
        </a:p>
      </dgm:t>
    </dgm:pt>
    <dgm:pt modelId="{D5F99D08-FD73-4A8B-9456-BDD7A09DDEEA}" type="pres">
      <dgm:prSet presAssocID="{15ECC0F3-80FE-42C9-82C4-75865A4B5F49}" presName="connTx" presStyleLbl="parChTrans1D2" presStyleIdx="5" presStyleCnt="10"/>
      <dgm:spPr/>
      <dgm:t>
        <a:bodyPr/>
        <a:lstStyle/>
        <a:p>
          <a:endParaRPr lang="en-GB"/>
        </a:p>
      </dgm:t>
    </dgm:pt>
    <dgm:pt modelId="{30A50334-7EFE-401A-8F86-5CB6EB1E1669}" type="pres">
      <dgm:prSet presAssocID="{F95421F2-6A9D-47B8-9D73-C107A2DB86B5}" presName="node" presStyleLbl="node1" presStyleIdx="5" presStyleCnt="10">
        <dgm:presLayoutVars>
          <dgm:bulletEnabled val="1"/>
        </dgm:presLayoutVars>
      </dgm:prSet>
      <dgm:spPr/>
      <dgm:t>
        <a:bodyPr/>
        <a:lstStyle/>
        <a:p>
          <a:endParaRPr lang="en-GB"/>
        </a:p>
      </dgm:t>
    </dgm:pt>
    <dgm:pt modelId="{A0CC0E0E-55C6-4A44-AFCD-BEB75AB24D7D}" type="pres">
      <dgm:prSet presAssocID="{23F4464C-29CE-4D6B-8E11-2FD9F233B205}" presName="Name9" presStyleLbl="parChTrans1D2" presStyleIdx="6" presStyleCnt="10"/>
      <dgm:spPr/>
      <dgm:t>
        <a:bodyPr/>
        <a:lstStyle/>
        <a:p>
          <a:endParaRPr lang="en-GB"/>
        </a:p>
      </dgm:t>
    </dgm:pt>
    <dgm:pt modelId="{533BE736-9862-4E2C-A8D3-5583C32E0661}" type="pres">
      <dgm:prSet presAssocID="{23F4464C-29CE-4D6B-8E11-2FD9F233B205}" presName="connTx" presStyleLbl="parChTrans1D2" presStyleIdx="6" presStyleCnt="10"/>
      <dgm:spPr/>
      <dgm:t>
        <a:bodyPr/>
        <a:lstStyle/>
        <a:p>
          <a:endParaRPr lang="en-GB"/>
        </a:p>
      </dgm:t>
    </dgm:pt>
    <dgm:pt modelId="{92AE6780-3739-4DC4-BEFB-1EFCFA97584D}" type="pres">
      <dgm:prSet presAssocID="{B46489B8-0BBE-4F6C-94ED-4F1110D5385D}" presName="node" presStyleLbl="node1" presStyleIdx="6" presStyleCnt="10">
        <dgm:presLayoutVars>
          <dgm:bulletEnabled val="1"/>
        </dgm:presLayoutVars>
      </dgm:prSet>
      <dgm:spPr/>
      <dgm:t>
        <a:bodyPr/>
        <a:lstStyle/>
        <a:p>
          <a:endParaRPr lang="en-GB"/>
        </a:p>
      </dgm:t>
    </dgm:pt>
    <dgm:pt modelId="{A7408E83-BA82-4342-9C15-1CC1B2A70D21}" type="pres">
      <dgm:prSet presAssocID="{926C294B-4519-4618-BDED-60F0A26DBA84}" presName="Name9" presStyleLbl="parChTrans1D2" presStyleIdx="7" presStyleCnt="10"/>
      <dgm:spPr/>
      <dgm:t>
        <a:bodyPr/>
        <a:lstStyle/>
        <a:p>
          <a:endParaRPr lang="en-US"/>
        </a:p>
      </dgm:t>
    </dgm:pt>
    <dgm:pt modelId="{5C76349A-53FF-4A13-8634-4BF8DCF100C3}" type="pres">
      <dgm:prSet presAssocID="{926C294B-4519-4618-BDED-60F0A26DBA84}" presName="connTx" presStyleLbl="parChTrans1D2" presStyleIdx="7" presStyleCnt="10"/>
      <dgm:spPr/>
      <dgm:t>
        <a:bodyPr/>
        <a:lstStyle/>
        <a:p>
          <a:endParaRPr lang="en-US"/>
        </a:p>
      </dgm:t>
    </dgm:pt>
    <dgm:pt modelId="{40F1BEF9-E517-4538-AF71-951F3984EFCA}" type="pres">
      <dgm:prSet presAssocID="{0FEAF589-7085-4595-93EF-F0A44D9EE3A2}" presName="node" presStyleLbl="node1" presStyleIdx="7" presStyleCnt="10">
        <dgm:presLayoutVars>
          <dgm:bulletEnabled val="1"/>
        </dgm:presLayoutVars>
      </dgm:prSet>
      <dgm:spPr/>
      <dgm:t>
        <a:bodyPr/>
        <a:lstStyle/>
        <a:p>
          <a:endParaRPr lang="en-US"/>
        </a:p>
      </dgm:t>
    </dgm:pt>
    <dgm:pt modelId="{316ED382-465C-4AF5-981F-23DD5423CC9A}" type="pres">
      <dgm:prSet presAssocID="{70C1A7A8-D7EB-476E-86CB-52EB6EE9C31D}" presName="Name9" presStyleLbl="parChTrans1D2" presStyleIdx="8" presStyleCnt="10"/>
      <dgm:spPr/>
      <dgm:t>
        <a:bodyPr/>
        <a:lstStyle/>
        <a:p>
          <a:endParaRPr lang="en-US"/>
        </a:p>
      </dgm:t>
    </dgm:pt>
    <dgm:pt modelId="{0608EB43-CF70-4B71-AFB3-3267D6EAA32A}" type="pres">
      <dgm:prSet presAssocID="{70C1A7A8-D7EB-476E-86CB-52EB6EE9C31D}" presName="connTx" presStyleLbl="parChTrans1D2" presStyleIdx="8" presStyleCnt="10"/>
      <dgm:spPr/>
      <dgm:t>
        <a:bodyPr/>
        <a:lstStyle/>
        <a:p>
          <a:endParaRPr lang="en-US"/>
        </a:p>
      </dgm:t>
    </dgm:pt>
    <dgm:pt modelId="{ACE9607D-12AC-4439-831B-7E51DC9E86CF}" type="pres">
      <dgm:prSet presAssocID="{F6A5CAF7-CF98-46C6-9397-136E57E37FA1}" presName="node" presStyleLbl="node1" presStyleIdx="8" presStyleCnt="10">
        <dgm:presLayoutVars>
          <dgm:bulletEnabled val="1"/>
        </dgm:presLayoutVars>
      </dgm:prSet>
      <dgm:spPr/>
      <dgm:t>
        <a:bodyPr/>
        <a:lstStyle/>
        <a:p>
          <a:endParaRPr lang="en-US"/>
        </a:p>
      </dgm:t>
    </dgm:pt>
    <dgm:pt modelId="{63039DEA-70C8-4622-BECE-7BB50131CB60}" type="pres">
      <dgm:prSet presAssocID="{607C0F57-3ACC-463A-82D9-669E4713B879}" presName="Name9" presStyleLbl="parChTrans1D2" presStyleIdx="9" presStyleCnt="10"/>
      <dgm:spPr/>
      <dgm:t>
        <a:bodyPr/>
        <a:lstStyle/>
        <a:p>
          <a:endParaRPr lang="en-US"/>
        </a:p>
      </dgm:t>
    </dgm:pt>
    <dgm:pt modelId="{598E2D21-E4EF-433D-A691-80CC14B82259}" type="pres">
      <dgm:prSet presAssocID="{607C0F57-3ACC-463A-82D9-669E4713B879}" presName="connTx" presStyleLbl="parChTrans1D2" presStyleIdx="9" presStyleCnt="10"/>
      <dgm:spPr/>
      <dgm:t>
        <a:bodyPr/>
        <a:lstStyle/>
        <a:p>
          <a:endParaRPr lang="en-US"/>
        </a:p>
      </dgm:t>
    </dgm:pt>
    <dgm:pt modelId="{98FCCB5B-A333-4598-930F-6872EF375FD3}" type="pres">
      <dgm:prSet presAssocID="{C9802298-0BF0-4463-9D57-DED843E9CE0E}" presName="node" presStyleLbl="node1" presStyleIdx="9" presStyleCnt="10">
        <dgm:presLayoutVars>
          <dgm:bulletEnabled val="1"/>
        </dgm:presLayoutVars>
      </dgm:prSet>
      <dgm:spPr/>
      <dgm:t>
        <a:bodyPr/>
        <a:lstStyle/>
        <a:p>
          <a:endParaRPr lang="en-US"/>
        </a:p>
      </dgm:t>
    </dgm:pt>
  </dgm:ptLst>
  <dgm:cxnLst>
    <dgm:cxn modelId="{E34ED00E-442B-4042-9274-13332E4EECB9}" type="presOf" srcId="{399C236D-9070-415B-AF7C-4BF50F3881F2}" destId="{CF8088CA-DE16-4CBE-9F28-DE5F025FBD86}" srcOrd="0" destOrd="0" presId="urn:microsoft.com/office/officeart/2005/8/layout/radial1"/>
    <dgm:cxn modelId="{E50DFDF1-8508-4985-80AE-7D70723272E2}" type="presOf" srcId="{5779E2B9-932D-4344-AE21-85C4DA1EEDBD}" destId="{4D0F2EE2-887C-40FB-91A2-03AD4C6DC7CD}" srcOrd="1" destOrd="0" presId="urn:microsoft.com/office/officeart/2005/8/layout/radial1"/>
    <dgm:cxn modelId="{191E5E20-88C6-4760-8B26-73F707F085B7}" type="presOf" srcId="{A66A49F4-F3AF-4B48-BE9B-1D422612B7A3}" destId="{20295EFF-078E-4CAB-A6C9-0D290430E8E8}" srcOrd="0" destOrd="0" presId="urn:microsoft.com/office/officeart/2005/8/layout/radial1"/>
    <dgm:cxn modelId="{CDBD1E0F-85DA-4BB4-AEB7-0122E3CDC69A}" type="presOf" srcId="{CC75BADE-9F39-40BC-A0EC-4BC64B3B94C2}" destId="{6B17F6AF-3C6F-41F3-BF3A-8C33A5A879D7}" srcOrd="0" destOrd="0" presId="urn:microsoft.com/office/officeart/2005/8/layout/radial1"/>
    <dgm:cxn modelId="{E0551169-3BB3-4639-A9F8-A31091F7AAE2}" srcId="{CC75BADE-9F39-40BC-A0EC-4BC64B3B94C2}" destId="{C9802298-0BF0-4463-9D57-DED843E9CE0E}" srcOrd="9" destOrd="0" parTransId="{607C0F57-3ACC-463A-82D9-669E4713B879}" sibTransId="{54D1C48D-5BE1-4000-B18B-C4175B0A0337}"/>
    <dgm:cxn modelId="{02C77830-B8B4-4A9D-BD90-993EB10DDC35}" srcId="{CC75BADE-9F39-40BC-A0EC-4BC64B3B94C2}" destId="{0FEAF589-7085-4595-93EF-F0A44D9EE3A2}" srcOrd="7" destOrd="0" parTransId="{926C294B-4519-4618-BDED-60F0A26DBA84}" sibTransId="{7CC0E9F8-FEE9-4D6D-9775-FA15D028AA28}"/>
    <dgm:cxn modelId="{0D024977-2080-4070-8F2E-11E833146EC6}" type="presOf" srcId="{15ECC0F3-80FE-42C9-82C4-75865A4B5F49}" destId="{F2B5EBF0-221E-4232-9209-92A189A1113F}" srcOrd="0" destOrd="0" presId="urn:microsoft.com/office/officeart/2005/8/layout/radial1"/>
    <dgm:cxn modelId="{D8C7B9D3-AEE1-4AB3-95F8-973EDEA4C918}" srcId="{CC75BADE-9F39-40BC-A0EC-4BC64B3B94C2}" destId="{2CA0D245-8B3C-4C02-88DB-8E39F8420C77}" srcOrd="4" destOrd="0" parTransId="{399C236D-9070-415B-AF7C-4BF50F3881F2}" sibTransId="{37E28B6C-FB59-4FBD-A153-0A84E7D9FB45}"/>
    <dgm:cxn modelId="{78ACC348-86CC-4D4D-B2C3-E40965BA140F}" type="presOf" srcId="{926C294B-4519-4618-BDED-60F0A26DBA84}" destId="{5C76349A-53FF-4A13-8634-4BF8DCF100C3}" srcOrd="1" destOrd="0" presId="urn:microsoft.com/office/officeart/2005/8/layout/radial1"/>
    <dgm:cxn modelId="{A22D8DFA-6647-4250-9043-90F166E1FE44}" type="presOf" srcId="{1333D206-F27B-40B0-8F32-3BDABA03DDAE}" destId="{79F2259B-3349-46A1-98ED-C8C50FEDD15D}" srcOrd="0" destOrd="0" presId="urn:microsoft.com/office/officeart/2005/8/layout/radial1"/>
    <dgm:cxn modelId="{05B41315-6629-4DFF-8D0F-5753F872FADF}" type="presOf" srcId="{0523E6CB-9717-4438-9296-8DF854EDE7F4}" destId="{F4E052D5-5FDE-4E71-A6A1-C32DD3966A4C}" srcOrd="0" destOrd="0" presId="urn:microsoft.com/office/officeart/2005/8/layout/radial1"/>
    <dgm:cxn modelId="{434AE844-B979-48A1-90F2-265DD190EA3D}" type="presOf" srcId="{F95421F2-6A9D-47B8-9D73-C107A2DB86B5}" destId="{30A50334-7EFE-401A-8F86-5CB6EB1E1669}" srcOrd="0" destOrd="0" presId="urn:microsoft.com/office/officeart/2005/8/layout/radial1"/>
    <dgm:cxn modelId="{15452ED5-1D5F-4447-BB58-1A3A29605860}" srcId="{CC75BADE-9F39-40BC-A0EC-4BC64B3B94C2}" destId="{748405E7-A694-46AB-B4DF-A82E9BD2F654}" srcOrd="3" destOrd="0" parTransId="{1333D206-F27B-40B0-8F32-3BDABA03DDAE}" sibTransId="{293F62E2-6606-441D-AACE-DEAF2C5ADF7E}"/>
    <dgm:cxn modelId="{E1DC313A-9804-47EC-93B5-2BCAAB656B66}" srcId="{CC75BADE-9F39-40BC-A0EC-4BC64B3B94C2}" destId="{A66A49F4-F3AF-4B48-BE9B-1D422612B7A3}" srcOrd="0" destOrd="0" parTransId="{2CC19B60-F00F-4018-AD15-4C4C90C52A9A}" sibTransId="{7269C350-1BC8-4CE8-AA24-6352DC20DF3B}"/>
    <dgm:cxn modelId="{822DBEFA-BE89-4B87-9766-67B8A008CCBE}" srcId="{CC75BADE-9F39-40BC-A0EC-4BC64B3B94C2}" destId="{F6A5CAF7-CF98-46C6-9397-136E57E37FA1}" srcOrd="8" destOrd="0" parTransId="{70C1A7A8-D7EB-476E-86CB-52EB6EE9C31D}" sibTransId="{68D64BE7-06CD-48E2-BF8D-AB5C9E5D5E96}"/>
    <dgm:cxn modelId="{DCCA28D3-1802-4FBE-816E-F2A9B10AB15F}" type="presOf" srcId="{1333D206-F27B-40B0-8F32-3BDABA03DDAE}" destId="{A670509A-F540-461C-90A8-D69B70743C6B}" srcOrd="1" destOrd="0" presId="urn:microsoft.com/office/officeart/2005/8/layout/radial1"/>
    <dgm:cxn modelId="{7F23E943-67D3-497F-B693-9B8AA463D7D4}" type="presOf" srcId="{926C294B-4519-4618-BDED-60F0A26DBA84}" destId="{A7408E83-BA82-4342-9C15-1CC1B2A70D21}" srcOrd="0" destOrd="0" presId="urn:microsoft.com/office/officeart/2005/8/layout/radial1"/>
    <dgm:cxn modelId="{84B0619A-5654-40E2-89CC-28F4590F0BB9}" type="presOf" srcId="{0770BD72-D324-4408-BF2D-644F0D6845DF}" destId="{FFBAE3BD-62D0-4110-BEB9-60C40A099070}" srcOrd="0" destOrd="0" presId="urn:microsoft.com/office/officeart/2005/8/layout/radial1"/>
    <dgm:cxn modelId="{843A08BA-C59F-44B5-A651-F3CCFFB4DE50}" type="presOf" srcId="{70C1A7A8-D7EB-476E-86CB-52EB6EE9C31D}" destId="{316ED382-465C-4AF5-981F-23DD5423CC9A}" srcOrd="0" destOrd="0" presId="urn:microsoft.com/office/officeart/2005/8/layout/radial1"/>
    <dgm:cxn modelId="{874700FB-9C9B-472A-BD5B-7759DD572917}" type="presOf" srcId="{2CA0D245-8B3C-4C02-88DB-8E39F8420C77}" destId="{5A05A66F-AE9D-46F0-8266-E598F02908B1}" srcOrd="0" destOrd="0" presId="urn:microsoft.com/office/officeart/2005/8/layout/radial1"/>
    <dgm:cxn modelId="{CB3D99EC-EDD8-4B8C-B438-C136C022130B}" type="presOf" srcId="{748405E7-A694-46AB-B4DF-A82E9BD2F654}" destId="{E3886448-CAF5-448E-8762-07EA985F6065}" srcOrd="0" destOrd="0" presId="urn:microsoft.com/office/officeart/2005/8/layout/radial1"/>
    <dgm:cxn modelId="{2BD195B6-DC3D-4925-8C8B-FA28F4BD0578}" type="presOf" srcId="{70C1A7A8-D7EB-476E-86CB-52EB6EE9C31D}" destId="{0608EB43-CF70-4B71-AFB3-3267D6EAA32A}" srcOrd="1" destOrd="0" presId="urn:microsoft.com/office/officeart/2005/8/layout/radial1"/>
    <dgm:cxn modelId="{202DD697-3DFD-453E-973B-6A80BDB75CAB}" type="presOf" srcId="{23F4464C-29CE-4D6B-8E11-2FD9F233B205}" destId="{533BE736-9862-4E2C-A8D3-5583C32E0661}" srcOrd="1" destOrd="0" presId="urn:microsoft.com/office/officeart/2005/8/layout/radial1"/>
    <dgm:cxn modelId="{01098175-3D8A-482B-A06A-CA3DC60662DE}" type="presOf" srcId="{0770BD72-D324-4408-BF2D-644F0D6845DF}" destId="{FD9A14BD-675D-4D50-AD33-D2378E575B7B}" srcOrd="1" destOrd="0" presId="urn:microsoft.com/office/officeart/2005/8/layout/radial1"/>
    <dgm:cxn modelId="{44B3CFF9-D8D1-4A88-89FF-FD3BAAE1072B}" srcId="{CC75BADE-9F39-40BC-A0EC-4BC64B3B94C2}" destId="{AD60ADF9-36D6-474E-A763-158C5861C251}" srcOrd="1" destOrd="0" parTransId="{0770BD72-D324-4408-BF2D-644F0D6845DF}" sibTransId="{71AC5A19-F00A-4C87-9891-473BC6DC4820}"/>
    <dgm:cxn modelId="{0AF77247-AC7C-44E5-82DD-57EDBE5E8772}" type="presOf" srcId="{0FEAF589-7085-4595-93EF-F0A44D9EE3A2}" destId="{40F1BEF9-E517-4538-AF71-951F3984EFCA}" srcOrd="0" destOrd="0" presId="urn:microsoft.com/office/officeart/2005/8/layout/radial1"/>
    <dgm:cxn modelId="{1B8BF4E5-8FD1-44F8-9C1B-01C378D931D2}" type="presOf" srcId="{23F4464C-29CE-4D6B-8E11-2FD9F233B205}" destId="{A0CC0E0E-55C6-4A44-AFCD-BEB75AB24D7D}" srcOrd="0" destOrd="0" presId="urn:microsoft.com/office/officeart/2005/8/layout/radial1"/>
    <dgm:cxn modelId="{7779F25B-87DA-40C6-B63D-08564EB68D12}" type="presOf" srcId="{B46489B8-0BBE-4F6C-94ED-4F1110D5385D}" destId="{92AE6780-3739-4DC4-BEFB-1EFCFA97584D}" srcOrd="0" destOrd="0" presId="urn:microsoft.com/office/officeart/2005/8/layout/radial1"/>
    <dgm:cxn modelId="{9E4D9CD4-8268-4C30-AB32-D6A58FADB389}" srcId="{0523E6CB-9717-4438-9296-8DF854EDE7F4}" destId="{CC75BADE-9F39-40BC-A0EC-4BC64B3B94C2}" srcOrd="0" destOrd="0" parTransId="{4DD38801-C190-4110-82A3-7B4EE711E7FA}" sibTransId="{5A156329-2695-410B-938D-EF1A8C57846E}"/>
    <dgm:cxn modelId="{64FED606-AD6A-453D-9980-E43A8201925E}" type="presOf" srcId="{5779E2B9-932D-4344-AE21-85C4DA1EEDBD}" destId="{2E4E2E57-2524-4184-B5C0-2C93748ED1AB}" srcOrd="0" destOrd="0" presId="urn:microsoft.com/office/officeart/2005/8/layout/radial1"/>
    <dgm:cxn modelId="{917CB1F1-D45F-42D0-891F-BFEBC92B1EAA}" type="presOf" srcId="{F6A5CAF7-CF98-46C6-9397-136E57E37FA1}" destId="{ACE9607D-12AC-4439-831B-7E51DC9E86CF}" srcOrd="0" destOrd="0" presId="urn:microsoft.com/office/officeart/2005/8/layout/radial1"/>
    <dgm:cxn modelId="{2FBFC651-26C5-444A-80A6-45659E652402}" type="presOf" srcId="{2CC19B60-F00F-4018-AD15-4C4C90C52A9A}" destId="{443B7D92-EF82-42AA-B71E-7A6392EA0C90}" srcOrd="1" destOrd="0" presId="urn:microsoft.com/office/officeart/2005/8/layout/radial1"/>
    <dgm:cxn modelId="{A3316E46-71A6-40E7-85DE-145BAE56A6B3}" type="presOf" srcId="{607C0F57-3ACC-463A-82D9-669E4713B879}" destId="{598E2D21-E4EF-433D-A691-80CC14B82259}" srcOrd="1" destOrd="0" presId="urn:microsoft.com/office/officeart/2005/8/layout/radial1"/>
    <dgm:cxn modelId="{50451F09-99FC-4C21-B051-85A055A95AF9}" type="presOf" srcId="{607C0F57-3ACC-463A-82D9-669E4713B879}" destId="{63039DEA-70C8-4622-BECE-7BB50131CB60}" srcOrd="0" destOrd="0" presId="urn:microsoft.com/office/officeart/2005/8/layout/radial1"/>
    <dgm:cxn modelId="{CDC34CC5-9D15-4664-AADF-C7864981DAF6}" type="presOf" srcId="{C9802298-0BF0-4463-9D57-DED843E9CE0E}" destId="{98FCCB5B-A333-4598-930F-6872EF375FD3}" srcOrd="0" destOrd="0" presId="urn:microsoft.com/office/officeart/2005/8/layout/radial1"/>
    <dgm:cxn modelId="{50133EF5-0CC3-4A63-8172-435684F314A0}" srcId="{CC75BADE-9F39-40BC-A0EC-4BC64B3B94C2}" destId="{E5835A6C-3C49-4873-857C-7B11E6F0FEF8}" srcOrd="2" destOrd="0" parTransId="{5779E2B9-932D-4344-AE21-85C4DA1EEDBD}" sibTransId="{5AD95781-33C4-4AB1-B957-E5B9E7FA3A5C}"/>
    <dgm:cxn modelId="{B4A9F45A-4542-43DB-8534-EBCBFCE4448F}" type="presOf" srcId="{AD60ADF9-36D6-474E-A763-158C5861C251}" destId="{8A5D60E0-9B0D-4C1D-A9D0-F330E49A1E0F}" srcOrd="0" destOrd="0" presId="urn:microsoft.com/office/officeart/2005/8/layout/radial1"/>
    <dgm:cxn modelId="{E3079905-32CB-43B4-A778-EEA66CDF5BD6}" type="presOf" srcId="{15ECC0F3-80FE-42C9-82C4-75865A4B5F49}" destId="{D5F99D08-FD73-4A8B-9456-BDD7A09DDEEA}" srcOrd="1" destOrd="0" presId="urn:microsoft.com/office/officeart/2005/8/layout/radial1"/>
    <dgm:cxn modelId="{9F0CA709-B4F7-40AB-B305-1A647811D2A8}" type="presOf" srcId="{399C236D-9070-415B-AF7C-4BF50F3881F2}" destId="{74BBA060-7160-4BD6-A6FA-30772DB0A62F}" srcOrd="1" destOrd="0" presId="urn:microsoft.com/office/officeart/2005/8/layout/radial1"/>
    <dgm:cxn modelId="{15550B40-8A3A-4055-AA89-1E209F8C9257}" type="presOf" srcId="{2CC19B60-F00F-4018-AD15-4C4C90C52A9A}" destId="{C84F3F79-D85A-4CC6-9B61-CFC7742C2704}" srcOrd="0" destOrd="0" presId="urn:microsoft.com/office/officeart/2005/8/layout/radial1"/>
    <dgm:cxn modelId="{779F986A-6C06-4DDD-84F7-AC71FBE71DBA}" srcId="{CC75BADE-9F39-40BC-A0EC-4BC64B3B94C2}" destId="{B46489B8-0BBE-4F6C-94ED-4F1110D5385D}" srcOrd="6" destOrd="0" parTransId="{23F4464C-29CE-4D6B-8E11-2FD9F233B205}" sibTransId="{6DD62CCC-BC0F-4313-8C13-B10842A5448D}"/>
    <dgm:cxn modelId="{4817F428-4C6B-443A-840F-E1622A10EF93}" type="presOf" srcId="{E5835A6C-3C49-4873-857C-7B11E6F0FEF8}" destId="{920736B5-290B-490D-BFDA-DC60F0D9CEC9}" srcOrd="0" destOrd="0" presId="urn:microsoft.com/office/officeart/2005/8/layout/radial1"/>
    <dgm:cxn modelId="{55960EAB-FFBC-497E-9D56-5C245D7F0F52}" srcId="{CC75BADE-9F39-40BC-A0EC-4BC64B3B94C2}" destId="{F95421F2-6A9D-47B8-9D73-C107A2DB86B5}" srcOrd="5" destOrd="0" parTransId="{15ECC0F3-80FE-42C9-82C4-75865A4B5F49}" sibTransId="{D695ADF5-2222-462B-A367-4230521E4EC7}"/>
    <dgm:cxn modelId="{976B4F27-9A0C-439C-857D-2F0CDF57B100}" type="presParOf" srcId="{F4E052D5-5FDE-4E71-A6A1-C32DD3966A4C}" destId="{6B17F6AF-3C6F-41F3-BF3A-8C33A5A879D7}" srcOrd="0" destOrd="0" presId="urn:microsoft.com/office/officeart/2005/8/layout/radial1"/>
    <dgm:cxn modelId="{5D1C8341-17BE-4F6E-B99C-B4DE1811EED6}" type="presParOf" srcId="{F4E052D5-5FDE-4E71-A6A1-C32DD3966A4C}" destId="{C84F3F79-D85A-4CC6-9B61-CFC7742C2704}" srcOrd="1" destOrd="0" presId="urn:microsoft.com/office/officeart/2005/8/layout/radial1"/>
    <dgm:cxn modelId="{DFB67A32-C2EF-4E33-A2CB-DEC5C47B0752}" type="presParOf" srcId="{C84F3F79-D85A-4CC6-9B61-CFC7742C2704}" destId="{443B7D92-EF82-42AA-B71E-7A6392EA0C90}" srcOrd="0" destOrd="0" presId="urn:microsoft.com/office/officeart/2005/8/layout/radial1"/>
    <dgm:cxn modelId="{D5D0D8EB-3D00-4239-828F-7592D4D57A5F}" type="presParOf" srcId="{F4E052D5-5FDE-4E71-A6A1-C32DD3966A4C}" destId="{20295EFF-078E-4CAB-A6C9-0D290430E8E8}" srcOrd="2" destOrd="0" presId="urn:microsoft.com/office/officeart/2005/8/layout/radial1"/>
    <dgm:cxn modelId="{3486857B-2234-41FB-99A5-9A58CBC8E348}" type="presParOf" srcId="{F4E052D5-5FDE-4E71-A6A1-C32DD3966A4C}" destId="{FFBAE3BD-62D0-4110-BEB9-60C40A099070}" srcOrd="3" destOrd="0" presId="urn:microsoft.com/office/officeart/2005/8/layout/radial1"/>
    <dgm:cxn modelId="{9CD6522D-417B-4ECB-9111-DF43B52A693B}" type="presParOf" srcId="{FFBAE3BD-62D0-4110-BEB9-60C40A099070}" destId="{FD9A14BD-675D-4D50-AD33-D2378E575B7B}" srcOrd="0" destOrd="0" presId="urn:microsoft.com/office/officeart/2005/8/layout/radial1"/>
    <dgm:cxn modelId="{EE3F99DD-8CE4-4565-837D-F761795B8A89}" type="presParOf" srcId="{F4E052D5-5FDE-4E71-A6A1-C32DD3966A4C}" destId="{8A5D60E0-9B0D-4C1D-A9D0-F330E49A1E0F}" srcOrd="4" destOrd="0" presId="urn:microsoft.com/office/officeart/2005/8/layout/radial1"/>
    <dgm:cxn modelId="{9F7EC968-5170-41DF-B7DD-D0DAF4CEBF5C}" type="presParOf" srcId="{F4E052D5-5FDE-4E71-A6A1-C32DD3966A4C}" destId="{2E4E2E57-2524-4184-B5C0-2C93748ED1AB}" srcOrd="5" destOrd="0" presId="urn:microsoft.com/office/officeart/2005/8/layout/radial1"/>
    <dgm:cxn modelId="{1E3B2952-1A38-450D-9138-7752E7F2C09F}" type="presParOf" srcId="{2E4E2E57-2524-4184-B5C0-2C93748ED1AB}" destId="{4D0F2EE2-887C-40FB-91A2-03AD4C6DC7CD}" srcOrd="0" destOrd="0" presId="urn:microsoft.com/office/officeart/2005/8/layout/radial1"/>
    <dgm:cxn modelId="{34272950-4C1A-459D-9F5F-E0381D5D1F4B}" type="presParOf" srcId="{F4E052D5-5FDE-4E71-A6A1-C32DD3966A4C}" destId="{920736B5-290B-490D-BFDA-DC60F0D9CEC9}" srcOrd="6" destOrd="0" presId="urn:microsoft.com/office/officeart/2005/8/layout/radial1"/>
    <dgm:cxn modelId="{35706996-D279-468E-9F23-C60AF2B9727F}" type="presParOf" srcId="{F4E052D5-5FDE-4E71-A6A1-C32DD3966A4C}" destId="{79F2259B-3349-46A1-98ED-C8C50FEDD15D}" srcOrd="7" destOrd="0" presId="urn:microsoft.com/office/officeart/2005/8/layout/radial1"/>
    <dgm:cxn modelId="{FE834914-AD9A-40B4-829C-17A23F3E3C5A}" type="presParOf" srcId="{79F2259B-3349-46A1-98ED-C8C50FEDD15D}" destId="{A670509A-F540-461C-90A8-D69B70743C6B}" srcOrd="0" destOrd="0" presId="urn:microsoft.com/office/officeart/2005/8/layout/radial1"/>
    <dgm:cxn modelId="{2C1B7DC9-A9F7-44FB-9438-7BACD3C2B2A2}" type="presParOf" srcId="{F4E052D5-5FDE-4E71-A6A1-C32DD3966A4C}" destId="{E3886448-CAF5-448E-8762-07EA985F6065}" srcOrd="8" destOrd="0" presId="urn:microsoft.com/office/officeart/2005/8/layout/radial1"/>
    <dgm:cxn modelId="{1FA8AE36-E13A-4A47-89EC-F22D7DEE85F4}" type="presParOf" srcId="{F4E052D5-5FDE-4E71-A6A1-C32DD3966A4C}" destId="{CF8088CA-DE16-4CBE-9F28-DE5F025FBD86}" srcOrd="9" destOrd="0" presId="urn:microsoft.com/office/officeart/2005/8/layout/radial1"/>
    <dgm:cxn modelId="{07C77D72-A748-484A-A3EF-2C205A4E35A9}" type="presParOf" srcId="{CF8088CA-DE16-4CBE-9F28-DE5F025FBD86}" destId="{74BBA060-7160-4BD6-A6FA-30772DB0A62F}" srcOrd="0" destOrd="0" presId="urn:microsoft.com/office/officeart/2005/8/layout/radial1"/>
    <dgm:cxn modelId="{4CF33384-BE08-470F-9F78-6D8F458EDFBB}" type="presParOf" srcId="{F4E052D5-5FDE-4E71-A6A1-C32DD3966A4C}" destId="{5A05A66F-AE9D-46F0-8266-E598F02908B1}" srcOrd="10" destOrd="0" presId="urn:microsoft.com/office/officeart/2005/8/layout/radial1"/>
    <dgm:cxn modelId="{C8F90BFF-CC69-4C5A-B9E0-540835BCCDED}" type="presParOf" srcId="{F4E052D5-5FDE-4E71-A6A1-C32DD3966A4C}" destId="{F2B5EBF0-221E-4232-9209-92A189A1113F}" srcOrd="11" destOrd="0" presId="urn:microsoft.com/office/officeart/2005/8/layout/radial1"/>
    <dgm:cxn modelId="{FCC51F7D-6224-455C-8F6D-2B8B0D97FD06}" type="presParOf" srcId="{F2B5EBF0-221E-4232-9209-92A189A1113F}" destId="{D5F99D08-FD73-4A8B-9456-BDD7A09DDEEA}" srcOrd="0" destOrd="0" presId="urn:microsoft.com/office/officeart/2005/8/layout/radial1"/>
    <dgm:cxn modelId="{7CBF5884-1338-4E38-9468-50F5D9E3BD0A}" type="presParOf" srcId="{F4E052D5-5FDE-4E71-A6A1-C32DD3966A4C}" destId="{30A50334-7EFE-401A-8F86-5CB6EB1E1669}" srcOrd="12" destOrd="0" presId="urn:microsoft.com/office/officeart/2005/8/layout/radial1"/>
    <dgm:cxn modelId="{BF8F0762-BBFB-4150-A316-A54055D65BBC}" type="presParOf" srcId="{F4E052D5-5FDE-4E71-A6A1-C32DD3966A4C}" destId="{A0CC0E0E-55C6-4A44-AFCD-BEB75AB24D7D}" srcOrd="13" destOrd="0" presId="urn:microsoft.com/office/officeart/2005/8/layout/radial1"/>
    <dgm:cxn modelId="{21F99B6F-CD29-4A4E-BE8B-39336263F18E}" type="presParOf" srcId="{A0CC0E0E-55C6-4A44-AFCD-BEB75AB24D7D}" destId="{533BE736-9862-4E2C-A8D3-5583C32E0661}" srcOrd="0" destOrd="0" presId="urn:microsoft.com/office/officeart/2005/8/layout/radial1"/>
    <dgm:cxn modelId="{78EA1496-C0F6-45DE-8779-940C99E33682}" type="presParOf" srcId="{F4E052D5-5FDE-4E71-A6A1-C32DD3966A4C}" destId="{92AE6780-3739-4DC4-BEFB-1EFCFA97584D}" srcOrd="14" destOrd="0" presId="urn:microsoft.com/office/officeart/2005/8/layout/radial1"/>
    <dgm:cxn modelId="{A08B39B2-2B0D-4E61-B76D-4968C4CF4075}" type="presParOf" srcId="{F4E052D5-5FDE-4E71-A6A1-C32DD3966A4C}" destId="{A7408E83-BA82-4342-9C15-1CC1B2A70D21}" srcOrd="15" destOrd="0" presId="urn:microsoft.com/office/officeart/2005/8/layout/radial1"/>
    <dgm:cxn modelId="{94A6CC66-4A94-4F76-A356-DA5816ED37C3}" type="presParOf" srcId="{A7408E83-BA82-4342-9C15-1CC1B2A70D21}" destId="{5C76349A-53FF-4A13-8634-4BF8DCF100C3}" srcOrd="0" destOrd="0" presId="urn:microsoft.com/office/officeart/2005/8/layout/radial1"/>
    <dgm:cxn modelId="{DA1D2E7A-26C9-4A40-BDCA-052459345573}" type="presParOf" srcId="{F4E052D5-5FDE-4E71-A6A1-C32DD3966A4C}" destId="{40F1BEF9-E517-4538-AF71-951F3984EFCA}" srcOrd="16" destOrd="0" presId="urn:microsoft.com/office/officeart/2005/8/layout/radial1"/>
    <dgm:cxn modelId="{BCFFC352-355C-4191-9620-B0403F8ED21E}" type="presParOf" srcId="{F4E052D5-5FDE-4E71-A6A1-C32DD3966A4C}" destId="{316ED382-465C-4AF5-981F-23DD5423CC9A}" srcOrd="17" destOrd="0" presId="urn:microsoft.com/office/officeart/2005/8/layout/radial1"/>
    <dgm:cxn modelId="{76D2FC82-B4A9-49BE-B5A2-30E7E95AEA02}" type="presParOf" srcId="{316ED382-465C-4AF5-981F-23DD5423CC9A}" destId="{0608EB43-CF70-4B71-AFB3-3267D6EAA32A}" srcOrd="0" destOrd="0" presId="urn:microsoft.com/office/officeart/2005/8/layout/radial1"/>
    <dgm:cxn modelId="{D286319B-0B1E-4D02-B4FF-0AD8F75D40AC}" type="presParOf" srcId="{F4E052D5-5FDE-4E71-A6A1-C32DD3966A4C}" destId="{ACE9607D-12AC-4439-831B-7E51DC9E86CF}" srcOrd="18" destOrd="0" presId="urn:microsoft.com/office/officeart/2005/8/layout/radial1"/>
    <dgm:cxn modelId="{B4412E36-B01C-4EA9-A410-FC9AD42C6DE1}" type="presParOf" srcId="{F4E052D5-5FDE-4E71-A6A1-C32DD3966A4C}" destId="{63039DEA-70C8-4622-BECE-7BB50131CB60}" srcOrd="19" destOrd="0" presId="urn:microsoft.com/office/officeart/2005/8/layout/radial1"/>
    <dgm:cxn modelId="{B4768737-9766-4920-8892-DEDF1C940300}" type="presParOf" srcId="{63039DEA-70C8-4622-BECE-7BB50131CB60}" destId="{598E2D21-E4EF-433D-A691-80CC14B82259}" srcOrd="0" destOrd="0" presId="urn:microsoft.com/office/officeart/2005/8/layout/radial1"/>
    <dgm:cxn modelId="{09BD138B-7EE3-47F2-9485-DF57660FCC84}" type="presParOf" srcId="{F4E052D5-5FDE-4E71-A6A1-C32DD3966A4C}" destId="{98FCCB5B-A333-4598-930F-6872EF375FD3}" srcOrd="20" destOrd="0" presId="urn:microsoft.com/office/officeart/2005/8/layout/radial1"/>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9CCB2938-D842-4A1B-863E-AE2B913E21D4}" type="doc">
      <dgm:prSet loTypeId="urn:microsoft.com/office/officeart/2005/8/layout/chevron2" loCatId="list" qsTypeId="urn:microsoft.com/office/officeart/2005/8/quickstyle/simple5" qsCatId="simple" csTypeId="urn:microsoft.com/office/officeart/2005/8/colors/colorful5" csCatId="colorful" phldr="1"/>
      <dgm:spPr/>
      <dgm:t>
        <a:bodyPr/>
        <a:lstStyle/>
        <a:p>
          <a:endParaRPr lang="en-US"/>
        </a:p>
      </dgm:t>
    </dgm:pt>
    <dgm:pt modelId="{DA0094CC-8FE6-4093-81AB-F7E0E7929A45}">
      <dgm:prSet/>
      <dgm:spPr/>
      <dgm:t>
        <a:bodyPr/>
        <a:lstStyle/>
        <a:p>
          <a:pPr rtl="0"/>
          <a:r>
            <a:rPr lang="fr-FR" dirty="0" smtClean="0"/>
            <a:t>Content</a:t>
          </a:r>
          <a:endParaRPr lang="en-US" dirty="0"/>
        </a:p>
      </dgm:t>
    </dgm:pt>
    <dgm:pt modelId="{7D414300-D82E-43A6-812A-0133529781D4}" type="parTrans" cxnId="{EC388A90-C939-4EA4-B3D9-D4207CE38436}">
      <dgm:prSet/>
      <dgm:spPr/>
      <dgm:t>
        <a:bodyPr/>
        <a:lstStyle/>
        <a:p>
          <a:endParaRPr lang="en-US"/>
        </a:p>
      </dgm:t>
    </dgm:pt>
    <dgm:pt modelId="{0396B97A-A12B-446E-91BF-CACF88D66B9E}" type="sibTrans" cxnId="{EC388A90-C939-4EA4-B3D9-D4207CE38436}">
      <dgm:prSet/>
      <dgm:spPr/>
      <dgm:t>
        <a:bodyPr/>
        <a:lstStyle/>
        <a:p>
          <a:endParaRPr lang="en-US"/>
        </a:p>
      </dgm:t>
    </dgm:pt>
    <dgm:pt modelId="{68EB2151-B707-47D8-BA46-8A116001AAF3}">
      <dgm:prSet/>
      <dgm:spPr/>
      <dgm:t>
        <a:bodyPr/>
        <a:lstStyle/>
        <a:p>
          <a:pPr rtl="0"/>
          <a:r>
            <a:rPr lang="fr-FR" dirty="0" err="1" smtClean="0"/>
            <a:t>Consequences</a:t>
          </a:r>
          <a:r>
            <a:rPr lang="fr-FR" dirty="0" smtClean="0"/>
            <a:t>:</a:t>
          </a:r>
          <a:endParaRPr lang="en-US" dirty="0"/>
        </a:p>
      </dgm:t>
    </dgm:pt>
    <dgm:pt modelId="{79853A1F-599A-4692-A860-06FFD5A5B390}" type="parTrans" cxnId="{2BC64841-AE86-48F7-BE81-B06F3E0AFA9C}">
      <dgm:prSet/>
      <dgm:spPr/>
      <dgm:t>
        <a:bodyPr/>
        <a:lstStyle/>
        <a:p>
          <a:endParaRPr lang="en-US"/>
        </a:p>
      </dgm:t>
    </dgm:pt>
    <dgm:pt modelId="{26B29D93-C75B-4D34-AF10-9A8303E2844A}" type="sibTrans" cxnId="{2BC64841-AE86-48F7-BE81-B06F3E0AFA9C}">
      <dgm:prSet/>
      <dgm:spPr/>
      <dgm:t>
        <a:bodyPr/>
        <a:lstStyle/>
        <a:p>
          <a:endParaRPr lang="en-US"/>
        </a:p>
      </dgm:t>
    </dgm:pt>
    <dgm:pt modelId="{44033CCE-4FB1-4116-93EF-D4EB06AAC754}">
      <dgm:prSet/>
      <dgm:spPr/>
      <dgm: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dirty="0" smtClean="0"/>
            <a:t>The right to obtain restriction of processing </a:t>
          </a:r>
        </a:p>
        <a:p>
          <a:pPr marL="285750" lvl="1" indent="0" defTabSz="1289050">
            <a:lnSpc>
              <a:spcPct val="90000"/>
            </a:lnSpc>
            <a:spcBef>
              <a:spcPct val="0"/>
            </a:spcBef>
            <a:spcAft>
              <a:spcPct val="15000"/>
            </a:spcAft>
            <a:buNone/>
          </a:pPr>
          <a:endParaRPr lang="en-US" dirty="0"/>
        </a:p>
      </dgm:t>
    </dgm:pt>
    <dgm:pt modelId="{83AF6349-F6AF-4738-908A-E9306EAF9F46}" type="parTrans" cxnId="{7D60EF26-1F24-4B23-9E61-87DA2EF756EC}">
      <dgm:prSet/>
      <dgm:spPr/>
      <dgm:t>
        <a:bodyPr/>
        <a:lstStyle/>
        <a:p>
          <a:endParaRPr lang="en-US"/>
        </a:p>
      </dgm:t>
    </dgm:pt>
    <dgm:pt modelId="{6E6B9481-DD7C-446D-8BE6-62AB7ECFAEEB}" type="sibTrans" cxnId="{7D60EF26-1F24-4B23-9E61-87DA2EF756EC}">
      <dgm:prSet/>
      <dgm:spPr/>
      <dgm:t>
        <a:bodyPr/>
        <a:lstStyle/>
        <a:p>
          <a:endParaRPr lang="en-US"/>
        </a:p>
      </dgm:t>
    </dgm:pt>
    <dgm:pt modelId="{DD35DA4A-95D9-466D-A3AA-1A5A52AC062C}">
      <dgm:prSet/>
      <dgm:spPr/>
      <dgm:t>
        <a:bodyPr/>
        <a:lstStyle/>
        <a:p>
          <a:r>
            <a:rPr lang="en-US" dirty="0" smtClean="0"/>
            <a:t>When?</a:t>
          </a:r>
          <a:endParaRPr lang="en-US" dirty="0"/>
        </a:p>
      </dgm:t>
    </dgm:pt>
    <dgm:pt modelId="{DAFB01B5-6C30-4547-BFCD-15491BC20EA6}" type="parTrans" cxnId="{08BF20D2-6E9E-4B5F-ADAF-B40DFABB489E}">
      <dgm:prSet/>
      <dgm:spPr/>
      <dgm:t>
        <a:bodyPr/>
        <a:lstStyle/>
        <a:p>
          <a:endParaRPr lang="en-US"/>
        </a:p>
      </dgm:t>
    </dgm:pt>
    <dgm:pt modelId="{DB88DAFA-5327-4F0C-BB2E-239D8DD04780}" type="sibTrans" cxnId="{08BF20D2-6E9E-4B5F-ADAF-B40DFABB489E}">
      <dgm:prSet/>
      <dgm:spPr/>
      <dgm:t>
        <a:bodyPr/>
        <a:lstStyle/>
        <a:p>
          <a:endParaRPr lang="en-US"/>
        </a:p>
      </dgm:t>
    </dgm:pt>
    <dgm:pt modelId="{307D15D9-7B7F-4DFC-8B83-C94CECEBA7C6}">
      <dgm:prSet/>
      <dgm:spPr/>
      <dgm:t>
        <a:bodyPr/>
        <a:lstStyle/>
        <a:p>
          <a:pPr rtl="0"/>
          <a:r>
            <a:rPr lang="fr-FR" dirty="0" smtClean="0"/>
            <a:t>Rectification </a:t>
          </a:r>
          <a:r>
            <a:rPr lang="fr-FR" dirty="0" err="1" smtClean="0"/>
            <a:t>request</a:t>
          </a:r>
          <a:endParaRPr lang="en-US" dirty="0"/>
        </a:p>
      </dgm:t>
    </dgm:pt>
    <dgm:pt modelId="{F3EFA521-E31A-40AC-999F-0E292BB43129}" type="parTrans" cxnId="{5B7AA0EA-EF5B-41FE-8627-6E7ADC90BA08}">
      <dgm:prSet/>
      <dgm:spPr/>
      <dgm:t>
        <a:bodyPr/>
        <a:lstStyle/>
        <a:p>
          <a:endParaRPr lang="en-US"/>
        </a:p>
      </dgm:t>
    </dgm:pt>
    <dgm:pt modelId="{B1277D7D-A6DE-4D5F-8C90-2BADCFFFF1E6}" type="sibTrans" cxnId="{5B7AA0EA-EF5B-41FE-8627-6E7ADC90BA08}">
      <dgm:prSet/>
      <dgm:spPr/>
      <dgm:t>
        <a:bodyPr/>
        <a:lstStyle/>
        <a:p>
          <a:endParaRPr lang="en-US"/>
        </a:p>
      </dgm:t>
    </dgm:pt>
    <dgm:pt modelId="{BFE0B384-E55C-4AAF-8E65-33E5A2FBC525}">
      <dgm:prSet/>
      <dgm:spPr/>
      <dgm:t>
        <a:bodyPr/>
        <a:lstStyle/>
        <a:p>
          <a:pPr rtl="0"/>
          <a:endParaRPr lang="en-US" dirty="0"/>
        </a:p>
      </dgm:t>
    </dgm:pt>
    <dgm:pt modelId="{1FC31A8B-633D-4DC5-BFE1-13CE2FF794D5}" type="parTrans" cxnId="{AE8C97C1-87A7-4A37-8F55-FCCDB32930B4}">
      <dgm:prSet/>
      <dgm:spPr/>
      <dgm:t>
        <a:bodyPr/>
        <a:lstStyle/>
        <a:p>
          <a:endParaRPr lang="en-US"/>
        </a:p>
      </dgm:t>
    </dgm:pt>
    <dgm:pt modelId="{0FC381FB-540E-43E1-93BB-6BCEB7BE2315}" type="sibTrans" cxnId="{AE8C97C1-87A7-4A37-8F55-FCCDB32930B4}">
      <dgm:prSet/>
      <dgm:spPr/>
      <dgm:t>
        <a:bodyPr/>
        <a:lstStyle/>
        <a:p>
          <a:endParaRPr lang="en-US"/>
        </a:p>
      </dgm:t>
    </dgm:pt>
    <dgm:pt modelId="{AC640DD1-DA08-4336-8552-51096ECA63FE}">
      <dgm:prSet/>
      <dgm:spPr/>
      <dgm:t>
        <a:bodyPr/>
        <a:lstStyle/>
        <a:p>
          <a:pPr rtl="0"/>
          <a:r>
            <a:rPr lang="fr-FR" dirty="0" smtClean="0"/>
            <a:t>Objection </a:t>
          </a:r>
          <a:r>
            <a:rPr lang="fr-FR" dirty="0" err="1" smtClean="0"/>
            <a:t>request</a:t>
          </a:r>
          <a:r>
            <a:rPr lang="fr-FR" dirty="0" smtClean="0"/>
            <a:t> - </a:t>
          </a:r>
          <a:r>
            <a:rPr lang="fr-FR" dirty="0" err="1" smtClean="0"/>
            <a:t>unlawful</a:t>
          </a:r>
          <a:r>
            <a:rPr lang="fr-FR" dirty="0" smtClean="0"/>
            <a:t> </a:t>
          </a:r>
          <a:r>
            <a:rPr lang="fr-FR" dirty="0" err="1" smtClean="0"/>
            <a:t>processing</a:t>
          </a:r>
          <a:endParaRPr lang="en-US" dirty="0"/>
        </a:p>
      </dgm:t>
    </dgm:pt>
    <dgm:pt modelId="{00522FEB-5B99-4911-B14A-97261A49B673}" type="parTrans" cxnId="{BB9D7024-FD0A-4252-9B40-66EB5039EA0A}">
      <dgm:prSet/>
      <dgm:spPr/>
      <dgm:t>
        <a:bodyPr/>
        <a:lstStyle/>
        <a:p>
          <a:endParaRPr lang="en-US"/>
        </a:p>
      </dgm:t>
    </dgm:pt>
    <dgm:pt modelId="{48A6F63D-A968-48F1-BC14-9CFF8DEA2774}" type="sibTrans" cxnId="{BB9D7024-FD0A-4252-9B40-66EB5039EA0A}">
      <dgm:prSet/>
      <dgm:spPr/>
      <dgm:t>
        <a:bodyPr/>
        <a:lstStyle/>
        <a:p>
          <a:endParaRPr lang="en-US"/>
        </a:p>
      </dgm:t>
    </dgm:pt>
    <dgm:pt modelId="{B624014E-8190-41C5-A755-29E960433DAB}">
      <dgm:prSet/>
      <dgm:spPr/>
      <dgm:t>
        <a:bodyPr/>
        <a:lstStyle/>
        <a:p>
          <a:pPr rtl="0"/>
          <a:r>
            <a:rPr lang="fr-FR" dirty="0" smtClean="0"/>
            <a:t>Objection </a:t>
          </a:r>
          <a:r>
            <a:rPr lang="fr-FR" dirty="0" err="1" smtClean="0"/>
            <a:t>request</a:t>
          </a:r>
          <a:r>
            <a:rPr lang="fr-FR" dirty="0" smtClean="0"/>
            <a:t> - </a:t>
          </a:r>
          <a:r>
            <a:rPr lang="fr-FR" dirty="0" err="1" smtClean="0"/>
            <a:t>illegitimate</a:t>
          </a:r>
          <a:r>
            <a:rPr lang="fr-FR" dirty="0" smtClean="0"/>
            <a:t> </a:t>
          </a:r>
          <a:r>
            <a:rPr lang="fr-FR" dirty="0" err="1" smtClean="0"/>
            <a:t>interests</a:t>
          </a:r>
          <a:endParaRPr lang="en-US" dirty="0"/>
        </a:p>
      </dgm:t>
    </dgm:pt>
    <dgm:pt modelId="{D842A835-1A9A-4161-B5BC-DF93552E0A6E}" type="parTrans" cxnId="{DCBE0E6F-48AE-4721-AB55-2C7CE5FE6E3E}">
      <dgm:prSet/>
      <dgm:spPr/>
      <dgm:t>
        <a:bodyPr/>
        <a:lstStyle/>
        <a:p>
          <a:endParaRPr lang="en-US"/>
        </a:p>
      </dgm:t>
    </dgm:pt>
    <dgm:pt modelId="{B31E8EB8-1555-4347-B052-9BFCEA1BE857}" type="sibTrans" cxnId="{DCBE0E6F-48AE-4721-AB55-2C7CE5FE6E3E}">
      <dgm:prSet/>
      <dgm:spPr/>
      <dgm:t>
        <a:bodyPr/>
        <a:lstStyle/>
        <a:p>
          <a:endParaRPr lang="en-US"/>
        </a:p>
      </dgm:t>
    </dgm:pt>
    <dgm:pt modelId="{F83AD881-F24A-47FE-97F6-572E1EC91EAA}">
      <dgm:prSet/>
      <dgm:spPr/>
      <dgm:t>
        <a:bodyPr/>
        <a:lstStyle/>
        <a:p>
          <a:pPr rtl="0"/>
          <a:r>
            <a:rPr lang="fr-FR" dirty="0" smtClean="0"/>
            <a:t>Data </a:t>
          </a:r>
          <a:r>
            <a:rPr lang="fr-FR" dirty="0" err="1" smtClean="0"/>
            <a:t>is</a:t>
          </a:r>
          <a:r>
            <a:rPr lang="fr-FR" dirty="0" smtClean="0"/>
            <a:t> no longer </a:t>
          </a:r>
          <a:r>
            <a:rPr lang="fr-FR" dirty="0" err="1" smtClean="0"/>
            <a:t>necessary</a:t>
          </a:r>
          <a:endParaRPr lang="en-US" dirty="0"/>
        </a:p>
      </dgm:t>
    </dgm:pt>
    <dgm:pt modelId="{7257B2A2-838A-4B4D-A868-5B88F69CD70A}" type="parTrans" cxnId="{D0850B0B-1AE2-4F66-A4E1-F35DC74F959B}">
      <dgm:prSet/>
      <dgm:spPr/>
      <dgm:t>
        <a:bodyPr/>
        <a:lstStyle/>
        <a:p>
          <a:endParaRPr lang="en-US"/>
        </a:p>
      </dgm:t>
    </dgm:pt>
    <dgm:pt modelId="{5D35D146-805C-431A-990D-345F7A5047D8}" type="sibTrans" cxnId="{D0850B0B-1AE2-4F66-A4E1-F35DC74F959B}">
      <dgm:prSet/>
      <dgm:spPr/>
      <dgm:t>
        <a:bodyPr/>
        <a:lstStyle/>
        <a:p>
          <a:endParaRPr lang="en-US"/>
        </a:p>
      </dgm:t>
    </dgm:pt>
    <dgm:pt modelId="{CC2BA65B-E32D-4909-AD57-C1CDF8E82152}">
      <dgm:prSet/>
      <dgm:spPr/>
      <dgm:t>
        <a:bodyPr/>
        <a:lstStyle/>
        <a:p>
          <a:pPr rtl="0"/>
          <a:r>
            <a:rPr lang="fr-FR" dirty="0" smtClean="0"/>
            <a:t>Storage </a:t>
          </a:r>
          <a:r>
            <a:rPr lang="fr-FR" dirty="0" err="1" smtClean="0"/>
            <a:t>period</a:t>
          </a:r>
          <a:r>
            <a:rPr lang="fr-FR" dirty="0" smtClean="0"/>
            <a:t> of data</a:t>
          </a:r>
          <a:endParaRPr lang="en-US" dirty="0"/>
        </a:p>
      </dgm:t>
    </dgm:pt>
    <dgm:pt modelId="{8130AE09-426A-4B08-AF5A-AC4E9ED8B8B4}" type="parTrans" cxnId="{A9F7A268-50AD-4524-8277-B1DB80984A1B}">
      <dgm:prSet/>
      <dgm:spPr/>
      <dgm:t>
        <a:bodyPr/>
        <a:lstStyle/>
        <a:p>
          <a:endParaRPr lang="en-US"/>
        </a:p>
      </dgm:t>
    </dgm:pt>
    <dgm:pt modelId="{E4027DF1-EE7C-4B62-995F-0FC9854D15D4}" type="sibTrans" cxnId="{A9F7A268-50AD-4524-8277-B1DB80984A1B}">
      <dgm:prSet/>
      <dgm:spPr/>
      <dgm:t>
        <a:bodyPr/>
        <a:lstStyle/>
        <a:p>
          <a:endParaRPr lang="en-US"/>
        </a:p>
      </dgm:t>
    </dgm:pt>
    <dgm:pt modelId="{8E9BB5C6-9271-44BC-A13C-016DB4AA2E36}">
      <dgm:prSet/>
      <dgm:spPr/>
      <dgm:t>
        <a:bodyPr/>
        <a:lstStyle/>
        <a:p>
          <a:pPr rtl="0"/>
          <a:r>
            <a:rPr lang="fr-FR" dirty="0" smtClean="0"/>
            <a:t>« </a:t>
          </a:r>
          <a:r>
            <a:rPr lang="fr-FR" dirty="0" err="1" smtClean="0"/>
            <a:t>Prohibited</a:t>
          </a:r>
          <a:r>
            <a:rPr lang="fr-FR" dirty="0" smtClean="0"/>
            <a:t> </a:t>
          </a:r>
          <a:r>
            <a:rPr lang="fr-FR" dirty="0" err="1" smtClean="0"/>
            <a:t>processing</a:t>
          </a:r>
          <a:r>
            <a:rPr lang="fr-FR" dirty="0" smtClean="0"/>
            <a:t> »</a:t>
          </a:r>
          <a:endParaRPr lang="en-US" dirty="0"/>
        </a:p>
      </dgm:t>
    </dgm:pt>
    <dgm:pt modelId="{4822393F-1A8B-4487-9EA8-D526665C11ED}" type="parTrans" cxnId="{045E0A75-FB2D-4083-93F3-D3211307241C}">
      <dgm:prSet/>
      <dgm:spPr/>
      <dgm:t>
        <a:bodyPr/>
        <a:lstStyle/>
        <a:p>
          <a:endParaRPr lang="en-US"/>
        </a:p>
      </dgm:t>
    </dgm:pt>
    <dgm:pt modelId="{8110893C-C4AB-4F4F-B038-4EE560180906}" type="sibTrans" cxnId="{045E0A75-FB2D-4083-93F3-D3211307241C}">
      <dgm:prSet/>
      <dgm:spPr/>
      <dgm:t>
        <a:bodyPr/>
        <a:lstStyle/>
        <a:p>
          <a:endParaRPr lang="en-US"/>
        </a:p>
      </dgm:t>
    </dgm:pt>
    <dgm:pt modelId="{59A2BE68-7907-4534-8288-A728E17B2ADB}">
      <dgm:prSet/>
      <dgm:spPr/>
      <dgm:t>
        <a:bodyPr/>
        <a:lstStyle/>
        <a:p>
          <a:pPr rtl="0"/>
          <a:endParaRPr lang="en-US" dirty="0"/>
        </a:p>
      </dgm:t>
    </dgm:pt>
    <dgm:pt modelId="{F36F9DCF-F7F4-4593-A4BB-BDA5EC2D0507}" type="parTrans" cxnId="{4CFA9111-C1C8-4799-B2D4-25849C4DE224}">
      <dgm:prSet/>
      <dgm:spPr/>
      <dgm:t>
        <a:bodyPr/>
        <a:lstStyle/>
        <a:p>
          <a:endParaRPr lang="en-US"/>
        </a:p>
      </dgm:t>
    </dgm:pt>
    <dgm:pt modelId="{0967AFA7-B9DD-498E-B82C-0A693DB3DD04}" type="sibTrans" cxnId="{4CFA9111-C1C8-4799-B2D4-25849C4DE224}">
      <dgm:prSet/>
      <dgm:spPr/>
      <dgm:t>
        <a:bodyPr/>
        <a:lstStyle/>
        <a:p>
          <a:endParaRPr lang="en-US"/>
        </a:p>
      </dgm:t>
    </dgm:pt>
    <dgm:pt modelId="{802452BD-6768-4549-9908-8A818295FC84}" type="pres">
      <dgm:prSet presAssocID="{9CCB2938-D842-4A1B-863E-AE2B913E21D4}" presName="linearFlow" presStyleCnt="0">
        <dgm:presLayoutVars>
          <dgm:dir/>
          <dgm:animLvl val="lvl"/>
          <dgm:resizeHandles val="exact"/>
        </dgm:presLayoutVars>
      </dgm:prSet>
      <dgm:spPr/>
      <dgm:t>
        <a:bodyPr/>
        <a:lstStyle/>
        <a:p>
          <a:endParaRPr lang="en-US"/>
        </a:p>
      </dgm:t>
    </dgm:pt>
    <dgm:pt modelId="{B0BBC795-6D0A-442A-A779-E0AF5502048A}" type="pres">
      <dgm:prSet presAssocID="{DA0094CC-8FE6-4093-81AB-F7E0E7929A45}" presName="composite" presStyleCnt="0"/>
      <dgm:spPr/>
    </dgm:pt>
    <dgm:pt modelId="{94B0A9A3-94A1-4988-8E9F-D84F1F3B977F}" type="pres">
      <dgm:prSet presAssocID="{DA0094CC-8FE6-4093-81AB-F7E0E7929A45}" presName="parentText" presStyleLbl="alignNode1" presStyleIdx="0" presStyleCnt="3">
        <dgm:presLayoutVars>
          <dgm:chMax val="1"/>
          <dgm:bulletEnabled val="1"/>
        </dgm:presLayoutVars>
      </dgm:prSet>
      <dgm:spPr/>
      <dgm:t>
        <a:bodyPr/>
        <a:lstStyle/>
        <a:p>
          <a:endParaRPr lang="en-US"/>
        </a:p>
      </dgm:t>
    </dgm:pt>
    <dgm:pt modelId="{B22CF3FD-574F-473B-9041-6E4D4156105B}" type="pres">
      <dgm:prSet presAssocID="{DA0094CC-8FE6-4093-81AB-F7E0E7929A45}" presName="descendantText" presStyleLbl="alignAcc1" presStyleIdx="0" presStyleCnt="3">
        <dgm:presLayoutVars>
          <dgm:bulletEnabled val="1"/>
        </dgm:presLayoutVars>
      </dgm:prSet>
      <dgm:spPr/>
      <dgm:t>
        <a:bodyPr/>
        <a:lstStyle/>
        <a:p>
          <a:endParaRPr lang="en-US"/>
        </a:p>
      </dgm:t>
    </dgm:pt>
    <dgm:pt modelId="{0D8D0A91-B1F3-4B22-A47D-39E806FE9683}" type="pres">
      <dgm:prSet presAssocID="{0396B97A-A12B-446E-91BF-CACF88D66B9E}" presName="sp" presStyleCnt="0"/>
      <dgm:spPr/>
    </dgm:pt>
    <dgm:pt modelId="{AB474DD9-B909-4646-A1E9-B99D3D75637B}" type="pres">
      <dgm:prSet presAssocID="{DD35DA4A-95D9-466D-A3AA-1A5A52AC062C}" presName="composite" presStyleCnt="0"/>
      <dgm:spPr/>
    </dgm:pt>
    <dgm:pt modelId="{B36056AD-7740-4216-8A7C-A54FB0A1E54D}" type="pres">
      <dgm:prSet presAssocID="{DD35DA4A-95D9-466D-A3AA-1A5A52AC062C}" presName="parentText" presStyleLbl="alignNode1" presStyleIdx="1" presStyleCnt="3">
        <dgm:presLayoutVars>
          <dgm:chMax val="1"/>
          <dgm:bulletEnabled val="1"/>
        </dgm:presLayoutVars>
      </dgm:prSet>
      <dgm:spPr/>
      <dgm:t>
        <a:bodyPr/>
        <a:lstStyle/>
        <a:p>
          <a:endParaRPr lang="en-US"/>
        </a:p>
      </dgm:t>
    </dgm:pt>
    <dgm:pt modelId="{6ED1C0EA-96E0-4AAF-B2F6-2F83718FF7F9}" type="pres">
      <dgm:prSet presAssocID="{DD35DA4A-95D9-466D-A3AA-1A5A52AC062C}" presName="descendantText" presStyleLbl="alignAcc1" presStyleIdx="1" presStyleCnt="3">
        <dgm:presLayoutVars>
          <dgm:bulletEnabled val="1"/>
        </dgm:presLayoutVars>
      </dgm:prSet>
      <dgm:spPr/>
      <dgm:t>
        <a:bodyPr/>
        <a:lstStyle/>
        <a:p>
          <a:endParaRPr lang="en-US"/>
        </a:p>
      </dgm:t>
    </dgm:pt>
    <dgm:pt modelId="{7F0E6FB1-AE20-45D6-99D5-53072549AA64}" type="pres">
      <dgm:prSet presAssocID="{DB88DAFA-5327-4F0C-BB2E-239D8DD04780}" presName="sp" presStyleCnt="0"/>
      <dgm:spPr/>
    </dgm:pt>
    <dgm:pt modelId="{663AE3DA-6926-443F-93BB-2A7EFADB214B}" type="pres">
      <dgm:prSet presAssocID="{68EB2151-B707-47D8-BA46-8A116001AAF3}" presName="composite" presStyleCnt="0"/>
      <dgm:spPr/>
    </dgm:pt>
    <dgm:pt modelId="{3C4ADABB-3041-4142-A845-04B731849D61}" type="pres">
      <dgm:prSet presAssocID="{68EB2151-B707-47D8-BA46-8A116001AAF3}" presName="parentText" presStyleLbl="alignNode1" presStyleIdx="2" presStyleCnt="3">
        <dgm:presLayoutVars>
          <dgm:chMax val="1"/>
          <dgm:bulletEnabled val="1"/>
        </dgm:presLayoutVars>
      </dgm:prSet>
      <dgm:spPr/>
      <dgm:t>
        <a:bodyPr/>
        <a:lstStyle/>
        <a:p>
          <a:endParaRPr lang="en-US"/>
        </a:p>
      </dgm:t>
    </dgm:pt>
    <dgm:pt modelId="{272E01AD-7C9C-47EA-84AE-5C7E60EB7BBB}" type="pres">
      <dgm:prSet presAssocID="{68EB2151-B707-47D8-BA46-8A116001AAF3}" presName="descendantText" presStyleLbl="alignAcc1" presStyleIdx="2" presStyleCnt="3">
        <dgm:presLayoutVars>
          <dgm:bulletEnabled val="1"/>
        </dgm:presLayoutVars>
      </dgm:prSet>
      <dgm:spPr/>
      <dgm:t>
        <a:bodyPr/>
        <a:lstStyle/>
        <a:p>
          <a:endParaRPr lang="en-US"/>
        </a:p>
      </dgm:t>
    </dgm:pt>
  </dgm:ptLst>
  <dgm:cxnLst>
    <dgm:cxn modelId="{2B19C884-2175-4750-9388-DDE0141994E8}" type="presOf" srcId="{DD35DA4A-95D9-466D-A3AA-1A5A52AC062C}" destId="{B36056AD-7740-4216-8A7C-A54FB0A1E54D}" srcOrd="0" destOrd="0" presId="urn:microsoft.com/office/officeart/2005/8/layout/chevron2"/>
    <dgm:cxn modelId="{AE8C97C1-87A7-4A37-8F55-FCCDB32930B4}" srcId="{DD35DA4A-95D9-466D-A3AA-1A5A52AC062C}" destId="{BFE0B384-E55C-4AAF-8E65-33E5A2FBC525}" srcOrd="5" destOrd="0" parTransId="{1FC31A8B-633D-4DC5-BFE1-13CE2FF794D5}" sibTransId="{0FC381FB-540E-43E1-93BB-6BCEB7BE2315}"/>
    <dgm:cxn modelId="{857C68B5-2912-4C7E-BF22-58DF471AA38D}" type="presOf" srcId="{B624014E-8190-41C5-A755-29E960433DAB}" destId="{6ED1C0EA-96E0-4AAF-B2F6-2F83718FF7F9}" srcOrd="0" destOrd="3" presId="urn:microsoft.com/office/officeart/2005/8/layout/chevron2"/>
    <dgm:cxn modelId="{B4B7A942-ADBB-493F-8B3E-F885AA649377}" type="presOf" srcId="{DA0094CC-8FE6-4093-81AB-F7E0E7929A45}" destId="{94B0A9A3-94A1-4988-8E9F-D84F1F3B977F}" srcOrd="0" destOrd="0" presId="urn:microsoft.com/office/officeart/2005/8/layout/chevron2"/>
    <dgm:cxn modelId="{074DB5CE-EDA9-4E2A-A955-973B19465FF4}" type="presOf" srcId="{8E9BB5C6-9271-44BC-A13C-016DB4AA2E36}" destId="{272E01AD-7C9C-47EA-84AE-5C7E60EB7BBB}" srcOrd="0" destOrd="1" presId="urn:microsoft.com/office/officeart/2005/8/layout/chevron2"/>
    <dgm:cxn modelId="{EC388A90-C939-4EA4-B3D9-D4207CE38436}" srcId="{9CCB2938-D842-4A1B-863E-AE2B913E21D4}" destId="{DA0094CC-8FE6-4093-81AB-F7E0E7929A45}" srcOrd="0" destOrd="0" parTransId="{7D414300-D82E-43A6-812A-0133529781D4}" sibTransId="{0396B97A-A12B-446E-91BF-CACF88D66B9E}"/>
    <dgm:cxn modelId="{045E0A75-FB2D-4083-93F3-D3211307241C}" srcId="{68EB2151-B707-47D8-BA46-8A116001AAF3}" destId="{8E9BB5C6-9271-44BC-A13C-016DB4AA2E36}" srcOrd="1" destOrd="0" parTransId="{4822393F-1A8B-4487-9EA8-D526665C11ED}" sibTransId="{8110893C-C4AB-4F4F-B038-4EE560180906}"/>
    <dgm:cxn modelId="{FD95B1CB-782D-49CA-8005-E8C021DA46D8}" type="presOf" srcId="{BFE0B384-E55C-4AAF-8E65-33E5A2FBC525}" destId="{6ED1C0EA-96E0-4AAF-B2F6-2F83718FF7F9}" srcOrd="0" destOrd="5" presId="urn:microsoft.com/office/officeart/2005/8/layout/chevron2"/>
    <dgm:cxn modelId="{B8F82C6E-1CD1-4259-AE0A-AD0880E442FB}" type="presOf" srcId="{59A2BE68-7907-4534-8288-A728E17B2ADB}" destId="{6ED1C0EA-96E0-4AAF-B2F6-2F83718FF7F9}" srcOrd="0" destOrd="0" presId="urn:microsoft.com/office/officeart/2005/8/layout/chevron2"/>
    <dgm:cxn modelId="{5BAC089E-809E-472F-8AEE-8273B61A8893}" type="presOf" srcId="{68EB2151-B707-47D8-BA46-8A116001AAF3}" destId="{3C4ADABB-3041-4142-A845-04B731849D61}" srcOrd="0" destOrd="0" presId="urn:microsoft.com/office/officeart/2005/8/layout/chevron2"/>
    <dgm:cxn modelId="{A9F7A268-50AD-4524-8277-B1DB80984A1B}" srcId="{68EB2151-B707-47D8-BA46-8A116001AAF3}" destId="{CC2BA65B-E32D-4909-AD57-C1CDF8E82152}" srcOrd="0" destOrd="0" parTransId="{8130AE09-426A-4B08-AF5A-AC4E9ED8B8B4}" sibTransId="{E4027DF1-EE7C-4B62-995F-0FC9854D15D4}"/>
    <dgm:cxn modelId="{D0850B0B-1AE2-4F66-A4E1-F35DC74F959B}" srcId="{DD35DA4A-95D9-466D-A3AA-1A5A52AC062C}" destId="{F83AD881-F24A-47FE-97F6-572E1EC91EAA}" srcOrd="4" destOrd="0" parTransId="{7257B2A2-838A-4B4D-A868-5B88F69CD70A}" sibTransId="{5D35D146-805C-431A-990D-345F7A5047D8}"/>
    <dgm:cxn modelId="{5B7AA0EA-EF5B-41FE-8627-6E7ADC90BA08}" srcId="{DD35DA4A-95D9-466D-A3AA-1A5A52AC062C}" destId="{307D15D9-7B7F-4DFC-8B83-C94CECEBA7C6}" srcOrd="1" destOrd="0" parTransId="{F3EFA521-E31A-40AC-999F-0E292BB43129}" sibTransId="{B1277D7D-A6DE-4D5F-8C90-2BADCFFFF1E6}"/>
    <dgm:cxn modelId="{7D60EF26-1F24-4B23-9E61-87DA2EF756EC}" srcId="{DA0094CC-8FE6-4093-81AB-F7E0E7929A45}" destId="{44033CCE-4FB1-4116-93EF-D4EB06AAC754}" srcOrd="0" destOrd="0" parTransId="{83AF6349-F6AF-4738-908A-E9306EAF9F46}" sibTransId="{6E6B9481-DD7C-446D-8BE6-62AB7ECFAEEB}"/>
    <dgm:cxn modelId="{BB9D7024-FD0A-4252-9B40-66EB5039EA0A}" srcId="{DD35DA4A-95D9-466D-A3AA-1A5A52AC062C}" destId="{AC640DD1-DA08-4336-8552-51096ECA63FE}" srcOrd="2" destOrd="0" parTransId="{00522FEB-5B99-4911-B14A-97261A49B673}" sibTransId="{48A6F63D-A968-48F1-BC14-9CFF8DEA2774}"/>
    <dgm:cxn modelId="{2BC64841-AE86-48F7-BE81-B06F3E0AFA9C}" srcId="{9CCB2938-D842-4A1B-863E-AE2B913E21D4}" destId="{68EB2151-B707-47D8-BA46-8A116001AAF3}" srcOrd="2" destOrd="0" parTransId="{79853A1F-599A-4692-A860-06FFD5A5B390}" sibTransId="{26B29D93-C75B-4D34-AF10-9A8303E2844A}"/>
    <dgm:cxn modelId="{A24851FC-DFD7-4D5E-A02A-C72A11EF7327}" type="presOf" srcId="{9CCB2938-D842-4A1B-863E-AE2B913E21D4}" destId="{802452BD-6768-4549-9908-8A818295FC84}" srcOrd="0" destOrd="0" presId="urn:microsoft.com/office/officeart/2005/8/layout/chevron2"/>
    <dgm:cxn modelId="{EBCDE886-C9F5-4846-BB23-75FD25B3F885}" type="presOf" srcId="{F83AD881-F24A-47FE-97F6-572E1EC91EAA}" destId="{6ED1C0EA-96E0-4AAF-B2F6-2F83718FF7F9}" srcOrd="0" destOrd="4" presId="urn:microsoft.com/office/officeart/2005/8/layout/chevron2"/>
    <dgm:cxn modelId="{DCBE0E6F-48AE-4721-AB55-2C7CE5FE6E3E}" srcId="{DD35DA4A-95D9-466D-A3AA-1A5A52AC062C}" destId="{B624014E-8190-41C5-A755-29E960433DAB}" srcOrd="3" destOrd="0" parTransId="{D842A835-1A9A-4161-B5BC-DF93552E0A6E}" sibTransId="{B31E8EB8-1555-4347-B052-9BFCEA1BE857}"/>
    <dgm:cxn modelId="{08BF20D2-6E9E-4B5F-ADAF-B40DFABB489E}" srcId="{9CCB2938-D842-4A1B-863E-AE2B913E21D4}" destId="{DD35DA4A-95D9-466D-A3AA-1A5A52AC062C}" srcOrd="1" destOrd="0" parTransId="{DAFB01B5-6C30-4547-BFCD-15491BC20EA6}" sibTransId="{DB88DAFA-5327-4F0C-BB2E-239D8DD04780}"/>
    <dgm:cxn modelId="{5EC83732-F3BD-4E82-B1EA-A75F6D61C8BB}" type="presOf" srcId="{44033CCE-4FB1-4116-93EF-D4EB06AAC754}" destId="{B22CF3FD-574F-473B-9041-6E4D4156105B}" srcOrd="0" destOrd="0" presId="urn:microsoft.com/office/officeart/2005/8/layout/chevron2"/>
    <dgm:cxn modelId="{4CFA9111-C1C8-4799-B2D4-25849C4DE224}" srcId="{DD35DA4A-95D9-466D-A3AA-1A5A52AC062C}" destId="{59A2BE68-7907-4534-8288-A728E17B2ADB}" srcOrd="0" destOrd="0" parTransId="{F36F9DCF-F7F4-4593-A4BB-BDA5EC2D0507}" sibTransId="{0967AFA7-B9DD-498E-B82C-0A693DB3DD04}"/>
    <dgm:cxn modelId="{0FA99AD9-52F4-4803-B70A-51A0937ACFF0}" type="presOf" srcId="{CC2BA65B-E32D-4909-AD57-C1CDF8E82152}" destId="{272E01AD-7C9C-47EA-84AE-5C7E60EB7BBB}" srcOrd="0" destOrd="0" presId="urn:microsoft.com/office/officeart/2005/8/layout/chevron2"/>
    <dgm:cxn modelId="{3868E3B2-AB5A-41AB-B612-3EFD72EC5CB1}" type="presOf" srcId="{307D15D9-7B7F-4DFC-8B83-C94CECEBA7C6}" destId="{6ED1C0EA-96E0-4AAF-B2F6-2F83718FF7F9}" srcOrd="0" destOrd="1" presId="urn:microsoft.com/office/officeart/2005/8/layout/chevron2"/>
    <dgm:cxn modelId="{9E50C457-1659-4C58-99FF-079204D84554}" type="presOf" srcId="{AC640DD1-DA08-4336-8552-51096ECA63FE}" destId="{6ED1C0EA-96E0-4AAF-B2F6-2F83718FF7F9}" srcOrd="0" destOrd="2" presId="urn:microsoft.com/office/officeart/2005/8/layout/chevron2"/>
    <dgm:cxn modelId="{85E5F581-3C2D-4EA6-8069-578BD11F9471}" type="presParOf" srcId="{802452BD-6768-4549-9908-8A818295FC84}" destId="{B0BBC795-6D0A-442A-A779-E0AF5502048A}" srcOrd="0" destOrd="0" presId="urn:microsoft.com/office/officeart/2005/8/layout/chevron2"/>
    <dgm:cxn modelId="{EA88EB56-E380-4DBB-8F0E-0E8804A5FA51}" type="presParOf" srcId="{B0BBC795-6D0A-442A-A779-E0AF5502048A}" destId="{94B0A9A3-94A1-4988-8E9F-D84F1F3B977F}" srcOrd="0" destOrd="0" presId="urn:microsoft.com/office/officeart/2005/8/layout/chevron2"/>
    <dgm:cxn modelId="{8599B55E-6F81-4AAD-BE57-830C8D94EE82}" type="presParOf" srcId="{B0BBC795-6D0A-442A-A779-E0AF5502048A}" destId="{B22CF3FD-574F-473B-9041-6E4D4156105B}" srcOrd="1" destOrd="0" presId="urn:microsoft.com/office/officeart/2005/8/layout/chevron2"/>
    <dgm:cxn modelId="{F669F57C-E6D9-4540-A696-4A8FB80A3C05}" type="presParOf" srcId="{802452BD-6768-4549-9908-8A818295FC84}" destId="{0D8D0A91-B1F3-4B22-A47D-39E806FE9683}" srcOrd="1" destOrd="0" presId="urn:microsoft.com/office/officeart/2005/8/layout/chevron2"/>
    <dgm:cxn modelId="{FA1553A9-D4B6-41F7-9F59-B9C59DB7C8CC}" type="presParOf" srcId="{802452BD-6768-4549-9908-8A818295FC84}" destId="{AB474DD9-B909-4646-A1E9-B99D3D75637B}" srcOrd="2" destOrd="0" presId="urn:microsoft.com/office/officeart/2005/8/layout/chevron2"/>
    <dgm:cxn modelId="{8247A653-063A-4D5E-88E3-AB5608DF5A1C}" type="presParOf" srcId="{AB474DD9-B909-4646-A1E9-B99D3D75637B}" destId="{B36056AD-7740-4216-8A7C-A54FB0A1E54D}" srcOrd="0" destOrd="0" presId="urn:microsoft.com/office/officeart/2005/8/layout/chevron2"/>
    <dgm:cxn modelId="{0419762C-B9C1-41B6-968B-BF9AEF50A01A}" type="presParOf" srcId="{AB474DD9-B909-4646-A1E9-B99D3D75637B}" destId="{6ED1C0EA-96E0-4AAF-B2F6-2F83718FF7F9}" srcOrd="1" destOrd="0" presId="urn:microsoft.com/office/officeart/2005/8/layout/chevron2"/>
    <dgm:cxn modelId="{77B16C87-C1E1-4560-A2D1-A9C09FA88310}" type="presParOf" srcId="{802452BD-6768-4549-9908-8A818295FC84}" destId="{7F0E6FB1-AE20-45D6-99D5-53072549AA64}" srcOrd="3" destOrd="0" presId="urn:microsoft.com/office/officeart/2005/8/layout/chevron2"/>
    <dgm:cxn modelId="{0512A7FF-E936-4606-AA0C-0DA465CEC8FF}" type="presParOf" srcId="{802452BD-6768-4549-9908-8A818295FC84}" destId="{663AE3DA-6926-443F-93BB-2A7EFADB214B}" srcOrd="4" destOrd="0" presId="urn:microsoft.com/office/officeart/2005/8/layout/chevron2"/>
    <dgm:cxn modelId="{61F01E3E-4808-4E6D-BB68-D5B888BE6F45}" type="presParOf" srcId="{663AE3DA-6926-443F-93BB-2A7EFADB214B}" destId="{3C4ADABB-3041-4142-A845-04B731849D61}" srcOrd="0" destOrd="0" presId="urn:microsoft.com/office/officeart/2005/8/layout/chevron2"/>
    <dgm:cxn modelId="{C87BA146-6DC2-4219-B24B-AB1EA6344C61}" type="presParOf" srcId="{663AE3DA-6926-443F-93BB-2A7EFADB214B}" destId="{272E01AD-7C9C-47EA-84AE-5C7E60EB7BBB}"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D73D62-7EB3-411C-A2A5-DE6A37094721}"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GB"/>
        </a:p>
      </dgm:t>
    </dgm:pt>
    <dgm:pt modelId="{F06FC2EB-443D-44ED-87F5-5463276CCC70}">
      <dgm:prSet phldrT="[Text]" custT="1"/>
      <dgm:spPr>
        <a:solidFill>
          <a:srgbClr val="004080"/>
        </a:solidFill>
      </dgm:spPr>
      <dgm:t>
        <a:bodyPr/>
        <a:lstStyle/>
        <a:p>
          <a:r>
            <a:rPr lang="en-GB" sz="1600" dirty="0" smtClean="0"/>
            <a:t>The right to object to processing of his or her personal data at </a:t>
          </a:r>
          <a:r>
            <a:rPr lang="en-GB" sz="1600" b="1" dirty="0" smtClean="0"/>
            <a:t>any time of the processing</a:t>
          </a:r>
          <a:endParaRPr lang="en-GB" sz="1600" b="1" dirty="0"/>
        </a:p>
      </dgm:t>
    </dgm:pt>
    <dgm:pt modelId="{ECB8EC26-4204-48C2-BBFA-3EA1A2C8688B}" type="parTrans" cxnId="{DAFDC668-AFA0-47E7-815E-AA556D7CFF00}">
      <dgm:prSet/>
      <dgm:spPr/>
      <dgm:t>
        <a:bodyPr/>
        <a:lstStyle/>
        <a:p>
          <a:endParaRPr lang="en-GB"/>
        </a:p>
      </dgm:t>
    </dgm:pt>
    <dgm:pt modelId="{CA431C74-7ECD-4070-813C-F73DA34A1A18}" type="sibTrans" cxnId="{DAFDC668-AFA0-47E7-815E-AA556D7CFF00}">
      <dgm:prSet/>
      <dgm:spPr/>
      <dgm:t>
        <a:bodyPr/>
        <a:lstStyle/>
        <a:p>
          <a:endParaRPr lang="en-GB"/>
        </a:p>
      </dgm:t>
    </dgm:pt>
    <dgm:pt modelId="{19B81C35-1CA7-4D0C-A05E-8DA7CD528E66}">
      <dgm:prSet phldrT="[Text]"/>
      <dgm:spPr>
        <a:solidFill>
          <a:srgbClr val="004080"/>
        </a:solidFill>
      </dgm:spPr>
      <dgm:t>
        <a:bodyPr/>
        <a:lstStyle/>
        <a:p>
          <a:r>
            <a:rPr lang="en-GB" dirty="0" smtClean="0"/>
            <a:t>The particular situation of the data subject</a:t>
          </a:r>
        </a:p>
        <a:p>
          <a:r>
            <a:rPr lang="en-GB" b="0" noProof="0" dirty="0" smtClean="0"/>
            <a:t>+</a:t>
          </a:r>
        </a:p>
        <a:p>
          <a:r>
            <a:rPr lang="en-GB" dirty="0" smtClean="0"/>
            <a:t>Legitimate interests of the controller, </a:t>
          </a:r>
          <a:r>
            <a:rPr lang="en-GB" b="1" dirty="0" smtClean="0"/>
            <a:t>OR</a:t>
          </a:r>
        </a:p>
        <a:p>
          <a:r>
            <a:rPr lang="en-GB" dirty="0" smtClean="0"/>
            <a:t>The performance of a task carried out in the public interest or in the exercise of official authority</a:t>
          </a:r>
          <a:endParaRPr lang="en-GB" dirty="0"/>
        </a:p>
      </dgm:t>
    </dgm:pt>
    <dgm:pt modelId="{18EC1F2B-2D50-4512-A9E3-FE3CE60B05D0}" type="parTrans" cxnId="{04C6607C-93EA-4D4C-891C-2DCAE3018151}">
      <dgm:prSet/>
      <dgm:spPr/>
      <dgm:t>
        <a:bodyPr/>
        <a:lstStyle/>
        <a:p>
          <a:endParaRPr lang="en-GB"/>
        </a:p>
      </dgm:t>
    </dgm:pt>
    <dgm:pt modelId="{B5A319E1-5BE5-4AB0-9744-8697FDE2B705}" type="sibTrans" cxnId="{04C6607C-93EA-4D4C-891C-2DCAE3018151}">
      <dgm:prSet/>
      <dgm:spPr/>
      <dgm:t>
        <a:bodyPr/>
        <a:lstStyle/>
        <a:p>
          <a:endParaRPr lang="en-GB"/>
        </a:p>
      </dgm:t>
    </dgm:pt>
    <dgm:pt modelId="{7FDD5A03-A9A6-4A45-A493-3C812CF9695D}">
      <dgm:prSet phldrT="[Text]"/>
      <dgm:spPr>
        <a:solidFill>
          <a:srgbClr val="004080"/>
        </a:solidFill>
      </dgm:spPr>
      <dgm:t>
        <a:bodyPr/>
        <a:lstStyle/>
        <a:p>
          <a:r>
            <a:rPr lang="en-GB" dirty="0" smtClean="0"/>
            <a:t>Compelling legitimate grounds of the controller, which override the rights of the DS</a:t>
          </a:r>
          <a:endParaRPr lang="en-GB" dirty="0"/>
        </a:p>
      </dgm:t>
    </dgm:pt>
    <dgm:pt modelId="{414A1969-7CC6-432D-8555-D146937AE41E}" type="parTrans" cxnId="{36152E09-50B7-48B3-A987-12FF62227760}">
      <dgm:prSet/>
      <dgm:spPr/>
      <dgm:t>
        <a:bodyPr/>
        <a:lstStyle/>
        <a:p>
          <a:endParaRPr lang="en-GB"/>
        </a:p>
      </dgm:t>
    </dgm:pt>
    <dgm:pt modelId="{0335966E-9286-4A57-87A7-BBDD999850EB}" type="sibTrans" cxnId="{36152E09-50B7-48B3-A987-12FF62227760}">
      <dgm:prSet/>
      <dgm:spPr/>
      <dgm:t>
        <a:bodyPr/>
        <a:lstStyle/>
        <a:p>
          <a:endParaRPr lang="en-GB"/>
        </a:p>
      </dgm:t>
    </dgm:pt>
    <dgm:pt modelId="{C54FCF69-D0BA-404C-8D1C-6442EDFB0C2F}">
      <dgm:prSet phldrT="[Text]"/>
      <dgm:spPr>
        <a:solidFill>
          <a:srgbClr val="D0E1E9"/>
        </a:solidFill>
      </dgm:spPr>
      <dgm:t>
        <a:bodyPr/>
        <a:lstStyle/>
        <a:p>
          <a:r>
            <a:rPr lang="en-GB" dirty="0" smtClean="0"/>
            <a:t>The right to object</a:t>
          </a:r>
          <a:endParaRPr lang="en-GB" dirty="0"/>
        </a:p>
      </dgm:t>
    </dgm:pt>
    <dgm:pt modelId="{FFC6862E-B082-48BF-90EC-2463F3417115}" type="parTrans" cxnId="{E709F938-AE93-49FC-A649-01BAB9E70A42}">
      <dgm:prSet/>
      <dgm:spPr/>
      <dgm:t>
        <a:bodyPr/>
        <a:lstStyle/>
        <a:p>
          <a:endParaRPr lang="en-GB"/>
        </a:p>
      </dgm:t>
    </dgm:pt>
    <dgm:pt modelId="{1A261CC1-B4F7-4743-9769-A80D3D8DBD68}" type="sibTrans" cxnId="{E709F938-AE93-49FC-A649-01BAB9E70A42}">
      <dgm:prSet/>
      <dgm:spPr/>
      <dgm:t>
        <a:bodyPr/>
        <a:lstStyle/>
        <a:p>
          <a:endParaRPr lang="en-GB"/>
        </a:p>
      </dgm:t>
    </dgm:pt>
    <dgm:pt modelId="{FB5EDA39-2489-42CC-8525-853BE4282F08}">
      <dgm:prSet phldrT="[Text]"/>
      <dgm:spPr>
        <a:solidFill>
          <a:srgbClr val="D0E1E9"/>
        </a:solidFill>
      </dgm:spPr>
      <dgm:t>
        <a:bodyPr/>
        <a:lstStyle/>
        <a:p>
          <a:r>
            <a:rPr lang="en-GB" dirty="0" smtClean="0"/>
            <a:t>Conditions for exercise</a:t>
          </a:r>
          <a:endParaRPr lang="en-GB" dirty="0"/>
        </a:p>
      </dgm:t>
    </dgm:pt>
    <dgm:pt modelId="{11C2823D-5E6C-4D0E-9812-641EEB0007F7}" type="parTrans" cxnId="{F3310807-2198-414C-9641-4AD79052F265}">
      <dgm:prSet/>
      <dgm:spPr/>
      <dgm:t>
        <a:bodyPr/>
        <a:lstStyle/>
        <a:p>
          <a:endParaRPr lang="en-GB"/>
        </a:p>
      </dgm:t>
    </dgm:pt>
    <dgm:pt modelId="{A0E8BBFA-24A6-48F7-ABA4-AEEC27CC3B66}" type="sibTrans" cxnId="{F3310807-2198-414C-9641-4AD79052F265}">
      <dgm:prSet/>
      <dgm:spPr/>
      <dgm:t>
        <a:bodyPr/>
        <a:lstStyle/>
        <a:p>
          <a:endParaRPr lang="en-GB"/>
        </a:p>
      </dgm:t>
    </dgm:pt>
    <dgm:pt modelId="{F9947CB1-13EB-4B30-9501-B5F765FB0F50}">
      <dgm:prSet phldrT="[Text]"/>
      <dgm:spPr>
        <a:solidFill>
          <a:srgbClr val="D0E1E9"/>
        </a:solidFill>
      </dgm:spPr>
      <dgm:t>
        <a:bodyPr/>
        <a:lstStyle/>
        <a:p>
          <a:r>
            <a:rPr lang="en-GB" dirty="0" smtClean="0"/>
            <a:t>Exceptions</a:t>
          </a:r>
          <a:endParaRPr lang="en-GB" dirty="0"/>
        </a:p>
      </dgm:t>
    </dgm:pt>
    <dgm:pt modelId="{F9F71BB8-3825-4570-9C68-7246DEB4A389}" type="parTrans" cxnId="{9043FCAB-CBD3-4E3C-8C66-3CFB74F07B5F}">
      <dgm:prSet/>
      <dgm:spPr/>
      <dgm:t>
        <a:bodyPr/>
        <a:lstStyle/>
        <a:p>
          <a:endParaRPr lang="en-GB"/>
        </a:p>
      </dgm:t>
    </dgm:pt>
    <dgm:pt modelId="{B4510549-E281-4AC9-8B45-58D21AE1FB4E}" type="sibTrans" cxnId="{9043FCAB-CBD3-4E3C-8C66-3CFB74F07B5F}">
      <dgm:prSet/>
      <dgm:spPr/>
      <dgm:t>
        <a:bodyPr/>
        <a:lstStyle/>
        <a:p>
          <a:endParaRPr lang="en-GB"/>
        </a:p>
      </dgm:t>
    </dgm:pt>
    <dgm:pt modelId="{69340BBA-F560-4D4A-BA16-B3E8DF2D0FF1}">
      <dgm:prSet phldrT="[Text]"/>
      <dgm:spPr>
        <a:solidFill>
          <a:srgbClr val="D0E1E9"/>
        </a:solidFill>
      </dgm:spPr>
      <dgm:t>
        <a:bodyPr/>
        <a:lstStyle/>
        <a:p>
          <a:r>
            <a:rPr lang="en-GB" dirty="0" smtClean="0"/>
            <a:t>Consequences and timeframe</a:t>
          </a:r>
          <a:endParaRPr lang="en-GB" dirty="0"/>
        </a:p>
      </dgm:t>
    </dgm:pt>
    <dgm:pt modelId="{DF97857A-1D69-4BEE-8A32-247A082D5C53}" type="parTrans" cxnId="{A2D02E66-867D-4BA3-959F-C0D0F39FFC14}">
      <dgm:prSet/>
      <dgm:spPr/>
      <dgm:t>
        <a:bodyPr/>
        <a:lstStyle/>
        <a:p>
          <a:endParaRPr lang="en-GB"/>
        </a:p>
      </dgm:t>
    </dgm:pt>
    <dgm:pt modelId="{72ACB9F9-821A-4649-A2A4-9262998E5FB7}" type="sibTrans" cxnId="{A2D02E66-867D-4BA3-959F-C0D0F39FFC14}">
      <dgm:prSet/>
      <dgm:spPr/>
      <dgm:t>
        <a:bodyPr/>
        <a:lstStyle/>
        <a:p>
          <a:endParaRPr lang="en-GB"/>
        </a:p>
      </dgm:t>
    </dgm:pt>
    <dgm:pt modelId="{8BBF61C2-B5EA-4189-BC71-1F0503B7CE36}">
      <dgm:prSet phldrT="[Text]"/>
      <dgm:spPr>
        <a:solidFill>
          <a:srgbClr val="004080"/>
        </a:solidFill>
      </dgm:spPr>
      <dgm:t>
        <a:bodyPr/>
        <a:lstStyle/>
        <a:p>
          <a:r>
            <a:rPr lang="en-GB" dirty="0" smtClean="0"/>
            <a:t>The controller cannot use the data for marketing purposes</a:t>
          </a:r>
          <a:endParaRPr lang="en-GB" dirty="0"/>
        </a:p>
      </dgm:t>
    </dgm:pt>
    <dgm:pt modelId="{D5DFC789-753B-4F70-98FA-F0EF65F1BEAA}" type="parTrans" cxnId="{F1299EE1-3909-4DA8-8897-D59FC808FF66}">
      <dgm:prSet/>
      <dgm:spPr/>
      <dgm:t>
        <a:bodyPr/>
        <a:lstStyle/>
        <a:p>
          <a:endParaRPr lang="en-GB"/>
        </a:p>
      </dgm:t>
    </dgm:pt>
    <dgm:pt modelId="{1EC02BD6-8D20-4E6A-91C5-DBE429D7B741}" type="sibTrans" cxnId="{F1299EE1-3909-4DA8-8897-D59FC808FF66}">
      <dgm:prSet/>
      <dgm:spPr/>
      <dgm:t>
        <a:bodyPr/>
        <a:lstStyle/>
        <a:p>
          <a:endParaRPr lang="en-GB"/>
        </a:p>
      </dgm:t>
    </dgm:pt>
    <dgm:pt modelId="{40433375-3910-451D-A098-2E0790986FF0}">
      <dgm:prSet phldrT="[Text]"/>
      <dgm:spPr>
        <a:solidFill>
          <a:srgbClr val="004080"/>
        </a:solidFill>
      </dgm:spPr>
      <dgm:t>
        <a:bodyPr/>
        <a:lstStyle/>
        <a:p>
          <a:r>
            <a:rPr lang="en-GB" dirty="0" smtClean="0"/>
            <a:t>Where the data are used for </a:t>
          </a:r>
          <a:r>
            <a:rPr lang="en-GB" b="1" dirty="0" smtClean="0"/>
            <a:t>marketing purposes</a:t>
          </a:r>
          <a:r>
            <a:rPr lang="en-GB" b="1" i="1" dirty="0" smtClean="0"/>
            <a:t>, </a:t>
          </a:r>
          <a:r>
            <a:rPr lang="en-GB" b="0" i="1" dirty="0" smtClean="0"/>
            <a:t>including profiling for direct marketing</a:t>
          </a:r>
          <a:r>
            <a:rPr lang="en-GB" b="0" dirty="0" smtClean="0"/>
            <a:t> </a:t>
          </a:r>
          <a:endParaRPr lang="en-GB" b="0" dirty="0"/>
        </a:p>
      </dgm:t>
    </dgm:pt>
    <dgm:pt modelId="{79326E1C-DDFA-4FC8-9590-12CD5ECFBF77}" type="sibTrans" cxnId="{58EFE7E4-5833-4DB3-9CA8-8D84E1F16DF2}">
      <dgm:prSet/>
      <dgm:spPr/>
      <dgm:t>
        <a:bodyPr/>
        <a:lstStyle/>
        <a:p>
          <a:endParaRPr lang="en-GB"/>
        </a:p>
      </dgm:t>
    </dgm:pt>
    <dgm:pt modelId="{6410193C-4AD0-4FF6-95FC-D9ADF2DED135}" type="parTrans" cxnId="{58EFE7E4-5833-4DB3-9CA8-8D84E1F16DF2}">
      <dgm:prSet/>
      <dgm:spPr/>
      <dgm:t>
        <a:bodyPr/>
        <a:lstStyle/>
        <a:p>
          <a:endParaRPr lang="en-GB"/>
        </a:p>
      </dgm:t>
    </dgm:pt>
    <dgm:pt modelId="{864F5CE4-88A4-4DFE-B354-4A4B57120E95}">
      <dgm:prSet phldrT="[Text]"/>
      <dgm:spPr>
        <a:solidFill>
          <a:srgbClr val="004080"/>
        </a:solidFill>
      </dgm:spPr>
      <dgm:t>
        <a:bodyPr/>
        <a:lstStyle/>
        <a:p>
          <a:r>
            <a:rPr lang="en-GB" dirty="0" smtClean="0"/>
            <a:t>Restriction pending the verification of the legitimate grounds and, if not valid, erasure, if requested by the data subject</a:t>
          </a:r>
          <a:endParaRPr lang="en-GB" dirty="0"/>
        </a:p>
      </dgm:t>
    </dgm:pt>
    <dgm:pt modelId="{FED95693-7E82-4C0F-BC2B-F64CA05AA40D}" type="parTrans" cxnId="{0B20C942-5977-43B4-902E-3931A444330E}">
      <dgm:prSet/>
      <dgm:spPr/>
      <dgm:t>
        <a:bodyPr/>
        <a:lstStyle/>
        <a:p>
          <a:endParaRPr lang="en-GB"/>
        </a:p>
      </dgm:t>
    </dgm:pt>
    <dgm:pt modelId="{CC1DD553-CC65-4B67-9A26-428C23FC8AE1}" type="sibTrans" cxnId="{0B20C942-5977-43B4-902E-3931A444330E}">
      <dgm:prSet/>
      <dgm:spPr/>
      <dgm:t>
        <a:bodyPr/>
        <a:lstStyle/>
        <a:p>
          <a:endParaRPr lang="en-GB"/>
        </a:p>
      </dgm:t>
    </dgm:pt>
    <dgm:pt modelId="{1C290FE9-DD85-4249-ADE5-DFA390CA373C}">
      <dgm:prSet phldrT="[Text]"/>
      <dgm:spPr>
        <a:solidFill>
          <a:srgbClr val="004080"/>
        </a:solidFill>
      </dgm:spPr>
      <dgm:t>
        <a:bodyPr/>
        <a:lstStyle/>
        <a:p>
          <a:r>
            <a:rPr lang="en-US" dirty="0" smtClean="0">
              <a:solidFill>
                <a:schemeClr val="bg1"/>
              </a:solidFill>
            </a:rPr>
            <a:t>The establishment, exercise or </a:t>
          </a:r>
          <a:r>
            <a:rPr lang="en-US" dirty="0" err="1" smtClean="0">
              <a:solidFill>
                <a:schemeClr val="bg1"/>
              </a:solidFill>
            </a:rPr>
            <a:t>defence</a:t>
          </a:r>
          <a:r>
            <a:rPr lang="en-US" dirty="0" smtClean="0">
              <a:solidFill>
                <a:schemeClr val="bg1"/>
              </a:solidFill>
            </a:rPr>
            <a:t> of legal claims </a:t>
          </a:r>
          <a:endParaRPr lang="en-GB" dirty="0">
            <a:solidFill>
              <a:schemeClr val="bg1"/>
            </a:solidFill>
          </a:endParaRPr>
        </a:p>
      </dgm:t>
    </dgm:pt>
    <dgm:pt modelId="{C739DDB6-62D2-4D18-8DD4-CB6D88AEDD1C}" type="parTrans" cxnId="{9302A120-F4AD-45E3-B392-57BC52FAB392}">
      <dgm:prSet/>
      <dgm:spPr/>
      <dgm:t>
        <a:bodyPr/>
        <a:lstStyle/>
        <a:p>
          <a:endParaRPr lang="en-US"/>
        </a:p>
      </dgm:t>
    </dgm:pt>
    <dgm:pt modelId="{98AE8C03-B9D7-48C6-956A-D82D81C95B6C}" type="sibTrans" cxnId="{9302A120-F4AD-45E3-B392-57BC52FAB392}">
      <dgm:prSet/>
      <dgm:spPr/>
      <dgm:t>
        <a:bodyPr/>
        <a:lstStyle/>
        <a:p>
          <a:endParaRPr lang="en-US"/>
        </a:p>
      </dgm:t>
    </dgm:pt>
    <dgm:pt modelId="{6578AA39-953B-4644-B710-9E153C0CF3BF}">
      <dgm:prSet phldrT="[Text]"/>
      <dgm:spPr>
        <a:noFill/>
        <a:ln>
          <a:noFill/>
        </a:ln>
      </dgm:spPr>
      <dgm:t>
        <a:bodyPr/>
        <a:lstStyle/>
        <a:p>
          <a:endParaRPr lang="en-GB" dirty="0"/>
        </a:p>
      </dgm:t>
    </dgm:pt>
    <dgm:pt modelId="{2B7968D8-C8DB-41A5-8961-9688B19EB62A}" type="parTrans" cxnId="{C0F81F7D-25C1-4312-8AF8-BD96A1F7B928}">
      <dgm:prSet/>
      <dgm:spPr/>
      <dgm:t>
        <a:bodyPr/>
        <a:lstStyle/>
        <a:p>
          <a:endParaRPr lang="en-US"/>
        </a:p>
      </dgm:t>
    </dgm:pt>
    <dgm:pt modelId="{92129C39-6DEE-4B50-ABB1-F3E19A08FB13}" type="sibTrans" cxnId="{C0F81F7D-25C1-4312-8AF8-BD96A1F7B928}">
      <dgm:prSet/>
      <dgm:spPr/>
      <dgm:t>
        <a:bodyPr/>
        <a:lstStyle/>
        <a:p>
          <a:endParaRPr lang="en-US"/>
        </a:p>
      </dgm:t>
    </dgm:pt>
    <dgm:pt modelId="{1CBDFD01-20CE-43F3-B1E7-5A5E30AC4A65}">
      <dgm:prSet phldrT="[Text]"/>
      <dgm:spPr>
        <a:solidFill>
          <a:srgbClr val="004080"/>
        </a:solidFill>
      </dgm:spPr>
      <dgm:t>
        <a:bodyPr/>
        <a:lstStyle/>
        <a:p>
          <a:r>
            <a:rPr lang="en-GB" dirty="0" smtClean="0">
              <a:solidFill>
                <a:schemeClr val="bg1"/>
              </a:solidFill>
            </a:rPr>
            <a:t>Without undue delay and in any event within 1 month of the request (possible extension of 2 months)</a:t>
          </a:r>
          <a:endParaRPr lang="en-GB" dirty="0">
            <a:solidFill>
              <a:schemeClr val="bg1"/>
            </a:solidFill>
          </a:endParaRPr>
        </a:p>
      </dgm:t>
    </dgm:pt>
    <dgm:pt modelId="{D593A1F0-DE29-41AE-BE0A-4039BB164D2E}" type="parTrans" cxnId="{1C10263E-DB9B-45AE-A8D1-8BA795528BEF}">
      <dgm:prSet/>
      <dgm:spPr>
        <a:ln>
          <a:noFill/>
        </a:ln>
      </dgm:spPr>
      <dgm:t>
        <a:bodyPr/>
        <a:lstStyle/>
        <a:p>
          <a:endParaRPr lang="en-US"/>
        </a:p>
      </dgm:t>
    </dgm:pt>
    <dgm:pt modelId="{9DF50866-055E-4651-90B9-53E0DFAA29D9}" type="sibTrans" cxnId="{1C10263E-DB9B-45AE-A8D1-8BA795528BEF}">
      <dgm:prSet/>
      <dgm:spPr/>
      <dgm:t>
        <a:bodyPr/>
        <a:lstStyle/>
        <a:p>
          <a:endParaRPr lang="en-US"/>
        </a:p>
      </dgm:t>
    </dgm:pt>
    <dgm:pt modelId="{88956343-8388-4BDE-B909-A472E0F68519}" type="pres">
      <dgm:prSet presAssocID="{86D73D62-7EB3-411C-A2A5-DE6A37094721}" presName="mainComposite" presStyleCnt="0">
        <dgm:presLayoutVars>
          <dgm:chPref val="1"/>
          <dgm:dir/>
          <dgm:animOne val="branch"/>
          <dgm:animLvl val="lvl"/>
          <dgm:resizeHandles val="exact"/>
        </dgm:presLayoutVars>
      </dgm:prSet>
      <dgm:spPr/>
      <dgm:t>
        <a:bodyPr/>
        <a:lstStyle/>
        <a:p>
          <a:endParaRPr lang="en-GB"/>
        </a:p>
      </dgm:t>
    </dgm:pt>
    <dgm:pt modelId="{4F299CCF-C75D-49FC-AD20-6B7C662C41DD}" type="pres">
      <dgm:prSet presAssocID="{86D73D62-7EB3-411C-A2A5-DE6A37094721}" presName="hierFlow" presStyleCnt="0"/>
      <dgm:spPr/>
    </dgm:pt>
    <dgm:pt modelId="{23506A62-B0B0-4A6E-8458-37DF46CBBFE8}" type="pres">
      <dgm:prSet presAssocID="{86D73D62-7EB3-411C-A2A5-DE6A37094721}" presName="firstBuf" presStyleCnt="0"/>
      <dgm:spPr/>
    </dgm:pt>
    <dgm:pt modelId="{F8BD21A6-B632-4033-854D-E6C3C21D0C2F}" type="pres">
      <dgm:prSet presAssocID="{86D73D62-7EB3-411C-A2A5-DE6A37094721}" presName="hierChild1" presStyleCnt="0">
        <dgm:presLayoutVars>
          <dgm:chPref val="1"/>
          <dgm:animOne val="branch"/>
          <dgm:animLvl val="lvl"/>
        </dgm:presLayoutVars>
      </dgm:prSet>
      <dgm:spPr/>
    </dgm:pt>
    <dgm:pt modelId="{1216579F-0217-4547-87C3-0192C45B61DA}" type="pres">
      <dgm:prSet presAssocID="{F06FC2EB-443D-44ED-87F5-5463276CCC70}" presName="Name14" presStyleCnt="0"/>
      <dgm:spPr/>
    </dgm:pt>
    <dgm:pt modelId="{29621541-03AB-40CA-B1FF-B3D61741CE23}" type="pres">
      <dgm:prSet presAssocID="{F06FC2EB-443D-44ED-87F5-5463276CCC70}" presName="level1Shape" presStyleLbl="node0" presStyleIdx="0" presStyleCnt="1" custScaleX="229129" custLinFactNeighborX="36248" custLinFactNeighborY="-1305">
        <dgm:presLayoutVars>
          <dgm:chPref val="3"/>
        </dgm:presLayoutVars>
      </dgm:prSet>
      <dgm:spPr/>
      <dgm:t>
        <a:bodyPr/>
        <a:lstStyle/>
        <a:p>
          <a:endParaRPr lang="en-GB"/>
        </a:p>
      </dgm:t>
    </dgm:pt>
    <dgm:pt modelId="{1940C873-D763-447E-BE82-63CA95BD1FF3}" type="pres">
      <dgm:prSet presAssocID="{F06FC2EB-443D-44ED-87F5-5463276CCC70}" presName="hierChild2" presStyleCnt="0"/>
      <dgm:spPr/>
    </dgm:pt>
    <dgm:pt modelId="{19F7CCD6-4733-417C-8DEC-ED1ECF695B8E}" type="pres">
      <dgm:prSet presAssocID="{18EC1F2B-2D50-4512-A9E3-FE3CE60B05D0}" presName="Name19" presStyleLbl="parChTrans1D2" presStyleIdx="0" presStyleCnt="2"/>
      <dgm:spPr/>
      <dgm:t>
        <a:bodyPr/>
        <a:lstStyle/>
        <a:p>
          <a:endParaRPr lang="en-GB"/>
        </a:p>
      </dgm:t>
    </dgm:pt>
    <dgm:pt modelId="{6E344660-22E3-4F7F-90A6-063D301C13ED}" type="pres">
      <dgm:prSet presAssocID="{19B81C35-1CA7-4D0C-A05E-8DA7CD528E66}" presName="Name21" presStyleCnt="0"/>
      <dgm:spPr/>
    </dgm:pt>
    <dgm:pt modelId="{A8175BE7-0163-4044-8DDA-AAD92EDAF701}" type="pres">
      <dgm:prSet presAssocID="{19B81C35-1CA7-4D0C-A05E-8DA7CD528E66}" presName="level2Shape" presStyleLbl="node2" presStyleIdx="0" presStyleCnt="2" custScaleX="229129"/>
      <dgm:spPr/>
      <dgm:t>
        <a:bodyPr/>
        <a:lstStyle/>
        <a:p>
          <a:endParaRPr lang="en-GB"/>
        </a:p>
      </dgm:t>
    </dgm:pt>
    <dgm:pt modelId="{2E792671-3595-4261-8B8B-74BBD03F3C66}" type="pres">
      <dgm:prSet presAssocID="{19B81C35-1CA7-4D0C-A05E-8DA7CD528E66}" presName="hierChild3" presStyleCnt="0"/>
      <dgm:spPr/>
    </dgm:pt>
    <dgm:pt modelId="{0CCB0F59-91EA-4B4F-84BC-A0E14D981902}" type="pres">
      <dgm:prSet presAssocID="{414A1969-7CC6-432D-8555-D146937AE41E}" presName="Name19" presStyleLbl="parChTrans1D3" presStyleIdx="0" presStyleCnt="3"/>
      <dgm:spPr/>
      <dgm:t>
        <a:bodyPr/>
        <a:lstStyle/>
        <a:p>
          <a:endParaRPr lang="en-GB"/>
        </a:p>
      </dgm:t>
    </dgm:pt>
    <dgm:pt modelId="{96A9CC84-33B5-48BD-9788-9D7E05814365}" type="pres">
      <dgm:prSet presAssocID="{7FDD5A03-A9A6-4A45-A493-3C812CF9695D}" presName="Name21" presStyleCnt="0"/>
      <dgm:spPr/>
    </dgm:pt>
    <dgm:pt modelId="{4BD38844-F783-4C72-9596-313CFE263426}" type="pres">
      <dgm:prSet presAssocID="{7FDD5A03-A9A6-4A45-A493-3C812CF9695D}" presName="level2Shape" presStyleLbl="node3" presStyleIdx="0" presStyleCnt="3"/>
      <dgm:spPr/>
      <dgm:t>
        <a:bodyPr/>
        <a:lstStyle/>
        <a:p>
          <a:endParaRPr lang="en-GB"/>
        </a:p>
      </dgm:t>
    </dgm:pt>
    <dgm:pt modelId="{78CF670D-639E-4CC1-83D1-60737D34BA91}" type="pres">
      <dgm:prSet presAssocID="{7FDD5A03-A9A6-4A45-A493-3C812CF9695D}" presName="hierChild3" presStyleCnt="0"/>
      <dgm:spPr/>
    </dgm:pt>
    <dgm:pt modelId="{AD94D969-6EAB-4FCC-9926-E78ACB9E723B}" type="pres">
      <dgm:prSet presAssocID="{FED95693-7E82-4C0F-BC2B-F64CA05AA40D}" presName="Name19" presStyleLbl="parChTrans1D4" presStyleIdx="0" presStyleCnt="3"/>
      <dgm:spPr/>
      <dgm:t>
        <a:bodyPr/>
        <a:lstStyle/>
        <a:p>
          <a:endParaRPr lang="en-GB"/>
        </a:p>
      </dgm:t>
    </dgm:pt>
    <dgm:pt modelId="{9B81B91E-791F-4F0D-A985-0BFDEAADEFCB}" type="pres">
      <dgm:prSet presAssocID="{864F5CE4-88A4-4DFE-B354-4A4B57120E95}" presName="Name21" presStyleCnt="0"/>
      <dgm:spPr/>
    </dgm:pt>
    <dgm:pt modelId="{230A033E-26D5-4649-B0BE-A4E662A083CB}" type="pres">
      <dgm:prSet presAssocID="{864F5CE4-88A4-4DFE-B354-4A4B57120E95}" presName="level2Shape" presStyleLbl="node4" presStyleIdx="0" presStyleCnt="3"/>
      <dgm:spPr/>
      <dgm:t>
        <a:bodyPr/>
        <a:lstStyle/>
        <a:p>
          <a:endParaRPr lang="en-GB"/>
        </a:p>
      </dgm:t>
    </dgm:pt>
    <dgm:pt modelId="{F47FF386-66E1-44DD-B392-C62F0FD47469}" type="pres">
      <dgm:prSet presAssocID="{864F5CE4-88A4-4DFE-B354-4A4B57120E95}" presName="hierChild3" presStyleCnt="0"/>
      <dgm:spPr/>
    </dgm:pt>
    <dgm:pt modelId="{45D0FD34-6DFD-42C1-873D-0546A9A6BD5D}" type="pres">
      <dgm:prSet presAssocID="{C739DDB6-62D2-4D18-8DD4-CB6D88AEDD1C}" presName="Name19" presStyleLbl="parChTrans1D3" presStyleIdx="1" presStyleCnt="3"/>
      <dgm:spPr/>
      <dgm:t>
        <a:bodyPr/>
        <a:lstStyle/>
        <a:p>
          <a:endParaRPr lang="en-US"/>
        </a:p>
      </dgm:t>
    </dgm:pt>
    <dgm:pt modelId="{0140C319-B1CF-47BF-B872-71999D861E3C}" type="pres">
      <dgm:prSet presAssocID="{1C290FE9-DD85-4249-ADE5-DFA390CA373C}" presName="Name21" presStyleCnt="0"/>
      <dgm:spPr/>
    </dgm:pt>
    <dgm:pt modelId="{3347F7EB-360A-4810-84A3-F2705E8AFC60}" type="pres">
      <dgm:prSet presAssocID="{1C290FE9-DD85-4249-ADE5-DFA390CA373C}" presName="level2Shape" presStyleLbl="node3" presStyleIdx="1" presStyleCnt="3"/>
      <dgm:spPr/>
      <dgm:t>
        <a:bodyPr/>
        <a:lstStyle/>
        <a:p>
          <a:endParaRPr lang="en-US"/>
        </a:p>
      </dgm:t>
    </dgm:pt>
    <dgm:pt modelId="{83C4A3D8-967D-426D-8A2A-409F1142CE31}" type="pres">
      <dgm:prSet presAssocID="{1C290FE9-DD85-4249-ADE5-DFA390CA373C}" presName="hierChild3" presStyleCnt="0"/>
      <dgm:spPr/>
    </dgm:pt>
    <dgm:pt modelId="{82C4D5C7-17A3-4567-8462-4A4F721C970B}" type="pres">
      <dgm:prSet presAssocID="{D593A1F0-DE29-41AE-BE0A-4039BB164D2E}" presName="Name19" presStyleLbl="parChTrans1D4" presStyleIdx="1" presStyleCnt="3"/>
      <dgm:spPr/>
      <dgm:t>
        <a:bodyPr/>
        <a:lstStyle/>
        <a:p>
          <a:endParaRPr lang="en-US"/>
        </a:p>
      </dgm:t>
    </dgm:pt>
    <dgm:pt modelId="{224E4BA9-F63E-40FB-A87E-BFB14BC92C29}" type="pres">
      <dgm:prSet presAssocID="{1CBDFD01-20CE-43F3-B1E7-5A5E30AC4A65}" presName="Name21" presStyleCnt="0"/>
      <dgm:spPr/>
    </dgm:pt>
    <dgm:pt modelId="{DA929244-0007-4552-8C62-33D1709D3A33}" type="pres">
      <dgm:prSet presAssocID="{1CBDFD01-20CE-43F3-B1E7-5A5E30AC4A65}" presName="level2Shape" presStyleLbl="node4" presStyleIdx="1" presStyleCnt="3"/>
      <dgm:spPr/>
      <dgm:t>
        <a:bodyPr/>
        <a:lstStyle/>
        <a:p>
          <a:endParaRPr lang="en-US"/>
        </a:p>
      </dgm:t>
    </dgm:pt>
    <dgm:pt modelId="{48C946D1-D9CC-45A2-9354-7AE7D6A6D05A}" type="pres">
      <dgm:prSet presAssocID="{1CBDFD01-20CE-43F3-B1E7-5A5E30AC4A65}" presName="hierChild3" presStyleCnt="0"/>
      <dgm:spPr/>
    </dgm:pt>
    <dgm:pt modelId="{E0473CF8-6F7C-4DA6-96C7-274A8993AAD8}" type="pres">
      <dgm:prSet presAssocID="{6410193C-4AD0-4FF6-95FC-D9ADF2DED135}" presName="Name19" presStyleLbl="parChTrans1D2" presStyleIdx="1" presStyleCnt="2"/>
      <dgm:spPr/>
      <dgm:t>
        <a:bodyPr/>
        <a:lstStyle/>
        <a:p>
          <a:endParaRPr lang="en-GB"/>
        </a:p>
      </dgm:t>
    </dgm:pt>
    <dgm:pt modelId="{018A9213-5641-4E6A-A99E-0F29A8C578A4}" type="pres">
      <dgm:prSet presAssocID="{40433375-3910-451D-A098-2E0790986FF0}" presName="Name21" presStyleCnt="0"/>
      <dgm:spPr/>
    </dgm:pt>
    <dgm:pt modelId="{7728A666-F87E-4875-974E-6E67833C182A}" type="pres">
      <dgm:prSet presAssocID="{40433375-3910-451D-A098-2E0790986FF0}" presName="level2Shape" presStyleLbl="node2" presStyleIdx="1" presStyleCnt="2"/>
      <dgm:spPr/>
      <dgm:t>
        <a:bodyPr/>
        <a:lstStyle/>
        <a:p>
          <a:endParaRPr lang="en-GB"/>
        </a:p>
      </dgm:t>
    </dgm:pt>
    <dgm:pt modelId="{F075A3D8-EFA3-4C83-8CA0-91E165C111D7}" type="pres">
      <dgm:prSet presAssocID="{40433375-3910-451D-A098-2E0790986FF0}" presName="hierChild3" presStyleCnt="0"/>
      <dgm:spPr/>
    </dgm:pt>
    <dgm:pt modelId="{80F95FF0-9A4A-4625-814A-9CB0EBD23B30}" type="pres">
      <dgm:prSet presAssocID="{2B7968D8-C8DB-41A5-8961-9688B19EB62A}" presName="Name19" presStyleLbl="parChTrans1D3" presStyleIdx="2" presStyleCnt="3"/>
      <dgm:spPr/>
      <dgm:t>
        <a:bodyPr/>
        <a:lstStyle/>
        <a:p>
          <a:endParaRPr lang="en-US"/>
        </a:p>
      </dgm:t>
    </dgm:pt>
    <dgm:pt modelId="{35010F31-1096-4042-945B-5B711EC95047}" type="pres">
      <dgm:prSet presAssocID="{6578AA39-953B-4644-B710-9E153C0CF3BF}" presName="Name21" presStyleCnt="0"/>
      <dgm:spPr/>
    </dgm:pt>
    <dgm:pt modelId="{C0801405-E952-4D7F-893B-F86B944D210D}" type="pres">
      <dgm:prSet presAssocID="{6578AA39-953B-4644-B710-9E153C0CF3BF}" presName="level2Shape" presStyleLbl="node3" presStyleIdx="2" presStyleCnt="3" custLinFactY="42451" custLinFactNeighborY="100000"/>
      <dgm:spPr/>
      <dgm:t>
        <a:bodyPr/>
        <a:lstStyle/>
        <a:p>
          <a:endParaRPr lang="en-US"/>
        </a:p>
      </dgm:t>
    </dgm:pt>
    <dgm:pt modelId="{41EF1138-EADB-4B29-820F-774C0DEA1C04}" type="pres">
      <dgm:prSet presAssocID="{6578AA39-953B-4644-B710-9E153C0CF3BF}" presName="hierChild3" presStyleCnt="0"/>
      <dgm:spPr/>
    </dgm:pt>
    <dgm:pt modelId="{52CE4528-6F8F-4733-B11D-C708C0AEA2BA}" type="pres">
      <dgm:prSet presAssocID="{D5DFC789-753B-4F70-98FA-F0EF65F1BEAA}" presName="Name19" presStyleLbl="parChTrans1D4" presStyleIdx="2" presStyleCnt="3"/>
      <dgm:spPr/>
      <dgm:t>
        <a:bodyPr/>
        <a:lstStyle/>
        <a:p>
          <a:endParaRPr lang="en-GB"/>
        </a:p>
      </dgm:t>
    </dgm:pt>
    <dgm:pt modelId="{EAA0B243-3DC4-41BB-BE88-4926966A5B15}" type="pres">
      <dgm:prSet presAssocID="{8BBF61C2-B5EA-4189-BC71-1F0503B7CE36}" presName="Name21" presStyleCnt="0"/>
      <dgm:spPr/>
    </dgm:pt>
    <dgm:pt modelId="{5EA1E6BC-1F35-4B52-9AD8-A18D0A2563AD}" type="pres">
      <dgm:prSet presAssocID="{8BBF61C2-B5EA-4189-BC71-1F0503B7CE36}" presName="level2Shape" presStyleLbl="node4" presStyleIdx="2" presStyleCnt="3"/>
      <dgm:spPr/>
      <dgm:t>
        <a:bodyPr/>
        <a:lstStyle/>
        <a:p>
          <a:endParaRPr lang="en-GB"/>
        </a:p>
      </dgm:t>
    </dgm:pt>
    <dgm:pt modelId="{54E6BCDF-BAAE-402A-9982-3BD30F0E0316}" type="pres">
      <dgm:prSet presAssocID="{8BBF61C2-B5EA-4189-BC71-1F0503B7CE36}" presName="hierChild3" presStyleCnt="0"/>
      <dgm:spPr/>
    </dgm:pt>
    <dgm:pt modelId="{A6269E73-0857-4CC8-A60C-2B0CB4FE1E30}" type="pres">
      <dgm:prSet presAssocID="{86D73D62-7EB3-411C-A2A5-DE6A37094721}" presName="bgShapesFlow" presStyleCnt="0"/>
      <dgm:spPr/>
    </dgm:pt>
    <dgm:pt modelId="{2408D071-BF4C-4F96-96AD-D729E616BB3A}" type="pres">
      <dgm:prSet presAssocID="{C54FCF69-D0BA-404C-8D1C-6442EDFB0C2F}" presName="rectComp" presStyleCnt="0"/>
      <dgm:spPr/>
    </dgm:pt>
    <dgm:pt modelId="{A389BA58-0771-498E-ACEA-43CCCA2EC9D5}" type="pres">
      <dgm:prSet presAssocID="{C54FCF69-D0BA-404C-8D1C-6442EDFB0C2F}" presName="bgRect" presStyleLbl="bgShp" presStyleIdx="0" presStyleCnt="4"/>
      <dgm:spPr/>
      <dgm:t>
        <a:bodyPr/>
        <a:lstStyle/>
        <a:p>
          <a:endParaRPr lang="en-GB"/>
        </a:p>
      </dgm:t>
    </dgm:pt>
    <dgm:pt modelId="{BF329BB3-29F0-4CEA-8C03-4B0FD6E96A08}" type="pres">
      <dgm:prSet presAssocID="{C54FCF69-D0BA-404C-8D1C-6442EDFB0C2F}" presName="bgRectTx" presStyleLbl="bgShp" presStyleIdx="0" presStyleCnt="4">
        <dgm:presLayoutVars>
          <dgm:bulletEnabled val="1"/>
        </dgm:presLayoutVars>
      </dgm:prSet>
      <dgm:spPr/>
      <dgm:t>
        <a:bodyPr/>
        <a:lstStyle/>
        <a:p>
          <a:endParaRPr lang="en-GB"/>
        </a:p>
      </dgm:t>
    </dgm:pt>
    <dgm:pt modelId="{8EFEBC17-32F1-4226-B1BB-9BD1F5F4A014}" type="pres">
      <dgm:prSet presAssocID="{C54FCF69-D0BA-404C-8D1C-6442EDFB0C2F}" presName="spComp" presStyleCnt="0"/>
      <dgm:spPr/>
    </dgm:pt>
    <dgm:pt modelId="{6A390CF9-EEE3-4F20-B671-694D997A1E06}" type="pres">
      <dgm:prSet presAssocID="{C54FCF69-D0BA-404C-8D1C-6442EDFB0C2F}" presName="vSp" presStyleCnt="0"/>
      <dgm:spPr/>
    </dgm:pt>
    <dgm:pt modelId="{8132E820-8B5D-43C2-8D1C-9F391F460DAF}" type="pres">
      <dgm:prSet presAssocID="{FB5EDA39-2489-42CC-8525-853BE4282F08}" presName="rectComp" presStyleCnt="0"/>
      <dgm:spPr/>
    </dgm:pt>
    <dgm:pt modelId="{3F736A6E-AB8F-4DEB-80CA-EA34E1AB8666}" type="pres">
      <dgm:prSet presAssocID="{FB5EDA39-2489-42CC-8525-853BE4282F08}" presName="bgRect" presStyleLbl="bgShp" presStyleIdx="1" presStyleCnt="4"/>
      <dgm:spPr/>
      <dgm:t>
        <a:bodyPr/>
        <a:lstStyle/>
        <a:p>
          <a:endParaRPr lang="en-GB"/>
        </a:p>
      </dgm:t>
    </dgm:pt>
    <dgm:pt modelId="{E0A78E9F-3B0A-473B-B2A1-4D2C3512853D}" type="pres">
      <dgm:prSet presAssocID="{FB5EDA39-2489-42CC-8525-853BE4282F08}" presName="bgRectTx" presStyleLbl="bgShp" presStyleIdx="1" presStyleCnt="4">
        <dgm:presLayoutVars>
          <dgm:bulletEnabled val="1"/>
        </dgm:presLayoutVars>
      </dgm:prSet>
      <dgm:spPr/>
      <dgm:t>
        <a:bodyPr/>
        <a:lstStyle/>
        <a:p>
          <a:endParaRPr lang="en-GB"/>
        </a:p>
      </dgm:t>
    </dgm:pt>
    <dgm:pt modelId="{FB4B83E0-F63A-40B5-9628-451A169FF514}" type="pres">
      <dgm:prSet presAssocID="{FB5EDA39-2489-42CC-8525-853BE4282F08}" presName="spComp" presStyleCnt="0"/>
      <dgm:spPr/>
    </dgm:pt>
    <dgm:pt modelId="{4104A138-C123-4C20-B5C7-056E2F199AD6}" type="pres">
      <dgm:prSet presAssocID="{FB5EDA39-2489-42CC-8525-853BE4282F08}" presName="vSp" presStyleCnt="0"/>
      <dgm:spPr/>
    </dgm:pt>
    <dgm:pt modelId="{57CC552B-49F2-44ED-9913-20BB43FDD79A}" type="pres">
      <dgm:prSet presAssocID="{F9947CB1-13EB-4B30-9501-B5F765FB0F50}" presName="rectComp" presStyleCnt="0"/>
      <dgm:spPr/>
    </dgm:pt>
    <dgm:pt modelId="{21F0A046-5205-4E1E-A143-782D0378A348}" type="pres">
      <dgm:prSet presAssocID="{F9947CB1-13EB-4B30-9501-B5F765FB0F50}" presName="bgRect" presStyleLbl="bgShp" presStyleIdx="2" presStyleCnt="4"/>
      <dgm:spPr/>
      <dgm:t>
        <a:bodyPr/>
        <a:lstStyle/>
        <a:p>
          <a:endParaRPr lang="en-GB"/>
        </a:p>
      </dgm:t>
    </dgm:pt>
    <dgm:pt modelId="{2FE5F3C7-8BE0-4C35-87CD-8B10E0AC2489}" type="pres">
      <dgm:prSet presAssocID="{F9947CB1-13EB-4B30-9501-B5F765FB0F50}" presName="bgRectTx" presStyleLbl="bgShp" presStyleIdx="2" presStyleCnt="4">
        <dgm:presLayoutVars>
          <dgm:bulletEnabled val="1"/>
        </dgm:presLayoutVars>
      </dgm:prSet>
      <dgm:spPr/>
      <dgm:t>
        <a:bodyPr/>
        <a:lstStyle/>
        <a:p>
          <a:endParaRPr lang="en-GB"/>
        </a:p>
      </dgm:t>
    </dgm:pt>
    <dgm:pt modelId="{7BA7A778-1793-4880-8CA8-899C042ABAFF}" type="pres">
      <dgm:prSet presAssocID="{F9947CB1-13EB-4B30-9501-B5F765FB0F50}" presName="spComp" presStyleCnt="0"/>
      <dgm:spPr/>
    </dgm:pt>
    <dgm:pt modelId="{FC53B782-1AB7-4A20-A2BE-47A1D7C90E36}" type="pres">
      <dgm:prSet presAssocID="{F9947CB1-13EB-4B30-9501-B5F765FB0F50}" presName="vSp" presStyleCnt="0"/>
      <dgm:spPr/>
    </dgm:pt>
    <dgm:pt modelId="{6DF139C4-1057-401E-BF88-93127EBBA3E0}" type="pres">
      <dgm:prSet presAssocID="{69340BBA-F560-4D4A-BA16-B3E8DF2D0FF1}" presName="rectComp" presStyleCnt="0"/>
      <dgm:spPr/>
    </dgm:pt>
    <dgm:pt modelId="{33BC67A6-F41F-439E-8E3C-6CFF837E173E}" type="pres">
      <dgm:prSet presAssocID="{69340BBA-F560-4D4A-BA16-B3E8DF2D0FF1}" presName="bgRect" presStyleLbl="bgShp" presStyleIdx="3" presStyleCnt="4" custLinFactNeighborX="649" custLinFactNeighborY="299"/>
      <dgm:spPr/>
      <dgm:t>
        <a:bodyPr/>
        <a:lstStyle/>
        <a:p>
          <a:endParaRPr lang="en-GB"/>
        </a:p>
      </dgm:t>
    </dgm:pt>
    <dgm:pt modelId="{A7384EC3-9631-4C49-836A-5E178C72622B}" type="pres">
      <dgm:prSet presAssocID="{69340BBA-F560-4D4A-BA16-B3E8DF2D0FF1}" presName="bgRectTx" presStyleLbl="bgShp" presStyleIdx="3" presStyleCnt="4">
        <dgm:presLayoutVars>
          <dgm:bulletEnabled val="1"/>
        </dgm:presLayoutVars>
      </dgm:prSet>
      <dgm:spPr/>
      <dgm:t>
        <a:bodyPr/>
        <a:lstStyle/>
        <a:p>
          <a:endParaRPr lang="en-GB"/>
        </a:p>
      </dgm:t>
    </dgm:pt>
  </dgm:ptLst>
  <dgm:cxnLst>
    <dgm:cxn modelId="{7CD40077-5C53-4628-9F0C-7D02953AD73D}" type="presOf" srcId="{19B81C35-1CA7-4D0C-A05E-8DA7CD528E66}" destId="{A8175BE7-0163-4044-8DDA-AAD92EDAF701}" srcOrd="0" destOrd="0" presId="urn:microsoft.com/office/officeart/2005/8/layout/hierarchy6"/>
    <dgm:cxn modelId="{49ED2A1B-5EC9-427F-9EFD-B83DCAC2F4B2}" type="presOf" srcId="{FB5EDA39-2489-42CC-8525-853BE4282F08}" destId="{E0A78E9F-3B0A-473B-B2A1-4D2C3512853D}" srcOrd="1" destOrd="0" presId="urn:microsoft.com/office/officeart/2005/8/layout/hierarchy6"/>
    <dgm:cxn modelId="{63C8A338-988C-4F69-B598-24AD6F4A9C10}" type="presOf" srcId="{F9947CB1-13EB-4B30-9501-B5F765FB0F50}" destId="{21F0A046-5205-4E1E-A143-782D0378A348}" srcOrd="0" destOrd="0" presId="urn:microsoft.com/office/officeart/2005/8/layout/hierarchy6"/>
    <dgm:cxn modelId="{7FDAF5B4-10AF-4B3F-865F-CCF49EDD0DC4}" type="presOf" srcId="{D5DFC789-753B-4F70-98FA-F0EF65F1BEAA}" destId="{52CE4528-6F8F-4733-B11D-C708C0AEA2BA}" srcOrd="0" destOrd="0" presId="urn:microsoft.com/office/officeart/2005/8/layout/hierarchy6"/>
    <dgm:cxn modelId="{F1299EE1-3909-4DA8-8897-D59FC808FF66}" srcId="{6578AA39-953B-4644-B710-9E153C0CF3BF}" destId="{8BBF61C2-B5EA-4189-BC71-1F0503B7CE36}" srcOrd="0" destOrd="0" parTransId="{D5DFC789-753B-4F70-98FA-F0EF65F1BEAA}" sibTransId="{1EC02BD6-8D20-4E6A-91C5-DBE429D7B741}"/>
    <dgm:cxn modelId="{BCDC6976-1548-4ED3-B95A-36C5524EB281}" type="presOf" srcId="{8BBF61C2-B5EA-4189-BC71-1F0503B7CE36}" destId="{5EA1E6BC-1F35-4B52-9AD8-A18D0A2563AD}" srcOrd="0" destOrd="0" presId="urn:microsoft.com/office/officeart/2005/8/layout/hierarchy6"/>
    <dgm:cxn modelId="{F3310807-2198-414C-9641-4AD79052F265}" srcId="{86D73D62-7EB3-411C-A2A5-DE6A37094721}" destId="{FB5EDA39-2489-42CC-8525-853BE4282F08}" srcOrd="2" destOrd="0" parTransId="{11C2823D-5E6C-4D0E-9812-641EEB0007F7}" sibTransId="{A0E8BBFA-24A6-48F7-ABA4-AEEC27CC3B66}"/>
    <dgm:cxn modelId="{7C971810-B62B-4983-96FE-7A349DFDC811}" type="presOf" srcId="{40433375-3910-451D-A098-2E0790986FF0}" destId="{7728A666-F87E-4875-974E-6E67833C182A}" srcOrd="0" destOrd="0" presId="urn:microsoft.com/office/officeart/2005/8/layout/hierarchy6"/>
    <dgm:cxn modelId="{4B42CDE7-1F17-4BD0-9792-1407B55A297E}" type="presOf" srcId="{2B7968D8-C8DB-41A5-8961-9688B19EB62A}" destId="{80F95FF0-9A4A-4625-814A-9CB0EBD23B30}" srcOrd="0" destOrd="0" presId="urn:microsoft.com/office/officeart/2005/8/layout/hierarchy6"/>
    <dgm:cxn modelId="{C4A74097-0E40-4CC3-9AC1-0BA2530A9347}" type="presOf" srcId="{69340BBA-F560-4D4A-BA16-B3E8DF2D0FF1}" destId="{33BC67A6-F41F-439E-8E3C-6CFF837E173E}" srcOrd="0" destOrd="0" presId="urn:microsoft.com/office/officeart/2005/8/layout/hierarchy6"/>
    <dgm:cxn modelId="{F8495A8B-27E5-4587-BCAD-BB765C29106D}" type="presOf" srcId="{69340BBA-F560-4D4A-BA16-B3E8DF2D0FF1}" destId="{A7384EC3-9631-4C49-836A-5E178C72622B}" srcOrd="1" destOrd="0" presId="urn:microsoft.com/office/officeart/2005/8/layout/hierarchy6"/>
    <dgm:cxn modelId="{238E2AF6-8C92-429A-BA46-E681232DF670}" type="presOf" srcId="{C54FCF69-D0BA-404C-8D1C-6442EDFB0C2F}" destId="{BF329BB3-29F0-4CEA-8C03-4B0FD6E96A08}" srcOrd="1" destOrd="0" presId="urn:microsoft.com/office/officeart/2005/8/layout/hierarchy6"/>
    <dgm:cxn modelId="{36152E09-50B7-48B3-A987-12FF62227760}" srcId="{19B81C35-1CA7-4D0C-A05E-8DA7CD528E66}" destId="{7FDD5A03-A9A6-4A45-A493-3C812CF9695D}" srcOrd="0" destOrd="0" parTransId="{414A1969-7CC6-432D-8555-D146937AE41E}" sibTransId="{0335966E-9286-4A57-87A7-BBDD999850EB}"/>
    <dgm:cxn modelId="{A644C14A-ADCB-466F-9B3D-69D231175A05}" type="presOf" srcId="{414A1969-7CC6-432D-8555-D146937AE41E}" destId="{0CCB0F59-91EA-4B4F-84BC-A0E14D981902}" srcOrd="0" destOrd="0" presId="urn:microsoft.com/office/officeart/2005/8/layout/hierarchy6"/>
    <dgm:cxn modelId="{BF025602-3A72-4B41-A030-9C7B7D86AD38}" type="presOf" srcId="{C739DDB6-62D2-4D18-8DD4-CB6D88AEDD1C}" destId="{45D0FD34-6DFD-42C1-873D-0546A9A6BD5D}" srcOrd="0" destOrd="0" presId="urn:microsoft.com/office/officeart/2005/8/layout/hierarchy6"/>
    <dgm:cxn modelId="{5A11AEA7-5A2F-4EC5-98B4-57CA478C1517}" type="presOf" srcId="{7FDD5A03-A9A6-4A45-A493-3C812CF9695D}" destId="{4BD38844-F783-4C72-9596-313CFE263426}" srcOrd="0" destOrd="0" presId="urn:microsoft.com/office/officeart/2005/8/layout/hierarchy6"/>
    <dgm:cxn modelId="{91B8F88F-94D1-4F11-AD0E-A29920C08074}" type="presOf" srcId="{F9947CB1-13EB-4B30-9501-B5F765FB0F50}" destId="{2FE5F3C7-8BE0-4C35-87CD-8B10E0AC2489}" srcOrd="1" destOrd="0" presId="urn:microsoft.com/office/officeart/2005/8/layout/hierarchy6"/>
    <dgm:cxn modelId="{1CA6C6FE-0B31-4A03-BF5D-2AA5DCAFDD19}" type="presOf" srcId="{1CBDFD01-20CE-43F3-B1E7-5A5E30AC4A65}" destId="{DA929244-0007-4552-8C62-33D1709D3A33}" srcOrd="0" destOrd="0" presId="urn:microsoft.com/office/officeart/2005/8/layout/hierarchy6"/>
    <dgm:cxn modelId="{9043FCAB-CBD3-4E3C-8C66-3CFB74F07B5F}" srcId="{86D73D62-7EB3-411C-A2A5-DE6A37094721}" destId="{F9947CB1-13EB-4B30-9501-B5F765FB0F50}" srcOrd="3" destOrd="0" parTransId="{F9F71BB8-3825-4570-9C68-7246DEB4A389}" sibTransId="{B4510549-E281-4AC9-8B45-58D21AE1FB4E}"/>
    <dgm:cxn modelId="{157A584E-9EEF-4239-A193-34756C46310E}" type="presOf" srcId="{D593A1F0-DE29-41AE-BE0A-4039BB164D2E}" destId="{82C4D5C7-17A3-4567-8462-4A4F721C970B}" srcOrd="0" destOrd="0" presId="urn:microsoft.com/office/officeart/2005/8/layout/hierarchy6"/>
    <dgm:cxn modelId="{9268D924-1A9C-4C4C-82D9-E538DAACA4F9}" type="presOf" srcId="{1C290FE9-DD85-4249-ADE5-DFA390CA373C}" destId="{3347F7EB-360A-4810-84A3-F2705E8AFC60}" srcOrd="0" destOrd="0" presId="urn:microsoft.com/office/officeart/2005/8/layout/hierarchy6"/>
    <dgm:cxn modelId="{3C503A6D-8B1A-4D59-B540-55C4C0670527}" type="presOf" srcId="{FED95693-7E82-4C0F-BC2B-F64CA05AA40D}" destId="{AD94D969-6EAB-4FCC-9926-E78ACB9E723B}" srcOrd="0" destOrd="0" presId="urn:microsoft.com/office/officeart/2005/8/layout/hierarchy6"/>
    <dgm:cxn modelId="{9302A120-F4AD-45E3-B392-57BC52FAB392}" srcId="{19B81C35-1CA7-4D0C-A05E-8DA7CD528E66}" destId="{1C290FE9-DD85-4249-ADE5-DFA390CA373C}" srcOrd="1" destOrd="0" parTransId="{C739DDB6-62D2-4D18-8DD4-CB6D88AEDD1C}" sibTransId="{98AE8C03-B9D7-48C6-956A-D82D81C95B6C}"/>
    <dgm:cxn modelId="{E7BE0F41-B92B-410A-A6C4-84ACCF9D3881}" type="presOf" srcId="{C54FCF69-D0BA-404C-8D1C-6442EDFB0C2F}" destId="{A389BA58-0771-498E-ACEA-43CCCA2EC9D5}" srcOrd="0" destOrd="0" presId="urn:microsoft.com/office/officeart/2005/8/layout/hierarchy6"/>
    <dgm:cxn modelId="{58EFE7E4-5833-4DB3-9CA8-8D84E1F16DF2}" srcId="{F06FC2EB-443D-44ED-87F5-5463276CCC70}" destId="{40433375-3910-451D-A098-2E0790986FF0}" srcOrd="1" destOrd="0" parTransId="{6410193C-4AD0-4FF6-95FC-D9ADF2DED135}" sibTransId="{79326E1C-DDFA-4FC8-9590-12CD5ECFBF77}"/>
    <dgm:cxn modelId="{C0F81F7D-25C1-4312-8AF8-BD96A1F7B928}" srcId="{40433375-3910-451D-A098-2E0790986FF0}" destId="{6578AA39-953B-4644-B710-9E153C0CF3BF}" srcOrd="0" destOrd="0" parTransId="{2B7968D8-C8DB-41A5-8961-9688B19EB62A}" sibTransId="{92129C39-6DEE-4B50-ABB1-F3E19A08FB13}"/>
    <dgm:cxn modelId="{C11B3D4D-4DCD-4E7C-9B95-549CA1E74068}" type="presOf" srcId="{86D73D62-7EB3-411C-A2A5-DE6A37094721}" destId="{88956343-8388-4BDE-B909-A472E0F68519}" srcOrd="0" destOrd="0" presId="urn:microsoft.com/office/officeart/2005/8/layout/hierarchy6"/>
    <dgm:cxn modelId="{8AABA999-CD0D-457C-BEF7-E420DBCE1DD7}" type="presOf" srcId="{FB5EDA39-2489-42CC-8525-853BE4282F08}" destId="{3F736A6E-AB8F-4DEB-80CA-EA34E1AB8666}" srcOrd="0" destOrd="0" presId="urn:microsoft.com/office/officeart/2005/8/layout/hierarchy6"/>
    <dgm:cxn modelId="{A2D02E66-867D-4BA3-959F-C0D0F39FFC14}" srcId="{86D73D62-7EB3-411C-A2A5-DE6A37094721}" destId="{69340BBA-F560-4D4A-BA16-B3E8DF2D0FF1}" srcOrd="4" destOrd="0" parTransId="{DF97857A-1D69-4BEE-8A32-247A082D5C53}" sibTransId="{72ACB9F9-821A-4649-A2A4-9262998E5FB7}"/>
    <dgm:cxn modelId="{04C6607C-93EA-4D4C-891C-2DCAE3018151}" srcId="{F06FC2EB-443D-44ED-87F5-5463276CCC70}" destId="{19B81C35-1CA7-4D0C-A05E-8DA7CD528E66}" srcOrd="0" destOrd="0" parTransId="{18EC1F2B-2D50-4512-A9E3-FE3CE60B05D0}" sibTransId="{B5A319E1-5BE5-4AB0-9744-8697FDE2B705}"/>
    <dgm:cxn modelId="{BD852BBF-F2F4-476F-A82B-F687E4B3B0EE}" type="presOf" srcId="{864F5CE4-88A4-4DFE-B354-4A4B57120E95}" destId="{230A033E-26D5-4649-B0BE-A4E662A083CB}" srcOrd="0" destOrd="0" presId="urn:microsoft.com/office/officeart/2005/8/layout/hierarchy6"/>
    <dgm:cxn modelId="{D57F68F9-4229-46E7-B930-54682672C59D}" type="presOf" srcId="{6578AA39-953B-4644-B710-9E153C0CF3BF}" destId="{C0801405-E952-4D7F-893B-F86B944D210D}" srcOrd="0" destOrd="0" presId="urn:microsoft.com/office/officeart/2005/8/layout/hierarchy6"/>
    <dgm:cxn modelId="{B6B84371-91B3-403D-B844-E81E4E6B93C7}" type="presOf" srcId="{F06FC2EB-443D-44ED-87F5-5463276CCC70}" destId="{29621541-03AB-40CA-B1FF-B3D61741CE23}" srcOrd="0" destOrd="0" presId="urn:microsoft.com/office/officeart/2005/8/layout/hierarchy6"/>
    <dgm:cxn modelId="{E709F938-AE93-49FC-A649-01BAB9E70A42}" srcId="{86D73D62-7EB3-411C-A2A5-DE6A37094721}" destId="{C54FCF69-D0BA-404C-8D1C-6442EDFB0C2F}" srcOrd="1" destOrd="0" parTransId="{FFC6862E-B082-48BF-90EC-2463F3417115}" sibTransId="{1A261CC1-B4F7-4743-9769-A80D3D8DBD68}"/>
    <dgm:cxn modelId="{DAFDC668-AFA0-47E7-815E-AA556D7CFF00}" srcId="{86D73D62-7EB3-411C-A2A5-DE6A37094721}" destId="{F06FC2EB-443D-44ED-87F5-5463276CCC70}" srcOrd="0" destOrd="0" parTransId="{ECB8EC26-4204-48C2-BBFA-3EA1A2C8688B}" sibTransId="{CA431C74-7ECD-4070-813C-F73DA34A1A18}"/>
    <dgm:cxn modelId="{0B20C942-5977-43B4-902E-3931A444330E}" srcId="{7FDD5A03-A9A6-4A45-A493-3C812CF9695D}" destId="{864F5CE4-88A4-4DFE-B354-4A4B57120E95}" srcOrd="0" destOrd="0" parTransId="{FED95693-7E82-4C0F-BC2B-F64CA05AA40D}" sibTransId="{CC1DD553-CC65-4B67-9A26-428C23FC8AE1}"/>
    <dgm:cxn modelId="{099DA396-ED0F-438C-B7F4-FDE7AF9949F0}" type="presOf" srcId="{6410193C-4AD0-4FF6-95FC-D9ADF2DED135}" destId="{E0473CF8-6F7C-4DA6-96C7-274A8993AAD8}" srcOrd="0" destOrd="0" presId="urn:microsoft.com/office/officeart/2005/8/layout/hierarchy6"/>
    <dgm:cxn modelId="{E674CFF8-3110-40E2-B68B-E4E60C5FC65C}" type="presOf" srcId="{18EC1F2B-2D50-4512-A9E3-FE3CE60B05D0}" destId="{19F7CCD6-4733-417C-8DEC-ED1ECF695B8E}" srcOrd="0" destOrd="0" presId="urn:microsoft.com/office/officeart/2005/8/layout/hierarchy6"/>
    <dgm:cxn modelId="{1C10263E-DB9B-45AE-A8D1-8BA795528BEF}" srcId="{1C290FE9-DD85-4249-ADE5-DFA390CA373C}" destId="{1CBDFD01-20CE-43F3-B1E7-5A5E30AC4A65}" srcOrd="0" destOrd="0" parTransId="{D593A1F0-DE29-41AE-BE0A-4039BB164D2E}" sibTransId="{9DF50866-055E-4651-90B9-53E0DFAA29D9}"/>
    <dgm:cxn modelId="{945A1BEB-5E5C-42E6-A8B3-D5091131E54B}" type="presParOf" srcId="{88956343-8388-4BDE-B909-A472E0F68519}" destId="{4F299CCF-C75D-49FC-AD20-6B7C662C41DD}" srcOrd="0" destOrd="0" presId="urn:microsoft.com/office/officeart/2005/8/layout/hierarchy6"/>
    <dgm:cxn modelId="{8DF91AE2-5BC0-450B-8F8D-A44A244A0470}" type="presParOf" srcId="{4F299CCF-C75D-49FC-AD20-6B7C662C41DD}" destId="{23506A62-B0B0-4A6E-8458-37DF46CBBFE8}" srcOrd="0" destOrd="0" presId="urn:microsoft.com/office/officeart/2005/8/layout/hierarchy6"/>
    <dgm:cxn modelId="{E06C306E-E89A-4D7F-B59B-C732597BECB2}" type="presParOf" srcId="{4F299CCF-C75D-49FC-AD20-6B7C662C41DD}" destId="{F8BD21A6-B632-4033-854D-E6C3C21D0C2F}" srcOrd="1" destOrd="0" presId="urn:microsoft.com/office/officeart/2005/8/layout/hierarchy6"/>
    <dgm:cxn modelId="{3FE90B3D-6F06-48DA-889A-4CBDA9C3A714}" type="presParOf" srcId="{F8BD21A6-B632-4033-854D-E6C3C21D0C2F}" destId="{1216579F-0217-4547-87C3-0192C45B61DA}" srcOrd="0" destOrd="0" presId="urn:microsoft.com/office/officeart/2005/8/layout/hierarchy6"/>
    <dgm:cxn modelId="{F56448AA-44D5-4A2C-9165-C134D8587BDF}" type="presParOf" srcId="{1216579F-0217-4547-87C3-0192C45B61DA}" destId="{29621541-03AB-40CA-B1FF-B3D61741CE23}" srcOrd="0" destOrd="0" presId="urn:microsoft.com/office/officeart/2005/8/layout/hierarchy6"/>
    <dgm:cxn modelId="{D176D4B9-B1A9-4C47-ABEC-135AB25685A2}" type="presParOf" srcId="{1216579F-0217-4547-87C3-0192C45B61DA}" destId="{1940C873-D763-447E-BE82-63CA95BD1FF3}" srcOrd="1" destOrd="0" presId="urn:microsoft.com/office/officeart/2005/8/layout/hierarchy6"/>
    <dgm:cxn modelId="{C7157D09-4106-4EA7-977C-AD27D5B148A3}" type="presParOf" srcId="{1940C873-D763-447E-BE82-63CA95BD1FF3}" destId="{19F7CCD6-4733-417C-8DEC-ED1ECF695B8E}" srcOrd="0" destOrd="0" presId="urn:microsoft.com/office/officeart/2005/8/layout/hierarchy6"/>
    <dgm:cxn modelId="{2B5B92C9-2C8F-486B-BE6A-D29E1F09D5C8}" type="presParOf" srcId="{1940C873-D763-447E-BE82-63CA95BD1FF3}" destId="{6E344660-22E3-4F7F-90A6-063D301C13ED}" srcOrd="1" destOrd="0" presId="urn:microsoft.com/office/officeart/2005/8/layout/hierarchy6"/>
    <dgm:cxn modelId="{4FDA3D2E-562E-424A-BDE0-54016A056158}" type="presParOf" srcId="{6E344660-22E3-4F7F-90A6-063D301C13ED}" destId="{A8175BE7-0163-4044-8DDA-AAD92EDAF701}" srcOrd="0" destOrd="0" presId="urn:microsoft.com/office/officeart/2005/8/layout/hierarchy6"/>
    <dgm:cxn modelId="{1C254DAD-6898-4886-8CCB-1796C8F51780}" type="presParOf" srcId="{6E344660-22E3-4F7F-90A6-063D301C13ED}" destId="{2E792671-3595-4261-8B8B-74BBD03F3C66}" srcOrd="1" destOrd="0" presId="urn:microsoft.com/office/officeart/2005/8/layout/hierarchy6"/>
    <dgm:cxn modelId="{38505540-6D5D-4C4E-908D-650DAD0CBEB3}" type="presParOf" srcId="{2E792671-3595-4261-8B8B-74BBD03F3C66}" destId="{0CCB0F59-91EA-4B4F-84BC-A0E14D981902}" srcOrd="0" destOrd="0" presId="urn:microsoft.com/office/officeart/2005/8/layout/hierarchy6"/>
    <dgm:cxn modelId="{3D75B31D-D8F9-4EA4-A859-73C75EBF6247}" type="presParOf" srcId="{2E792671-3595-4261-8B8B-74BBD03F3C66}" destId="{96A9CC84-33B5-48BD-9788-9D7E05814365}" srcOrd="1" destOrd="0" presId="urn:microsoft.com/office/officeart/2005/8/layout/hierarchy6"/>
    <dgm:cxn modelId="{069655C3-9D80-4A83-8FE7-D763D9E3E1E0}" type="presParOf" srcId="{96A9CC84-33B5-48BD-9788-9D7E05814365}" destId="{4BD38844-F783-4C72-9596-313CFE263426}" srcOrd="0" destOrd="0" presId="urn:microsoft.com/office/officeart/2005/8/layout/hierarchy6"/>
    <dgm:cxn modelId="{C04972A2-7D12-4260-AB72-5BA64B2CB4A4}" type="presParOf" srcId="{96A9CC84-33B5-48BD-9788-9D7E05814365}" destId="{78CF670D-639E-4CC1-83D1-60737D34BA91}" srcOrd="1" destOrd="0" presId="urn:microsoft.com/office/officeart/2005/8/layout/hierarchy6"/>
    <dgm:cxn modelId="{AB5DC077-08B3-44E9-927E-35FBB6A8DE2F}" type="presParOf" srcId="{78CF670D-639E-4CC1-83D1-60737D34BA91}" destId="{AD94D969-6EAB-4FCC-9926-E78ACB9E723B}" srcOrd="0" destOrd="0" presId="urn:microsoft.com/office/officeart/2005/8/layout/hierarchy6"/>
    <dgm:cxn modelId="{B694244D-4EB9-4AFC-9706-58724EBA9652}" type="presParOf" srcId="{78CF670D-639E-4CC1-83D1-60737D34BA91}" destId="{9B81B91E-791F-4F0D-A985-0BFDEAADEFCB}" srcOrd="1" destOrd="0" presId="urn:microsoft.com/office/officeart/2005/8/layout/hierarchy6"/>
    <dgm:cxn modelId="{0CA2F631-14D2-466E-93C3-73DCBAA716AA}" type="presParOf" srcId="{9B81B91E-791F-4F0D-A985-0BFDEAADEFCB}" destId="{230A033E-26D5-4649-B0BE-A4E662A083CB}" srcOrd="0" destOrd="0" presId="urn:microsoft.com/office/officeart/2005/8/layout/hierarchy6"/>
    <dgm:cxn modelId="{43880931-E38B-4E45-AA17-813121401244}" type="presParOf" srcId="{9B81B91E-791F-4F0D-A985-0BFDEAADEFCB}" destId="{F47FF386-66E1-44DD-B392-C62F0FD47469}" srcOrd="1" destOrd="0" presId="urn:microsoft.com/office/officeart/2005/8/layout/hierarchy6"/>
    <dgm:cxn modelId="{35255053-EFF6-454E-A94B-A8B48D9BCEDF}" type="presParOf" srcId="{2E792671-3595-4261-8B8B-74BBD03F3C66}" destId="{45D0FD34-6DFD-42C1-873D-0546A9A6BD5D}" srcOrd="2" destOrd="0" presId="urn:microsoft.com/office/officeart/2005/8/layout/hierarchy6"/>
    <dgm:cxn modelId="{38375F2D-7399-416F-A874-34C59005DD1E}" type="presParOf" srcId="{2E792671-3595-4261-8B8B-74BBD03F3C66}" destId="{0140C319-B1CF-47BF-B872-71999D861E3C}" srcOrd="3" destOrd="0" presId="urn:microsoft.com/office/officeart/2005/8/layout/hierarchy6"/>
    <dgm:cxn modelId="{3B070529-B602-46D4-9B74-53C375209B11}" type="presParOf" srcId="{0140C319-B1CF-47BF-B872-71999D861E3C}" destId="{3347F7EB-360A-4810-84A3-F2705E8AFC60}" srcOrd="0" destOrd="0" presId="urn:microsoft.com/office/officeart/2005/8/layout/hierarchy6"/>
    <dgm:cxn modelId="{6DB15B70-4691-427A-9747-EE649A8268AF}" type="presParOf" srcId="{0140C319-B1CF-47BF-B872-71999D861E3C}" destId="{83C4A3D8-967D-426D-8A2A-409F1142CE31}" srcOrd="1" destOrd="0" presId="urn:microsoft.com/office/officeart/2005/8/layout/hierarchy6"/>
    <dgm:cxn modelId="{6D00F5A8-9251-422E-AF66-90CDF5C64938}" type="presParOf" srcId="{83C4A3D8-967D-426D-8A2A-409F1142CE31}" destId="{82C4D5C7-17A3-4567-8462-4A4F721C970B}" srcOrd="0" destOrd="0" presId="urn:microsoft.com/office/officeart/2005/8/layout/hierarchy6"/>
    <dgm:cxn modelId="{11A3478C-9896-47BC-A91B-28B7372D8552}" type="presParOf" srcId="{83C4A3D8-967D-426D-8A2A-409F1142CE31}" destId="{224E4BA9-F63E-40FB-A87E-BFB14BC92C29}" srcOrd="1" destOrd="0" presId="urn:microsoft.com/office/officeart/2005/8/layout/hierarchy6"/>
    <dgm:cxn modelId="{668B5779-3BA2-42D6-B178-3AAFEDAC1D59}" type="presParOf" srcId="{224E4BA9-F63E-40FB-A87E-BFB14BC92C29}" destId="{DA929244-0007-4552-8C62-33D1709D3A33}" srcOrd="0" destOrd="0" presId="urn:microsoft.com/office/officeart/2005/8/layout/hierarchy6"/>
    <dgm:cxn modelId="{DFEA1872-D4F1-4DF5-B710-17966D25DD22}" type="presParOf" srcId="{224E4BA9-F63E-40FB-A87E-BFB14BC92C29}" destId="{48C946D1-D9CC-45A2-9354-7AE7D6A6D05A}" srcOrd="1" destOrd="0" presId="urn:microsoft.com/office/officeart/2005/8/layout/hierarchy6"/>
    <dgm:cxn modelId="{41CE4206-DE37-41D0-96ED-74F955660FFF}" type="presParOf" srcId="{1940C873-D763-447E-BE82-63CA95BD1FF3}" destId="{E0473CF8-6F7C-4DA6-96C7-274A8993AAD8}" srcOrd="2" destOrd="0" presId="urn:microsoft.com/office/officeart/2005/8/layout/hierarchy6"/>
    <dgm:cxn modelId="{0B78968A-2EA9-403A-8371-C04B505A6459}" type="presParOf" srcId="{1940C873-D763-447E-BE82-63CA95BD1FF3}" destId="{018A9213-5641-4E6A-A99E-0F29A8C578A4}" srcOrd="3" destOrd="0" presId="urn:microsoft.com/office/officeart/2005/8/layout/hierarchy6"/>
    <dgm:cxn modelId="{4EDBFFB2-F1F9-4093-825E-F69BE25EA89E}" type="presParOf" srcId="{018A9213-5641-4E6A-A99E-0F29A8C578A4}" destId="{7728A666-F87E-4875-974E-6E67833C182A}" srcOrd="0" destOrd="0" presId="urn:microsoft.com/office/officeart/2005/8/layout/hierarchy6"/>
    <dgm:cxn modelId="{963A7D10-924F-4A88-8F60-4E918DEDD6F1}" type="presParOf" srcId="{018A9213-5641-4E6A-A99E-0F29A8C578A4}" destId="{F075A3D8-EFA3-4C83-8CA0-91E165C111D7}" srcOrd="1" destOrd="0" presId="urn:microsoft.com/office/officeart/2005/8/layout/hierarchy6"/>
    <dgm:cxn modelId="{4260F282-69F9-48DD-8E77-498E761C05D8}" type="presParOf" srcId="{F075A3D8-EFA3-4C83-8CA0-91E165C111D7}" destId="{80F95FF0-9A4A-4625-814A-9CB0EBD23B30}" srcOrd="0" destOrd="0" presId="urn:microsoft.com/office/officeart/2005/8/layout/hierarchy6"/>
    <dgm:cxn modelId="{784B2782-F656-490B-A465-F983D2CEF665}" type="presParOf" srcId="{F075A3D8-EFA3-4C83-8CA0-91E165C111D7}" destId="{35010F31-1096-4042-945B-5B711EC95047}" srcOrd="1" destOrd="0" presId="urn:microsoft.com/office/officeart/2005/8/layout/hierarchy6"/>
    <dgm:cxn modelId="{F4C0E8DF-DD1E-408D-A03F-9B4592A6A68A}" type="presParOf" srcId="{35010F31-1096-4042-945B-5B711EC95047}" destId="{C0801405-E952-4D7F-893B-F86B944D210D}" srcOrd="0" destOrd="0" presId="urn:microsoft.com/office/officeart/2005/8/layout/hierarchy6"/>
    <dgm:cxn modelId="{7562D734-0616-4E54-AE1A-34244CD513E8}" type="presParOf" srcId="{35010F31-1096-4042-945B-5B711EC95047}" destId="{41EF1138-EADB-4B29-820F-774C0DEA1C04}" srcOrd="1" destOrd="0" presId="urn:microsoft.com/office/officeart/2005/8/layout/hierarchy6"/>
    <dgm:cxn modelId="{5C7382BB-3B8C-4294-9DA8-4C62D8825358}" type="presParOf" srcId="{41EF1138-EADB-4B29-820F-774C0DEA1C04}" destId="{52CE4528-6F8F-4733-B11D-C708C0AEA2BA}" srcOrd="0" destOrd="0" presId="urn:microsoft.com/office/officeart/2005/8/layout/hierarchy6"/>
    <dgm:cxn modelId="{4990394B-D927-48DC-B0C5-E71C0F7DD07D}" type="presParOf" srcId="{41EF1138-EADB-4B29-820F-774C0DEA1C04}" destId="{EAA0B243-3DC4-41BB-BE88-4926966A5B15}" srcOrd="1" destOrd="0" presId="urn:microsoft.com/office/officeart/2005/8/layout/hierarchy6"/>
    <dgm:cxn modelId="{A255D8FF-C80A-42ED-B90E-A8FD8A5669CF}" type="presParOf" srcId="{EAA0B243-3DC4-41BB-BE88-4926966A5B15}" destId="{5EA1E6BC-1F35-4B52-9AD8-A18D0A2563AD}" srcOrd="0" destOrd="0" presId="urn:microsoft.com/office/officeart/2005/8/layout/hierarchy6"/>
    <dgm:cxn modelId="{7B6E5092-91C7-46A8-995F-08B20EB0ADAB}" type="presParOf" srcId="{EAA0B243-3DC4-41BB-BE88-4926966A5B15}" destId="{54E6BCDF-BAAE-402A-9982-3BD30F0E0316}" srcOrd="1" destOrd="0" presId="urn:microsoft.com/office/officeart/2005/8/layout/hierarchy6"/>
    <dgm:cxn modelId="{46755844-FE1A-45C6-9EFD-4C5425ED99A6}" type="presParOf" srcId="{88956343-8388-4BDE-B909-A472E0F68519}" destId="{A6269E73-0857-4CC8-A60C-2B0CB4FE1E30}" srcOrd="1" destOrd="0" presId="urn:microsoft.com/office/officeart/2005/8/layout/hierarchy6"/>
    <dgm:cxn modelId="{B03E187E-FF59-4C6E-9318-9E4695CEEF26}" type="presParOf" srcId="{A6269E73-0857-4CC8-A60C-2B0CB4FE1E30}" destId="{2408D071-BF4C-4F96-96AD-D729E616BB3A}" srcOrd="0" destOrd="0" presId="urn:microsoft.com/office/officeart/2005/8/layout/hierarchy6"/>
    <dgm:cxn modelId="{9AD285C7-473B-4526-8B40-0BB6D9116945}" type="presParOf" srcId="{2408D071-BF4C-4F96-96AD-D729E616BB3A}" destId="{A389BA58-0771-498E-ACEA-43CCCA2EC9D5}" srcOrd="0" destOrd="0" presId="urn:microsoft.com/office/officeart/2005/8/layout/hierarchy6"/>
    <dgm:cxn modelId="{302FB5FE-3FCB-4E38-BAEC-ECB132C58DC1}" type="presParOf" srcId="{2408D071-BF4C-4F96-96AD-D729E616BB3A}" destId="{BF329BB3-29F0-4CEA-8C03-4B0FD6E96A08}" srcOrd="1" destOrd="0" presId="urn:microsoft.com/office/officeart/2005/8/layout/hierarchy6"/>
    <dgm:cxn modelId="{08FD0010-BA49-4BF0-8256-0FFA0ECD900A}" type="presParOf" srcId="{A6269E73-0857-4CC8-A60C-2B0CB4FE1E30}" destId="{8EFEBC17-32F1-4226-B1BB-9BD1F5F4A014}" srcOrd="1" destOrd="0" presId="urn:microsoft.com/office/officeart/2005/8/layout/hierarchy6"/>
    <dgm:cxn modelId="{E0C2A6AB-A836-40AE-BDF2-717B0E9EA25B}" type="presParOf" srcId="{8EFEBC17-32F1-4226-B1BB-9BD1F5F4A014}" destId="{6A390CF9-EEE3-4F20-B671-694D997A1E06}" srcOrd="0" destOrd="0" presId="urn:microsoft.com/office/officeart/2005/8/layout/hierarchy6"/>
    <dgm:cxn modelId="{55A2E98D-D0EB-46F5-9135-5063B0C1514E}" type="presParOf" srcId="{A6269E73-0857-4CC8-A60C-2B0CB4FE1E30}" destId="{8132E820-8B5D-43C2-8D1C-9F391F460DAF}" srcOrd="2" destOrd="0" presId="urn:microsoft.com/office/officeart/2005/8/layout/hierarchy6"/>
    <dgm:cxn modelId="{A79F4C18-02DA-45B1-B477-0A99B509C54C}" type="presParOf" srcId="{8132E820-8B5D-43C2-8D1C-9F391F460DAF}" destId="{3F736A6E-AB8F-4DEB-80CA-EA34E1AB8666}" srcOrd="0" destOrd="0" presId="urn:microsoft.com/office/officeart/2005/8/layout/hierarchy6"/>
    <dgm:cxn modelId="{9F757D3B-5F7A-4E32-B756-755A031E882B}" type="presParOf" srcId="{8132E820-8B5D-43C2-8D1C-9F391F460DAF}" destId="{E0A78E9F-3B0A-473B-B2A1-4D2C3512853D}" srcOrd="1" destOrd="0" presId="urn:microsoft.com/office/officeart/2005/8/layout/hierarchy6"/>
    <dgm:cxn modelId="{65F85AE1-C01B-4AEA-ADDB-A0FFEA8AB8BA}" type="presParOf" srcId="{A6269E73-0857-4CC8-A60C-2B0CB4FE1E30}" destId="{FB4B83E0-F63A-40B5-9628-451A169FF514}" srcOrd="3" destOrd="0" presId="urn:microsoft.com/office/officeart/2005/8/layout/hierarchy6"/>
    <dgm:cxn modelId="{000D0F99-2680-4923-8318-0B6F762717AD}" type="presParOf" srcId="{FB4B83E0-F63A-40B5-9628-451A169FF514}" destId="{4104A138-C123-4C20-B5C7-056E2F199AD6}" srcOrd="0" destOrd="0" presId="urn:microsoft.com/office/officeart/2005/8/layout/hierarchy6"/>
    <dgm:cxn modelId="{06539C62-E1D2-4082-8BB8-23EAA31B44DC}" type="presParOf" srcId="{A6269E73-0857-4CC8-A60C-2B0CB4FE1E30}" destId="{57CC552B-49F2-44ED-9913-20BB43FDD79A}" srcOrd="4" destOrd="0" presId="urn:microsoft.com/office/officeart/2005/8/layout/hierarchy6"/>
    <dgm:cxn modelId="{5BE115E5-B3AA-45B2-B732-CA32E0AA9D6C}" type="presParOf" srcId="{57CC552B-49F2-44ED-9913-20BB43FDD79A}" destId="{21F0A046-5205-4E1E-A143-782D0378A348}" srcOrd="0" destOrd="0" presId="urn:microsoft.com/office/officeart/2005/8/layout/hierarchy6"/>
    <dgm:cxn modelId="{B01A715A-4718-481E-A672-C953FF360553}" type="presParOf" srcId="{57CC552B-49F2-44ED-9913-20BB43FDD79A}" destId="{2FE5F3C7-8BE0-4C35-87CD-8B10E0AC2489}" srcOrd="1" destOrd="0" presId="urn:microsoft.com/office/officeart/2005/8/layout/hierarchy6"/>
    <dgm:cxn modelId="{6A5CC030-C778-4C03-AF66-E547A5FEF118}" type="presParOf" srcId="{A6269E73-0857-4CC8-A60C-2B0CB4FE1E30}" destId="{7BA7A778-1793-4880-8CA8-899C042ABAFF}" srcOrd="5" destOrd="0" presId="urn:microsoft.com/office/officeart/2005/8/layout/hierarchy6"/>
    <dgm:cxn modelId="{E3D13833-2480-40D8-83D1-4B9DDE7A2D32}" type="presParOf" srcId="{7BA7A778-1793-4880-8CA8-899C042ABAFF}" destId="{FC53B782-1AB7-4A20-A2BE-47A1D7C90E36}" srcOrd="0" destOrd="0" presId="urn:microsoft.com/office/officeart/2005/8/layout/hierarchy6"/>
    <dgm:cxn modelId="{24DC1EF1-B0DD-4C2B-8FB1-B63FF573357D}" type="presParOf" srcId="{A6269E73-0857-4CC8-A60C-2B0CB4FE1E30}" destId="{6DF139C4-1057-401E-BF88-93127EBBA3E0}" srcOrd="6" destOrd="0" presId="urn:microsoft.com/office/officeart/2005/8/layout/hierarchy6"/>
    <dgm:cxn modelId="{AE313313-3277-4284-BD8F-B9940B22F09C}" type="presParOf" srcId="{6DF139C4-1057-401E-BF88-93127EBBA3E0}" destId="{33BC67A6-F41F-439E-8E3C-6CFF837E173E}" srcOrd="0" destOrd="0" presId="urn:microsoft.com/office/officeart/2005/8/layout/hierarchy6"/>
    <dgm:cxn modelId="{ED491ABE-F68F-49E9-B5B1-3F7BFF3CD11B}" type="presParOf" srcId="{6DF139C4-1057-401E-BF88-93127EBBA3E0}" destId="{A7384EC3-9631-4C49-836A-5E178C72622B}"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0348606-5AEA-4C82-8775-4FE0FDFFDB38}"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130D942E-9DE9-41C8-A20C-926509B73D41}">
      <dgm:prSet phldrT="[Text]"/>
      <dgm:spPr>
        <a:solidFill>
          <a:srgbClr val="004080"/>
        </a:solidFill>
        <a:ln w="57150"/>
      </dgm:spPr>
      <dgm:t>
        <a:bodyPr/>
        <a:lstStyle/>
        <a:p>
          <a:r>
            <a:rPr lang="en-US" noProof="0" dirty="0" smtClean="0"/>
            <a:t>Provide information on actions taken </a:t>
          </a:r>
          <a:r>
            <a:rPr lang="en-US" b="1" noProof="0" dirty="0" smtClean="0"/>
            <a:t>without undue delay</a:t>
          </a:r>
          <a:endParaRPr lang="en-US" dirty="0"/>
        </a:p>
      </dgm:t>
    </dgm:pt>
    <dgm:pt modelId="{ED8B995D-5586-4871-9CDC-36E47E09E321}" type="parTrans" cxnId="{18756607-6444-48DC-9F53-88AA0F98E0B0}">
      <dgm:prSet/>
      <dgm:spPr/>
      <dgm:t>
        <a:bodyPr/>
        <a:lstStyle/>
        <a:p>
          <a:endParaRPr lang="en-US"/>
        </a:p>
      </dgm:t>
    </dgm:pt>
    <dgm:pt modelId="{DA7DB428-A15E-4E81-BAD1-9B77E6F37CA6}" type="sibTrans" cxnId="{18756607-6444-48DC-9F53-88AA0F98E0B0}">
      <dgm:prSet/>
      <dgm:spPr/>
      <dgm:t>
        <a:bodyPr/>
        <a:lstStyle/>
        <a:p>
          <a:endParaRPr lang="en-US"/>
        </a:p>
      </dgm:t>
    </dgm:pt>
    <dgm:pt modelId="{D4AA10F0-6A81-48F4-B98A-0286B018C042}">
      <dgm:prSet phldrT="[Text]"/>
      <dgm:spPr>
        <a:solidFill>
          <a:srgbClr val="004080"/>
        </a:solidFill>
        <a:ln w="38100">
          <a:solidFill>
            <a:schemeClr val="accent1"/>
          </a:solidFill>
        </a:ln>
      </dgm:spPr>
      <dgm:t>
        <a:bodyPr/>
        <a:lstStyle/>
        <a:p>
          <a:r>
            <a:rPr lang="en-US" noProof="0" dirty="0" smtClean="0"/>
            <a:t>If no action is taken, inform DS </a:t>
          </a:r>
          <a:r>
            <a:rPr lang="en-US" b="1" noProof="0" dirty="0" smtClean="0"/>
            <a:t>without undue delay</a:t>
          </a:r>
          <a:r>
            <a:rPr lang="en-US" noProof="0" dirty="0" smtClean="0"/>
            <a:t> (max. within 1 month of receipt) </a:t>
          </a:r>
        </a:p>
        <a:p>
          <a:endParaRPr lang="en-US" noProof="0" dirty="0" smtClean="0"/>
        </a:p>
        <a:p>
          <a:r>
            <a:rPr lang="en-US" noProof="0" dirty="0" smtClean="0"/>
            <a:t>Inform DS about right to lodge a complaint with the CNPD</a:t>
          </a:r>
          <a:endParaRPr lang="en-US" noProof="0" dirty="0"/>
        </a:p>
      </dgm:t>
    </dgm:pt>
    <dgm:pt modelId="{366E0DEE-7CA3-4298-A7F6-8A2AB57A8BE2}" type="parTrans" cxnId="{9E3D9754-8236-4B3D-AF6D-0E360878DFB6}">
      <dgm:prSet/>
      <dgm:spPr/>
      <dgm:t>
        <a:bodyPr/>
        <a:lstStyle/>
        <a:p>
          <a:endParaRPr lang="en-US"/>
        </a:p>
      </dgm:t>
    </dgm:pt>
    <dgm:pt modelId="{E23099E3-D0F9-4F0F-8B96-114D5A566C30}" type="sibTrans" cxnId="{9E3D9754-8236-4B3D-AF6D-0E360878DFB6}">
      <dgm:prSet/>
      <dgm:spPr/>
      <dgm:t>
        <a:bodyPr/>
        <a:lstStyle/>
        <a:p>
          <a:endParaRPr lang="en-US"/>
        </a:p>
      </dgm:t>
    </dgm:pt>
    <dgm:pt modelId="{46D0CB51-56F4-43E4-BEDB-A93E47171117}">
      <dgm:prSet phldrT="[Text]"/>
      <dgm:spPr>
        <a:solidFill>
          <a:srgbClr val="004080"/>
        </a:solidFill>
        <a:ln w="38100">
          <a:solidFill>
            <a:schemeClr val="accent1"/>
          </a:solidFill>
        </a:ln>
      </dgm:spPr>
      <dgm:t>
        <a:bodyPr/>
        <a:lstStyle/>
        <a:p>
          <a:r>
            <a:rPr lang="en-US" noProof="0" dirty="0" smtClean="0"/>
            <a:t>Information </a:t>
          </a:r>
          <a:r>
            <a:rPr lang="en-US" u="sng" noProof="0" dirty="0" smtClean="0"/>
            <a:t>cannot be provided</a:t>
          </a:r>
          <a:r>
            <a:rPr lang="en-US" noProof="0" dirty="0" smtClean="0"/>
            <a:t> within 1 month:</a:t>
          </a:r>
          <a:br>
            <a:rPr lang="en-US" noProof="0" dirty="0" smtClean="0"/>
          </a:br>
          <a:r>
            <a:rPr lang="en-US" noProof="0" dirty="0" smtClean="0"/>
            <a:t/>
          </a:r>
          <a:br>
            <a:rPr lang="en-US" noProof="0" dirty="0" smtClean="0"/>
          </a:br>
          <a:r>
            <a:rPr lang="en-US" noProof="0" dirty="0" smtClean="0"/>
            <a:t>Inform DS of the extension </a:t>
          </a:r>
          <a:r>
            <a:rPr lang="en-US" b="1" noProof="0" dirty="0" smtClean="0"/>
            <a:t>within 1 month of receipt of request </a:t>
          </a:r>
          <a:r>
            <a:rPr lang="en-US" b="0" noProof="0" dirty="0" smtClean="0"/>
            <a:t>(with </a:t>
          </a:r>
          <a:r>
            <a:rPr lang="en-US" noProof="0" dirty="0" smtClean="0"/>
            <a:t>reasons for the delay) possible extension by 2 months</a:t>
          </a:r>
          <a:endParaRPr lang="en-US" dirty="0"/>
        </a:p>
      </dgm:t>
    </dgm:pt>
    <dgm:pt modelId="{D59249E4-C295-41B3-B933-C9F82A128BEE}" type="parTrans" cxnId="{53B833C6-A0CE-4EC1-9AB0-732654F2646E}">
      <dgm:prSet/>
      <dgm:spPr/>
      <dgm:t>
        <a:bodyPr/>
        <a:lstStyle/>
        <a:p>
          <a:endParaRPr lang="en-US"/>
        </a:p>
      </dgm:t>
    </dgm:pt>
    <dgm:pt modelId="{90ADC9FF-343B-4E20-A58E-992D38318AD1}" type="sibTrans" cxnId="{53B833C6-A0CE-4EC1-9AB0-732654F2646E}">
      <dgm:prSet/>
      <dgm:spPr/>
      <dgm:t>
        <a:bodyPr/>
        <a:lstStyle/>
        <a:p>
          <a:endParaRPr lang="en-US"/>
        </a:p>
      </dgm:t>
    </dgm:pt>
    <dgm:pt modelId="{BCA3A721-5C6D-4238-A355-AEC387D19673}">
      <dgm:prSet phldrT="[Text]"/>
      <dgm:spPr>
        <a:solidFill>
          <a:srgbClr val="004080"/>
        </a:solidFill>
        <a:ln w="38100">
          <a:solidFill>
            <a:schemeClr val="accent1"/>
          </a:solidFill>
        </a:ln>
      </dgm:spPr>
      <dgm:t>
        <a:bodyPr/>
        <a:lstStyle/>
        <a:p>
          <a:r>
            <a:rPr lang="en-US" dirty="0" smtClean="0"/>
            <a:t>Information provided within max. 1 month</a:t>
          </a:r>
          <a:endParaRPr lang="en-US" dirty="0"/>
        </a:p>
      </dgm:t>
    </dgm:pt>
    <dgm:pt modelId="{C5DD9B7F-3059-4322-9586-04A85450BC6E}" type="parTrans" cxnId="{51E0A102-6A70-4EBF-9181-C2687336F21F}">
      <dgm:prSet/>
      <dgm:spPr/>
      <dgm:t>
        <a:bodyPr/>
        <a:lstStyle/>
        <a:p>
          <a:endParaRPr lang="en-US"/>
        </a:p>
      </dgm:t>
    </dgm:pt>
    <dgm:pt modelId="{64AFEDA5-1350-43CC-84D1-9C4DF58D0A88}" type="sibTrans" cxnId="{51E0A102-6A70-4EBF-9181-C2687336F21F}">
      <dgm:prSet/>
      <dgm:spPr/>
      <dgm:t>
        <a:bodyPr/>
        <a:lstStyle/>
        <a:p>
          <a:endParaRPr lang="en-US"/>
        </a:p>
      </dgm:t>
    </dgm:pt>
    <dgm:pt modelId="{24DC6A83-CA57-4C83-9905-552D8659EAD0}">
      <dgm:prSet phldrT="[Text]"/>
      <dgm:spPr>
        <a:solidFill>
          <a:srgbClr val="004080"/>
        </a:solidFill>
      </dgm:spPr>
      <dgm:t>
        <a:bodyPr/>
        <a:lstStyle/>
        <a:p>
          <a:endParaRPr lang="en-US"/>
        </a:p>
      </dgm:t>
    </dgm:pt>
    <dgm:pt modelId="{15BE4BA0-8A79-48E7-BDA0-5382BEE27F53}" type="parTrans" cxnId="{F1B50CD6-0828-402E-98F1-ED96E97CFBDD}">
      <dgm:prSet/>
      <dgm:spPr/>
      <dgm:t>
        <a:bodyPr/>
        <a:lstStyle/>
        <a:p>
          <a:endParaRPr lang="en-US"/>
        </a:p>
      </dgm:t>
    </dgm:pt>
    <dgm:pt modelId="{95E55F59-B39D-49F4-B135-D3177F227E69}" type="sibTrans" cxnId="{F1B50CD6-0828-402E-98F1-ED96E97CFBDD}">
      <dgm:prSet/>
      <dgm:spPr/>
      <dgm:t>
        <a:bodyPr/>
        <a:lstStyle/>
        <a:p>
          <a:endParaRPr lang="en-US"/>
        </a:p>
      </dgm:t>
    </dgm:pt>
    <dgm:pt modelId="{875C7202-D0A3-4328-8550-958C11B0A8A4}" type="pres">
      <dgm:prSet presAssocID="{40348606-5AEA-4C82-8775-4FE0FDFFDB38}" presName="cycle" presStyleCnt="0">
        <dgm:presLayoutVars>
          <dgm:chMax val="1"/>
          <dgm:dir/>
          <dgm:animLvl val="ctr"/>
          <dgm:resizeHandles val="exact"/>
        </dgm:presLayoutVars>
      </dgm:prSet>
      <dgm:spPr/>
      <dgm:t>
        <a:bodyPr/>
        <a:lstStyle/>
        <a:p>
          <a:endParaRPr lang="en-US"/>
        </a:p>
      </dgm:t>
    </dgm:pt>
    <dgm:pt modelId="{4A606156-8621-4DDD-8595-7335D5808145}" type="pres">
      <dgm:prSet presAssocID="{130D942E-9DE9-41C8-A20C-926509B73D41}" presName="centerShape" presStyleLbl="node0" presStyleIdx="0" presStyleCnt="1" custLinFactNeighborY="-43796"/>
      <dgm:spPr/>
      <dgm:t>
        <a:bodyPr/>
        <a:lstStyle/>
        <a:p>
          <a:endParaRPr lang="en-US"/>
        </a:p>
      </dgm:t>
    </dgm:pt>
    <dgm:pt modelId="{3F568C3D-42DD-41A2-A816-7FC5AD30E287}" type="pres">
      <dgm:prSet presAssocID="{C5DD9B7F-3059-4322-9586-04A85450BC6E}" presName="parTrans" presStyleLbl="bgSibTrans2D1" presStyleIdx="0" presStyleCnt="3" custAng="10380341" custScaleX="41493" custLinFactNeighborX="13999" custLinFactNeighborY="-77470"/>
      <dgm:spPr/>
      <dgm:t>
        <a:bodyPr/>
        <a:lstStyle/>
        <a:p>
          <a:endParaRPr lang="en-US"/>
        </a:p>
      </dgm:t>
    </dgm:pt>
    <dgm:pt modelId="{D924BD5F-19E1-4363-9CE8-815B7D35A5F7}" type="pres">
      <dgm:prSet presAssocID="{BCA3A721-5C6D-4238-A355-AEC387D19673}" presName="node" presStyleLbl="node1" presStyleIdx="0" presStyleCnt="3" custScaleX="155876" custRadScaleRad="121805" custRadScaleInc="-63275">
        <dgm:presLayoutVars>
          <dgm:bulletEnabled val="1"/>
        </dgm:presLayoutVars>
      </dgm:prSet>
      <dgm:spPr/>
      <dgm:t>
        <a:bodyPr/>
        <a:lstStyle/>
        <a:p>
          <a:endParaRPr lang="en-US"/>
        </a:p>
      </dgm:t>
    </dgm:pt>
    <dgm:pt modelId="{B7C79F70-E833-4131-B95B-F51A5554D841}" type="pres">
      <dgm:prSet presAssocID="{D59249E4-C295-41B3-B933-C9F82A128BEE}" presName="parTrans" presStyleLbl="bgSibTrans2D1" presStyleIdx="1" presStyleCnt="3" custAng="10799987" custScaleX="39645" custLinFactNeighborX="0" custLinFactNeighborY="-67367"/>
      <dgm:spPr/>
      <dgm:t>
        <a:bodyPr/>
        <a:lstStyle/>
        <a:p>
          <a:endParaRPr lang="en-US"/>
        </a:p>
      </dgm:t>
    </dgm:pt>
    <dgm:pt modelId="{B4E8C230-88DE-4565-9FA9-94A331F36849}" type="pres">
      <dgm:prSet presAssocID="{46D0CB51-56F4-43E4-BEDB-A93E47171117}" presName="node" presStyleLbl="node1" presStyleIdx="1" presStyleCnt="3" custScaleX="155876" custRadScaleRad="7488" custRadScaleInc="245465">
        <dgm:presLayoutVars>
          <dgm:bulletEnabled val="1"/>
        </dgm:presLayoutVars>
      </dgm:prSet>
      <dgm:spPr/>
      <dgm:t>
        <a:bodyPr/>
        <a:lstStyle/>
        <a:p>
          <a:endParaRPr lang="en-US"/>
        </a:p>
      </dgm:t>
    </dgm:pt>
    <dgm:pt modelId="{46767CD6-4E7A-4EFD-BADD-43F2AC4F1F76}" type="pres">
      <dgm:prSet presAssocID="{366E0DEE-7CA3-4298-A7F6-8A2AB57A8BE2}" presName="parTrans" presStyleLbl="bgSibTrans2D1" presStyleIdx="2" presStyleCnt="3" custAng="11188736" custScaleX="41524" custLinFactNeighborX="-10065" custLinFactNeighborY="-77207"/>
      <dgm:spPr/>
      <dgm:t>
        <a:bodyPr/>
        <a:lstStyle/>
        <a:p>
          <a:endParaRPr lang="en-US"/>
        </a:p>
      </dgm:t>
    </dgm:pt>
    <dgm:pt modelId="{A426F996-6CB1-4042-A39E-AA95C543D64A}" type="pres">
      <dgm:prSet presAssocID="{D4AA10F0-6A81-48F4-B98A-0286B018C042}" presName="node" presStyleLbl="node1" presStyleIdx="2" presStyleCnt="3" custScaleX="155876" custScaleY="99867" custRadScaleRad="129886" custRadScaleInc="62897">
        <dgm:presLayoutVars>
          <dgm:bulletEnabled val="1"/>
        </dgm:presLayoutVars>
      </dgm:prSet>
      <dgm:spPr/>
      <dgm:t>
        <a:bodyPr/>
        <a:lstStyle/>
        <a:p>
          <a:endParaRPr lang="en-US"/>
        </a:p>
      </dgm:t>
    </dgm:pt>
  </dgm:ptLst>
  <dgm:cxnLst>
    <dgm:cxn modelId="{53775338-1E28-4EC3-BB07-415B8B8542E8}" type="presOf" srcId="{D4AA10F0-6A81-48F4-B98A-0286B018C042}" destId="{A426F996-6CB1-4042-A39E-AA95C543D64A}" srcOrd="0" destOrd="0" presId="urn:microsoft.com/office/officeart/2005/8/layout/radial4"/>
    <dgm:cxn modelId="{F40CA789-8292-4148-9BB7-39FD08B7473F}" type="presOf" srcId="{C5DD9B7F-3059-4322-9586-04A85450BC6E}" destId="{3F568C3D-42DD-41A2-A816-7FC5AD30E287}" srcOrd="0" destOrd="0" presId="urn:microsoft.com/office/officeart/2005/8/layout/radial4"/>
    <dgm:cxn modelId="{F435571E-1E0D-4B05-A397-7D38EA7B4772}" type="presOf" srcId="{D59249E4-C295-41B3-B933-C9F82A128BEE}" destId="{B7C79F70-E833-4131-B95B-F51A5554D841}" srcOrd="0" destOrd="0" presId="urn:microsoft.com/office/officeart/2005/8/layout/radial4"/>
    <dgm:cxn modelId="{9E3D9754-8236-4B3D-AF6D-0E360878DFB6}" srcId="{130D942E-9DE9-41C8-A20C-926509B73D41}" destId="{D4AA10F0-6A81-48F4-B98A-0286B018C042}" srcOrd="2" destOrd="0" parTransId="{366E0DEE-7CA3-4298-A7F6-8A2AB57A8BE2}" sibTransId="{E23099E3-D0F9-4F0F-8B96-114D5A566C30}"/>
    <dgm:cxn modelId="{A776FC31-DC21-4423-B03C-C00BD607FA79}" type="presOf" srcId="{BCA3A721-5C6D-4238-A355-AEC387D19673}" destId="{D924BD5F-19E1-4363-9CE8-815B7D35A5F7}" srcOrd="0" destOrd="0" presId="urn:microsoft.com/office/officeart/2005/8/layout/radial4"/>
    <dgm:cxn modelId="{51E0A102-6A70-4EBF-9181-C2687336F21F}" srcId="{130D942E-9DE9-41C8-A20C-926509B73D41}" destId="{BCA3A721-5C6D-4238-A355-AEC387D19673}" srcOrd="0" destOrd="0" parTransId="{C5DD9B7F-3059-4322-9586-04A85450BC6E}" sibTransId="{64AFEDA5-1350-43CC-84D1-9C4DF58D0A88}"/>
    <dgm:cxn modelId="{F1B50CD6-0828-402E-98F1-ED96E97CFBDD}" srcId="{40348606-5AEA-4C82-8775-4FE0FDFFDB38}" destId="{24DC6A83-CA57-4C83-9905-552D8659EAD0}" srcOrd="1" destOrd="0" parTransId="{15BE4BA0-8A79-48E7-BDA0-5382BEE27F53}" sibTransId="{95E55F59-B39D-49F4-B135-D3177F227E69}"/>
    <dgm:cxn modelId="{D4445495-60B1-4E33-9FD7-51D4EEAAE1B7}" type="presOf" srcId="{40348606-5AEA-4C82-8775-4FE0FDFFDB38}" destId="{875C7202-D0A3-4328-8550-958C11B0A8A4}" srcOrd="0" destOrd="0" presId="urn:microsoft.com/office/officeart/2005/8/layout/radial4"/>
    <dgm:cxn modelId="{2E86F0D6-F325-443B-BC0E-A30D11CBF2F4}" type="presOf" srcId="{366E0DEE-7CA3-4298-A7F6-8A2AB57A8BE2}" destId="{46767CD6-4E7A-4EFD-BADD-43F2AC4F1F76}" srcOrd="0" destOrd="0" presId="urn:microsoft.com/office/officeart/2005/8/layout/radial4"/>
    <dgm:cxn modelId="{6A4F2D61-32C2-4CFB-AFF5-795E53D8B5D6}" type="presOf" srcId="{130D942E-9DE9-41C8-A20C-926509B73D41}" destId="{4A606156-8621-4DDD-8595-7335D5808145}" srcOrd="0" destOrd="0" presId="urn:microsoft.com/office/officeart/2005/8/layout/radial4"/>
    <dgm:cxn modelId="{18756607-6444-48DC-9F53-88AA0F98E0B0}" srcId="{40348606-5AEA-4C82-8775-4FE0FDFFDB38}" destId="{130D942E-9DE9-41C8-A20C-926509B73D41}" srcOrd="0" destOrd="0" parTransId="{ED8B995D-5586-4871-9CDC-36E47E09E321}" sibTransId="{DA7DB428-A15E-4E81-BAD1-9B77E6F37CA6}"/>
    <dgm:cxn modelId="{53B833C6-A0CE-4EC1-9AB0-732654F2646E}" srcId="{130D942E-9DE9-41C8-A20C-926509B73D41}" destId="{46D0CB51-56F4-43E4-BEDB-A93E47171117}" srcOrd="1" destOrd="0" parTransId="{D59249E4-C295-41B3-B933-C9F82A128BEE}" sibTransId="{90ADC9FF-343B-4E20-A58E-992D38318AD1}"/>
    <dgm:cxn modelId="{09A3FF8E-2565-477F-ACC8-CE099E5F6828}" type="presOf" srcId="{46D0CB51-56F4-43E4-BEDB-A93E47171117}" destId="{B4E8C230-88DE-4565-9FA9-94A331F36849}" srcOrd="0" destOrd="0" presId="urn:microsoft.com/office/officeart/2005/8/layout/radial4"/>
    <dgm:cxn modelId="{5B20C988-8B97-4185-8B6F-6289C70255E6}" type="presParOf" srcId="{875C7202-D0A3-4328-8550-958C11B0A8A4}" destId="{4A606156-8621-4DDD-8595-7335D5808145}" srcOrd="0" destOrd="0" presId="urn:microsoft.com/office/officeart/2005/8/layout/radial4"/>
    <dgm:cxn modelId="{AFAA4097-3E06-462D-BDA1-029ABE7EC1B5}" type="presParOf" srcId="{875C7202-D0A3-4328-8550-958C11B0A8A4}" destId="{3F568C3D-42DD-41A2-A816-7FC5AD30E287}" srcOrd="1" destOrd="0" presId="urn:microsoft.com/office/officeart/2005/8/layout/radial4"/>
    <dgm:cxn modelId="{01986850-1EF1-4E4A-B16D-C2089E9F88D8}" type="presParOf" srcId="{875C7202-D0A3-4328-8550-958C11B0A8A4}" destId="{D924BD5F-19E1-4363-9CE8-815B7D35A5F7}" srcOrd="2" destOrd="0" presId="urn:microsoft.com/office/officeart/2005/8/layout/radial4"/>
    <dgm:cxn modelId="{6B462B72-3834-46ED-963D-8651D2E3E35B}" type="presParOf" srcId="{875C7202-D0A3-4328-8550-958C11B0A8A4}" destId="{B7C79F70-E833-4131-B95B-F51A5554D841}" srcOrd="3" destOrd="0" presId="urn:microsoft.com/office/officeart/2005/8/layout/radial4"/>
    <dgm:cxn modelId="{0704C24A-97C3-45ED-B91E-B17A8FE537C0}" type="presParOf" srcId="{875C7202-D0A3-4328-8550-958C11B0A8A4}" destId="{B4E8C230-88DE-4565-9FA9-94A331F36849}" srcOrd="4" destOrd="0" presId="urn:microsoft.com/office/officeart/2005/8/layout/radial4"/>
    <dgm:cxn modelId="{A077828C-C049-4146-81C8-0CF1A26B0F29}" type="presParOf" srcId="{875C7202-D0A3-4328-8550-958C11B0A8A4}" destId="{46767CD6-4E7A-4EFD-BADD-43F2AC4F1F76}" srcOrd="5" destOrd="0" presId="urn:microsoft.com/office/officeart/2005/8/layout/radial4"/>
    <dgm:cxn modelId="{699BE1B6-50CB-4A4D-A16C-ECA8CF3BCE66}" type="presParOf" srcId="{875C7202-D0A3-4328-8550-958C11B0A8A4}" destId="{A426F996-6CB1-4042-A39E-AA95C543D64A}" srcOrd="6" destOrd="0" presId="urn:microsoft.com/office/officeart/2005/8/layout/radial4"/>
  </dgm:cxnLst>
  <dgm:bg/>
  <dgm:whole>
    <a:ln w="38100">
      <a:solidFill>
        <a:schemeClr val="accent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C8A0F80-79A0-4579-B783-AAA32732D372}"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GB"/>
        </a:p>
      </dgm:t>
    </dgm:pt>
    <dgm:pt modelId="{72A6CF66-3B8D-4078-A6C7-BD2B23A93F8C}">
      <dgm:prSet phldrT="[Text]"/>
      <dgm:spPr>
        <a:solidFill>
          <a:srgbClr val="004080"/>
        </a:solidFill>
        <a:ln w="38100">
          <a:solidFill>
            <a:schemeClr val="accent1"/>
          </a:solidFill>
        </a:ln>
      </dgm:spPr>
      <dgm:t>
        <a:bodyPr/>
        <a:lstStyle/>
        <a:p>
          <a:r>
            <a:rPr lang="en-US" noProof="0" dirty="0" smtClean="0"/>
            <a:t>Designate the competent department(s) and / or contact person(s)</a:t>
          </a:r>
          <a:endParaRPr lang="en-US" noProof="0" dirty="0"/>
        </a:p>
      </dgm:t>
    </dgm:pt>
    <dgm:pt modelId="{0E8B24F5-7406-48A5-9C33-BCCA8CD0784E}" type="parTrans" cxnId="{BD1F7A5C-8E6B-48FD-8DDA-FE284988CB53}">
      <dgm:prSet/>
      <dgm:spPr/>
      <dgm:t>
        <a:bodyPr/>
        <a:lstStyle/>
        <a:p>
          <a:endParaRPr lang="en-GB"/>
        </a:p>
      </dgm:t>
    </dgm:pt>
    <dgm:pt modelId="{0E5D6A34-F41B-46D7-B402-7FDC865A1ABA}" type="sibTrans" cxnId="{BD1F7A5C-8E6B-48FD-8DDA-FE284988CB53}">
      <dgm:prSet/>
      <dgm:spPr>
        <a:solidFill>
          <a:srgbClr val="D0E1E9"/>
        </a:solidFill>
      </dgm:spPr>
      <dgm:t>
        <a:bodyPr/>
        <a:lstStyle/>
        <a:p>
          <a:endParaRPr lang="en-GB"/>
        </a:p>
      </dgm:t>
    </dgm:pt>
    <dgm:pt modelId="{3C92DEE9-FFD8-4872-8457-5C2DCA5D67BE}">
      <dgm:prSet phldrT="[Text]"/>
      <dgm:spPr>
        <a:solidFill>
          <a:srgbClr val="004080"/>
        </a:solidFill>
        <a:ln w="38100">
          <a:solidFill>
            <a:schemeClr val="accent1"/>
          </a:solidFill>
        </a:ln>
      </dgm:spPr>
      <dgm:t>
        <a:bodyPr/>
        <a:lstStyle/>
        <a:p>
          <a:r>
            <a:rPr lang="en-US" noProof="0" dirty="0" smtClean="0"/>
            <a:t>Confirm the identity of DS</a:t>
          </a:r>
          <a:endParaRPr lang="en-US" noProof="0" dirty="0"/>
        </a:p>
      </dgm:t>
    </dgm:pt>
    <dgm:pt modelId="{8BA8BF95-2244-46C7-8BB6-B19EC0734EEC}" type="parTrans" cxnId="{B277FB91-426A-494D-B392-F28A3A8D5FEB}">
      <dgm:prSet/>
      <dgm:spPr/>
      <dgm:t>
        <a:bodyPr/>
        <a:lstStyle/>
        <a:p>
          <a:endParaRPr lang="en-GB"/>
        </a:p>
      </dgm:t>
    </dgm:pt>
    <dgm:pt modelId="{F6E94026-78B3-4BE2-BA0C-C8EC2C828405}" type="sibTrans" cxnId="{B277FB91-426A-494D-B392-F28A3A8D5FEB}">
      <dgm:prSet/>
      <dgm:spPr>
        <a:solidFill>
          <a:srgbClr val="D0E1E9"/>
        </a:solidFill>
      </dgm:spPr>
      <dgm:t>
        <a:bodyPr/>
        <a:lstStyle/>
        <a:p>
          <a:endParaRPr lang="en-GB"/>
        </a:p>
      </dgm:t>
    </dgm:pt>
    <dgm:pt modelId="{F3142717-4946-4E2C-A7EA-8E1D3916C613}">
      <dgm:prSet phldrT="[Text]"/>
      <dgm:spPr>
        <a:solidFill>
          <a:srgbClr val="004080"/>
        </a:solidFill>
        <a:ln w="38100">
          <a:solidFill>
            <a:schemeClr val="accent1"/>
          </a:solidFill>
        </a:ln>
      </dgm:spPr>
      <dgm:t>
        <a:bodyPr/>
        <a:lstStyle/>
        <a:p>
          <a:r>
            <a:rPr lang="en-US" noProof="0" dirty="0" err="1" smtClean="0"/>
            <a:t>Analyse</a:t>
          </a:r>
          <a:r>
            <a:rPr lang="en-US" noProof="0" dirty="0" smtClean="0"/>
            <a:t> the nature of the right(s) exercised</a:t>
          </a:r>
          <a:endParaRPr lang="en-US" noProof="0" dirty="0"/>
        </a:p>
      </dgm:t>
    </dgm:pt>
    <dgm:pt modelId="{25B8032C-2037-4217-BC6E-D5E8D875D53E}" type="parTrans" cxnId="{0AF59BC0-EDFC-477D-AC97-6B33A750BECB}">
      <dgm:prSet/>
      <dgm:spPr/>
      <dgm:t>
        <a:bodyPr/>
        <a:lstStyle/>
        <a:p>
          <a:endParaRPr lang="en-GB"/>
        </a:p>
      </dgm:t>
    </dgm:pt>
    <dgm:pt modelId="{11B7FB13-CA99-4BF2-BE49-20C4E4653E8F}" type="sibTrans" cxnId="{0AF59BC0-EDFC-477D-AC97-6B33A750BECB}">
      <dgm:prSet/>
      <dgm:spPr>
        <a:solidFill>
          <a:srgbClr val="D0E1E9"/>
        </a:solidFill>
      </dgm:spPr>
      <dgm:t>
        <a:bodyPr/>
        <a:lstStyle/>
        <a:p>
          <a:endParaRPr lang="en-GB"/>
        </a:p>
      </dgm:t>
    </dgm:pt>
    <dgm:pt modelId="{F3AE4253-897F-4A96-ABA8-C904AEFBDAF1}">
      <dgm:prSet phldrT="[Text]"/>
      <dgm:spPr>
        <a:solidFill>
          <a:srgbClr val="004080"/>
        </a:solidFill>
        <a:ln w="38100">
          <a:solidFill>
            <a:schemeClr val="accent1"/>
          </a:solidFill>
        </a:ln>
      </dgm:spPr>
      <dgm:t>
        <a:bodyPr/>
        <a:lstStyle/>
        <a:p>
          <a:r>
            <a:rPr lang="en-US" noProof="0" dirty="0" smtClean="0"/>
            <a:t>Acknowledge receipt of the request</a:t>
          </a:r>
          <a:endParaRPr lang="en-US" noProof="0" dirty="0"/>
        </a:p>
      </dgm:t>
    </dgm:pt>
    <dgm:pt modelId="{19009BB6-7456-4208-9B3B-E273A645E717}" type="parTrans" cxnId="{0B8E2CE4-7878-4837-9A0E-5933C8480D24}">
      <dgm:prSet/>
      <dgm:spPr/>
      <dgm:t>
        <a:bodyPr/>
        <a:lstStyle/>
        <a:p>
          <a:endParaRPr lang="en-GB"/>
        </a:p>
      </dgm:t>
    </dgm:pt>
    <dgm:pt modelId="{475BBEA4-748A-480B-9C14-402FB32D7F8F}" type="sibTrans" cxnId="{0B8E2CE4-7878-4837-9A0E-5933C8480D24}">
      <dgm:prSet/>
      <dgm:spPr>
        <a:solidFill>
          <a:srgbClr val="D0E1E9"/>
        </a:solidFill>
      </dgm:spPr>
      <dgm:t>
        <a:bodyPr/>
        <a:lstStyle/>
        <a:p>
          <a:endParaRPr lang="en-GB"/>
        </a:p>
      </dgm:t>
    </dgm:pt>
    <dgm:pt modelId="{376BC28C-0A65-4C8D-A6CE-9EAD015E4658}" type="pres">
      <dgm:prSet presAssocID="{1C8A0F80-79A0-4579-B783-AAA32732D372}" presName="Name0" presStyleCnt="0">
        <dgm:presLayoutVars>
          <dgm:dir/>
          <dgm:resizeHandles val="exact"/>
        </dgm:presLayoutVars>
      </dgm:prSet>
      <dgm:spPr/>
      <dgm:t>
        <a:bodyPr/>
        <a:lstStyle/>
        <a:p>
          <a:endParaRPr lang="en-US"/>
        </a:p>
      </dgm:t>
    </dgm:pt>
    <dgm:pt modelId="{7C3C9313-5F0C-4B58-8077-B6586C20949C}" type="pres">
      <dgm:prSet presAssocID="{72A6CF66-3B8D-4078-A6C7-BD2B23A93F8C}" presName="parTxOnly" presStyleLbl="node1" presStyleIdx="0" presStyleCnt="4">
        <dgm:presLayoutVars>
          <dgm:bulletEnabled val="1"/>
        </dgm:presLayoutVars>
      </dgm:prSet>
      <dgm:spPr/>
      <dgm:t>
        <a:bodyPr/>
        <a:lstStyle/>
        <a:p>
          <a:endParaRPr lang="en-US"/>
        </a:p>
      </dgm:t>
    </dgm:pt>
    <dgm:pt modelId="{6E460819-84B8-434B-89A7-179815236CBF}" type="pres">
      <dgm:prSet presAssocID="{0E5D6A34-F41B-46D7-B402-7FDC865A1ABA}" presName="parSpace" presStyleCnt="0"/>
      <dgm:spPr/>
    </dgm:pt>
    <dgm:pt modelId="{56922F10-60E1-46AE-8017-A61949A4D916}" type="pres">
      <dgm:prSet presAssocID="{3C92DEE9-FFD8-4872-8457-5C2DCA5D67BE}" presName="parTxOnly" presStyleLbl="node1" presStyleIdx="1" presStyleCnt="4">
        <dgm:presLayoutVars>
          <dgm:bulletEnabled val="1"/>
        </dgm:presLayoutVars>
      </dgm:prSet>
      <dgm:spPr/>
      <dgm:t>
        <a:bodyPr/>
        <a:lstStyle/>
        <a:p>
          <a:endParaRPr lang="en-US"/>
        </a:p>
      </dgm:t>
    </dgm:pt>
    <dgm:pt modelId="{0D44B69F-C4AB-415F-9CA8-007444EE0ABA}" type="pres">
      <dgm:prSet presAssocID="{F6E94026-78B3-4BE2-BA0C-C8EC2C828405}" presName="parSpace" presStyleCnt="0"/>
      <dgm:spPr/>
    </dgm:pt>
    <dgm:pt modelId="{5CE340C0-BFFA-4C59-9AF4-E7F2B5F1A9C9}" type="pres">
      <dgm:prSet presAssocID="{F3142717-4946-4E2C-A7EA-8E1D3916C613}" presName="parTxOnly" presStyleLbl="node1" presStyleIdx="2" presStyleCnt="4">
        <dgm:presLayoutVars>
          <dgm:bulletEnabled val="1"/>
        </dgm:presLayoutVars>
      </dgm:prSet>
      <dgm:spPr/>
      <dgm:t>
        <a:bodyPr/>
        <a:lstStyle/>
        <a:p>
          <a:endParaRPr lang="en-US"/>
        </a:p>
      </dgm:t>
    </dgm:pt>
    <dgm:pt modelId="{C266F931-DFBF-48F8-BB28-8D65A6C78958}" type="pres">
      <dgm:prSet presAssocID="{11B7FB13-CA99-4BF2-BE49-20C4E4653E8F}" presName="parSpace" presStyleCnt="0"/>
      <dgm:spPr/>
    </dgm:pt>
    <dgm:pt modelId="{2105312C-F3A7-46A5-A168-5FDD978192A7}" type="pres">
      <dgm:prSet presAssocID="{F3AE4253-897F-4A96-ABA8-C904AEFBDAF1}" presName="parTxOnly" presStyleLbl="node1" presStyleIdx="3" presStyleCnt="4">
        <dgm:presLayoutVars>
          <dgm:bulletEnabled val="1"/>
        </dgm:presLayoutVars>
      </dgm:prSet>
      <dgm:spPr/>
      <dgm:t>
        <a:bodyPr/>
        <a:lstStyle/>
        <a:p>
          <a:endParaRPr lang="en-US"/>
        </a:p>
      </dgm:t>
    </dgm:pt>
  </dgm:ptLst>
  <dgm:cxnLst>
    <dgm:cxn modelId="{0AF59BC0-EDFC-477D-AC97-6B33A750BECB}" srcId="{1C8A0F80-79A0-4579-B783-AAA32732D372}" destId="{F3142717-4946-4E2C-A7EA-8E1D3916C613}" srcOrd="2" destOrd="0" parTransId="{25B8032C-2037-4217-BC6E-D5E8D875D53E}" sibTransId="{11B7FB13-CA99-4BF2-BE49-20C4E4653E8F}"/>
    <dgm:cxn modelId="{CCBDFADA-FAC1-40C2-AA71-80753AF157A8}" type="presOf" srcId="{3C92DEE9-FFD8-4872-8457-5C2DCA5D67BE}" destId="{56922F10-60E1-46AE-8017-A61949A4D916}" srcOrd="0" destOrd="0" presId="urn:microsoft.com/office/officeart/2005/8/layout/hChevron3"/>
    <dgm:cxn modelId="{B277FB91-426A-494D-B392-F28A3A8D5FEB}" srcId="{1C8A0F80-79A0-4579-B783-AAA32732D372}" destId="{3C92DEE9-FFD8-4872-8457-5C2DCA5D67BE}" srcOrd="1" destOrd="0" parTransId="{8BA8BF95-2244-46C7-8BB6-B19EC0734EEC}" sibTransId="{F6E94026-78B3-4BE2-BA0C-C8EC2C828405}"/>
    <dgm:cxn modelId="{EEF9B291-D9B6-467E-8CE2-5CF800F5F74D}" type="presOf" srcId="{F3AE4253-897F-4A96-ABA8-C904AEFBDAF1}" destId="{2105312C-F3A7-46A5-A168-5FDD978192A7}" srcOrd="0" destOrd="0" presId="urn:microsoft.com/office/officeart/2005/8/layout/hChevron3"/>
    <dgm:cxn modelId="{BD1F7A5C-8E6B-48FD-8DDA-FE284988CB53}" srcId="{1C8A0F80-79A0-4579-B783-AAA32732D372}" destId="{72A6CF66-3B8D-4078-A6C7-BD2B23A93F8C}" srcOrd="0" destOrd="0" parTransId="{0E8B24F5-7406-48A5-9C33-BCCA8CD0784E}" sibTransId="{0E5D6A34-F41B-46D7-B402-7FDC865A1ABA}"/>
    <dgm:cxn modelId="{0B8E2CE4-7878-4837-9A0E-5933C8480D24}" srcId="{1C8A0F80-79A0-4579-B783-AAA32732D372}" destId="{F3AE4253-897F-4A96-ABA8-C904AEFBDAF1}" srcOrd="3" destOrd="0" parTransId="{19009BB6-7456-4208-9B3B-E273A645E717}" sibTransId="{475BBEA4-748A-480B-9C14-402FB32D7F8F}"/>
    <dgm:cxn modelId="{DA942E27-57AF-447E-B49C-A31E777445A4}" type="presOf" srcId="{72A6CF66-3B8D-4078-A6C7-BD2B23A93F8C}" destId="{7C3C9313-5F0C-4B58-8077-B6586C20949C}" srcOrd="0" destOrd="0" presId="urn:microsoft.com/office/officeart/2005/8/layout/hChevron3"/>
    <dgm:cxn modelId="{1ECF8DA5-0F67-4D1C-818B-607C3D132609}" type="presOf" srcId="{F3142717-4946-4E2C-A7EA-8E1D3916C613}" destId="{5CE340C0-BFFA-4C59-9AF4-E7F2B5F1A9C9}" srcOrd="0" destOrd="0" presId="urn:microsoft.com/office/officeart/2005/8/layout/hChevron3"/>
    <dgm:cxn modelId="{B3672A89-F241-4487-971B-9CBEBFC3ECE3}" type="presOf" srcId="{1C8A0F80-79A0-4579-B783-AAA32732D372}" destId="{376BC28C-0A65-4C8D-A6CE-9EAD015E4658}" srcOrd="0" destOrd="0" presId="urn:microsoft.com/office/officeart/2005/8/layout/hChevron3"/>
    <dgm:cxn modelId="{BAF1B17F-CA79-4904-8CAF-EA10AF677034}" type="presParOf" srcId="{376BC28C-0A65-4C8D-A6CE-9EAD015E4658}" destId="{7C3C9313-5F0C-4B58-8077-B6586C20949C}" srcOrd="0" destOrd="0" presId="urn:microsoft.com/office/officeart/2005/8/layout/hChevron3"/>
    <dgm:cxn modelId="{3724DEDB-93C8-42C8-A7CD-94906CCFB12F}" type="presParOf" srcId="{376BC28C-0A65-4C8D-A6CE-9EAD015E4658}" destId="{6E460819-84B8-434B-89A7-179815236CBF}" srcOrd="1" destOrd="0" presId="urn:microsoft.com/office/officeart/2005/8/layout/hChevron3"/>
    <dgm:cxn modelId="{2F568FA5-DA16-47B1-8BC3-F4697A84CDD7}" type="presParOf" srcId="{376BC28C-0A65-4C8D-A6CE-9EAD015E4658}" destId="{56922F10-60E1-46AE-8017-A61949A4D916}" srcOrd="2" destOrd="0" presId="urn:microsoft.com/office/officeart/2005/8/layout/hChevron3"/>
    <dgm:cxn modelId="{FAD68A7F-8D41-400A-91ED-A5B945900385}" type="presParOf" srcId="{376BC28C-0A65-4C8D-A6CE-9EAD015E4658}" destId="{0D44B69F-C4AB-415F-9CA8-007444EE0ABA}" srcOrd="3" destOrd="0" presId="urn:microsoft.com/office/officeart/2005/8/layout/hChevron3"/>
    <dgm:cxn modelId="{9A143423-6265-482D-AA45-1C51829DFCE9}" type="presParOf" srcId="{376BC28C-0A65-4C8D-A6CE-9EAD015E4658}" destId="{5CE340C0-BFFA-4C59-9AF4-E7F2B5F1A9C9}" srcOrd="4" destOrd="0" presId="urn:microsoft.com/office/officeart/2005/8/layout/hChevron3"/>
    <dgm:cxn modelId="{AC9CA37C-2CE2-4CF7-8B24-595A6E7102D3}" type="presParOf" srcId="{376BC28C-0A65-4C8D-A6CE-9EAD015E4658}" destId="{C266F931-DFBF-48F8-BB28-8D65A6C78958}" srcOrd="5" destOrd="0" presId="urn:microsoft.com/office/officeart/2005/8/layout/hChevron3"/>
    <dgm:cxn modelId="{909734F0-7519-4A8D-90C6-C5E20FEF50EB}" type="presParOf" srcId="{376BC28C-0A65-4C8D-A6CE-9EAD015E4658}" destId="{2105312C-F3A7-46A5-A168-5FDD978192A7}" srcOrd="6"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9680720-D482-43B6-A220-013CA1CDD672}" type="doc">
      <dgm:prSet loTypeId="urn:microsoft.com/office/officeart/2011/layout/TabList" loCatId="list" qsTypeId="urn:microsoft.com/office/officeart/2005/8/quickstyle/3d1" qsCatId="3D" csTypeId="urn:microsoft.com/office/officeart/2005/8/colors/accent2_2" csCatId="accent2" phldr="1"/>
      <dgm:spPr/>
      <dgm:t>
        <a:bodyPr/>
        <a:lstStyle/>
        <a:p>
          <a:endParaRPr lang="en-US"/>
        </a:p>
      </dgm:t>
    </dgm:pt>
    <dgm:pt modelId="{B2CE5BF5-9D43-4139-AC5D-DFB87501E7D9}">
      <dgm:prSet phldrT="[Text]"/>
      <dgm:spPr/>
      <dgm:t>
        <a:bodyPr/>
        <a:lstStyle/>
        <a:p>
          <a:r>
            <a:rPr lang="fr-FR" dirty="0" smtClean="0"/>
            <a:t>Right to lodge a complaint </a:t>
          </a:r>
          <a:r>
            <a:rPr lang="fr-FR" dirty="0" err="1" smtClean="0"/>
            <a:t>with</a:t>
          </a:r>
          <a:r>
            <a:rPr lang="fr-FR" dirty="0" smtClean="0"/>
            <a:t> the CNPD</a:t>
          </a:r>
          <a:endParaRPr lang="en-US" dirty="0"/>
        </a:p>
      </dgm:t>
    </dgm:pt>
    <dgm:pt modelId="{75610555-AFE6-4814-A847-F56FE79B6520}" type="parTrans" cxnId="{677170F5-8EEF-47A3-943E-EA70C88C17B7}">
      <dgm:prSet/>
      <dgm:spPr/>
      <dgm:t>
        <a:bodyPr/>
        <a:lstStyle/>
        <a:p>
          <a:endParaRPr lang="en-US"/>
        </a:p>
      </dgm:t>
    </dgm:pt>
    <dgm:pt modelId="{B01E6637-D57A-4A5A-BFB3-9CC4A712F913}" type="sibTrans" cxnId="{677170F5-8EEF-47A3-943E-EA70C88C17B7}">
      <dgm:prSet/>
      <dgm:spPr/>
      <dgm:t>
        <a:bodyPr/>
        <a:lstStyle/>
        <a:p>
          <a:endParaRPr lang="en-US"/>
        </a:p>
      </dgm:t>
    </dgm:pt>
    <dgm:pt modelId="{BA123617-24FA-42E2-B7BE-5A7579EC1B37}">
      <dgm:prSet phldrT="[Text]" phldr="1"/>
      <dgm:spPr/>
      <dgm:t>
        <a:bodyPr/>
        <a:lstStyle/>
        <a:p>
          <a:endParaRPr lang="en-US" dirty="0"/>
        </a:p>
      </dgm:t>
    </dgm:pt>
    <dgm:pt modelId="{318C2086-8570-413C-B9FC-81DF73D28769}" type="parTrans" cxnId="{7D73BE7D-84F9-49A1-BABB-7B3F7D702501}">
      <dgm:prSet/>
      <dgm:spPr/>
      <dgm:t>
        <a:bodyPr/>
        <a:lstStyle/>
        <a:p>
          <a:endParaRPr lang="en-US"/>
        </a:p>
      </dgm:t>
    </dgm:pt>
    <dgm:pt modelId="{F0B15F84-6CC5-4705-89D3-F3696BAB3715}" type="sibTrans" cxnId="{7D73BE7D-84F9-49A1-BABB-7B3F7D702501}">
      <dgm:prSet/>
      <dgm:spPr/>
      <dgm:t>
        <a:bodyPr/>
        <a:lstStyle/>
        <a:p>
          <a:endParaRPr lang="en-US"/>
        </a:p>
      </dgm:t>
    </dgm:pt>
    <dgm:pt modelId="{3A155B79-D853-4A2F-96F8-8244CB62E4AC}">
      <dgm:prSet phldrT="[Text]"/>
      <dgm:spPr/>
      <dgm:t>
        <a:bodyPr/>
        <a:lstStyle/>
        <a:p>
          <a:r>
            <a:rPr lang="fr-FR" b="1" dirty="0" smtClean="0"/>
            <a:t>WHERE? </a:t>
          </a:r>
          <a:endParaRPr lang="en-US" u="none" dirty="0"/>
        </a:p>
      </dgm:t>
    </dgm:pt>
    <dgm:pt modelId="{CD889779-07F4-43FE-8C4E-6B2CAC51659E}" type="parTrans" cxnId="{C715802F-01DE-402D-8B4E-0FD8EE071DDB}">
      <dgm:prSet/>
      <dgm:spPr/>
      <dgm:t>
        <a:bodyPr/>
        <a:lstStyle/>
        <a:p>
          <a:endParaRPr lang="en-US"/>
        </a:p>
      </dgm:t>
    </dgm:pt>
    <dgm:pt modelId="{7190C488-C8A8-4B8D-97E4-2FFB2F8750DA}" type="sibTrans" cxnId="{C715802F-01DE-402D-8B4E-0FD8EE071DDB}">
      <dgm:prSet/>
      <dgm:spPr/>
      <dgm:t>
        <a:bodyPr/>
        <a:lstStyle/>
        <a:p>
          <a:endParaRPr lang="en-US"/>
        </a:p>
      </dgm:t>
    </dgm:pt>
    <dgm:pt modelId="{94DE0447-93EA-4810-BEDB-1FF1F8091C6C}">
      <dgm:prSet phldrT="[Text]"/>
      <dgm:spPr/>
      <dgm:t>
        <a:bodyPr/>
        <a:lstStyle/>
        <a:p>
          <a:r>
            <a:rPr lang="fr-FR" dirty="0" smtClean="0"/>
            <a:t>Right to an effective </a:t>
          </a:r>
          <a:r>
            <a:rPr lang="fr-FR" dirty="0" err="1" smtClean="0"/>
            <a:t>judicial</a:t>
          </a:r>
          <a:r>
            <a:rPr lang="fr-FR" dirty="0" smtClean="0"/>
            <a:t> </a:t>
          </a:r>
          <a:r>
            <a:rPr lang="fr-FR" dirty="0" err="1" smtClean="0"/>
            <a:t>remedy</a:t>
          </a:r>
          <a:r>
            <a:rPr lang="fr-FR" dirty="0" smtClean="0"/>
            <a:t> </a:t>
          </a:r>
          <a:r>
            <a:rPr lang="fr-FR" dirty="0" err="1" smtClean="0"/>
            <a:t>against</a:t>
          </a:r>
          <a:r>
            <a:rPr lang="fr-FR" dirty="0" smtClean="0"/>
            <a:t> a </a:t>
          </a:r>
          <a:r>
            <a:rPr lang="fr-FR" dirty="0" err="1" smtClean="0"/>
            <a:t>supervisory</a:t>
          </a:r>
          <a:r>
            <a:rPr lang="fr-FR" dirty="0" smtClean="0"/>
            <a:t> </a:t>
          </a:r>
          <a:r>
            <a:rPr lang="fr-FR" dirty="0" err="1" smtClean="0"/>
            <a:t>authority</a:t>
          </a:r>
          <a:endParaRPr lang="en-US" dirty="0"/>
        </a:p>
      </dgm:t>
    </dgm:pt>
    <dgm:pt modelId="{3C58BB35-8F42-44E7-B862-E1429B4F986E}" type="parTrans" cxnId="{CAC6E391-1504-4735-AF1A-71D54936334D}">
      <dgm:prSet/>
      <dgm:spPr/>
      <dgm:t>
        <a:bodyPr/>
        <a:lstStyle/>
        <a:p>
          <a:endParaRPr lang="en-US"/>
        </a:p>
      </dgm:t>
    </dgm:pt>
    <dgm:pt modelId="{4891A45F-09A1-4FFD-AF2B-9811571A97C6}" type="sibTrans" cxnId="{CAC6E391-1504-4735-AF1A-71D54936334D}">
      <dgm:prSet/>
      <dgm:spPr/>
      <dgm:t>
        <a:bodyPr/>
        <a:lstStyle/>
        <a:p>
          <a:endParaRPr lang="en-US"/>
        </a:p>
      </dgm:t>
    </dgm:pt>
    <dgm:pt modelId="{3781DF25-C965-4E0C-A944-B99C0845388F}">
      <dgm:prSet phldrT="[Text]" phldr="1"/>
      <dgm:spPr/>
      <dgm:t>
        <a:bodyPr/>
        <a:lstStyle/>
        <a:p>
          <a:endParaRPr lang="en-US"/>
        </a:p>
      </dgm:t>
    </dgm:pt>
    <dgm:pt modelId="{FD3C527A-CEEE-48FE-A58A-00B68599EC21}" type="parTrans" cxnId="{D14E889B-6655-485E-A664-D9570FC60867}">
      <dgm:prSet/>
      <dgm:spPr/>
      <dgm:t>
        <a:bodyPr/>
        <a:lstStyle/>
        <a:p>
          <a:endParaRPr lang="en-US"/>
        </a:p>
      </dgm:t>
    </dgm:pt>
    <dgm:pt modelId="{805E5B64-652F-46DA-9A6D-CAE3FAD7C6E8}" type="sibTrans" cxnId="{D14E889B-6655-485E-A664-D9570FC60867}">
      <dgm:prSet/>
      <dgm:spPr/>
      <dgm:t>
        <a:bodyPr/>
        <a:lstStyle/>
        <a:p>
          <a:endParaRPr lang="en-US"/>
        </a:p>
      </dgm:t>
    </dgm:pt>
    <dgm:pt modelId="{5508357F-B06D-4AE9-9A4F-62BE62A7A388}">
      <dgm:prSet phldrT="[Text]"/>
      <dgm:spPr/>
      <dgm:t>
        <a:bodyPr/>
        <a:lstStyle/>
        <a:p>
          <a:r>
            <a:rPr lang="fr-FR" u="none" dirty="0" err="1" smtClean="0"/>
            <a:t>Each</a:t>
          </a:r>
          <a:r>
            <a:rPr lang="fr-FR" u="none" dirty="0" smtClean="0"/>
            <a:t> </a:t>
          </a:r>
          <a:r>
            <a:rPr lang="fr-FR" u="none" dirty="0" err="1" smtClean="0"/>
            <a:t>natural</a:t>
          </a:r>
          <a:r>
            <a:rPr lang="fr-FR" u="none" dirty="0" smtClean="0"/>
            <a:t> or </a:t>
          </a:r>
          <a:r>
            <a:rPr lang="fr-FR" u="none" dirty="0" err="1" smtClean="0"/>
            <a:t>legal</a:t>
          </a:r>
          <a:r>
            <a:rPr lang="fr-FR" u="none" dirty="0" smtClean="0"/>
            <a:t> </a:t>
          </a:r>
          <a:r>
            <a:rPr lang="fr-FR" u="none" dirty="0" err="1" smtClean="0"/>
            <a:t>person</a:t>
          </a:r>
          <a:r>
            <a:rPr lang="fr-FR" u="none" dirty="0" smtClean="0"/>
            <a:t> has the right to an effective </a:t>
          </a:r>
          <a:r>
            <a:rPr lang="fr-FR" u="none" dirty="0" err="1" smtClean="0"/>
            <a:t>judicial</a:t>
          </a:r>
          <a:r>
            <a:rPr lang="fr-FR" u="none" dirty="0" smtClean="0"/>
            <a:t> </a:t>
          </a:r>
          <a:r>
            <a:rPr lang="fr-FR" u="none" dirty="0" err="1" smtClean="0"/>
            <a:t>remedy</a:t>
          </a:r>
          <a:r>
            <a:rPr lang="fr-FR" u="none" dirty="0" smtClean="0"/>
            <a:t> </a:t>
          </a:r>
          <a:r>
            <a:rPr lang="fr-FR" u="none" dirty="0" err="1" smtClean="0"/>
            <a:t>against</a:t>
          </a:r>
          <a:r>
            <a:rPr lang="fr-FR" u="none" dirty="0" smtClean="0"/>
            <a:t> a «</a:t>
          </a:r>
          <a:r>
            <a:rPr lang="fr-FR" b="1" u="none" dirty="0" smtClean="0"/>
            <a:t> </a:t>
          </a:r>
          <a:r>
            <a:rPr lang="fr-FR" b="1" u="none" dirty="0" err="1" smtClean="0"/>
            <a:t>legally</a:t>
          </a:r>
          <a:r>
            <a:rPr lang="fr-FR" b="1" u="none" dirty="0" smtClean="0"/>
            <a:t> binding </a:t>
          </a:r>
          <a:r>
            <a:rPr lang="fr-FR" b="1" u="none" dirty="0" err="1" smtClean="0"/>
            <a:t>decision</a:t>
          </a:r>
          <a:r>
            <a:rPr lang="fr-FR" b="1" u="none" dirty="0" smtClean="0"/>
            <a:t> of a </a:t>
          </a:r>
          <a:r>
            <a:rPr lang="fr-FR" b="1" u="none" dirty="0" err="1" smtClean="0"/>
            <a:t>supervisory</a:t>
          </a:r>
          <a:r>
            <a:rPr lang="fr-FR" b="1" u="none" dirty="0" smtClean="0"/>
            <a:t> </a:t>
          </a:r>
          <a:r>
            <a:rPr lang="fr-FR" b="1" u="none" dirty="0" err="1" smtClean="0"/>
            <a:t>authority</a:t>
          </a:r>
          <a:r>
            <a:rPr lang="fr-FR" b="1" u="none" dirty="0" smtClean="0"/>
            <a:t> </a:t>
          </a:r>
          <a:r>
            <a:rPr lang="fr-FR" u="none" dirty="0" err="1" smtClean="0"/>
            <a:t>concerning</a:t>
          </a:r>
          <a:r>
            <a:rPr lang="fr-FR" u="none" dirty="0" smtClean="0"/>
            <a:t> </a:t>
          </a:r>
          <a:r>
            <a:rPr lang="fr-FR" u="none" dirty="0" err="1" smtClean="0"/>
            <a:t>them</a:t>
          </a:r>
          <a:r>
            <a:rPr lang="fr-FR" u="none" dirty="0" smtClean="0"/>
            <a:t> » or a </a:t>
          </a:r>
          <a:r>
            <a:rPr lang="fr-FR" b="1" u="none" dirty="0" err="1" smtClean="0"/>
            <a:t>failure</a:t>
          </a:r>
          <a:r>
            <a:rPr lang="fr-FR" b="1" u="none" dirty="0" smtClean="0"/>
            <a:t> to </a:t>
          </a:r>
          <a:r>
            <a:rPr lang="fr-FR" b="1" u="none" dirty="0" err="1" smtClean="0"/>
            <a:t>reply</a:t>
          </a:r>
          <a:r>
            <a:rPr lang="fr-FR" b="1" u="none" dirty="0" smtClean="0"/>
            <a:t> </a:t>
          </a:r>
          <a:r>
            <a:rPr lang="fr-FR" b="1" u="none" dirty="0" err="1" smtClean="0"/>
            <a:t>within</a:t>
          </a:r>
          <a:r>
            <a:rPr lang="fr-FR" b="1" u="none" dirty="0" smtClean="0"/>
            <a:t> </a:t>
          </a:r>
          <a:r>
            <a:rPr lang="fr-FR" b="1" u="none" dirty="0" err="1" smtClean="0"/>
            <a:t>three</a:t>
          </a:r>
          <a:r>
            <a:rPr lang="fr-FR" b="1" u="none" dirty="0" smtClean="0"/>
            <a:t> </a:t>
          </a:r>
          <a:r>
            <a:rPr lang="fr-FR" b="1" u="none" dirty="0" err="1" smtClean="0"/>
            <a:t>months</a:t>
          </a:r>
          <a:r>
            <a:rPr lang="fr-FR" u="none" dirty="0" smtClean="0"/>
            <a:t>. </a:t>
          </a:r>
          <a:endParaRPr lang="en-US" dirty="0"/>
        </a:p>
      </dgm:t>
    </dgm:pt>
    <dgm:pt modelId="{19D48FDA-AFE8-4D0B-9ED6-5BD8F92AAE65}" type="parTrans" cxnId="{EF3342FC-39A2-4410-BD2F-26F1492A7776}">
      <dgm:prSet/>
      <dgm:spPr/>
      <dgm:t>
        <a:bodyPr/>
        <a:lstStyle/>
        <a:p>
          <a:endParaRPr lang="en-US"/>
        </a:p>
      </dgm:t>
    </dgm:pt>
    <dgm:pt modelId="{CCF1DF33-92F6-4AFA-AC98-054DC935F979}" type="sibTrans" cxnId="{EF3342FC-39A2-4410-BD2F-26F1492A7776}">
      <dgm:prSet/>
      <dgm:spPr/>
      <dgm:t>
        <a:bodyPr/>
        <a:lstStyle/>
        <a:p>
          <a:endParaRPr lang="en-US"/>
        </a:p>
      </dgm:t>
    </dgm:pt>
    <dgm:pt modelId="{A85EB221-4EFE-41F3-8699-2D9635B53B5F}">
      <dgm:prSet phldrT="[Text]"/>
      <dgm:spPr/>
      <dgm:t>
        <a:bodyPr/>
        <a:lstStyle/>
        <a:p>
          <a:r>
            <a:rPr lang="fr-FR" dirty="0" smtClean="0"/>
            <a:t>Right to an effective </a:t>
          </a:r>
          <a:r>
            <a:rPr lang="fr-FR" dirty="0" err="1" smtClean="0"/>
            <a:t>judicial</a:t>
          </a:r>
          <a:r>
            <a:rPr lang="fr-FR" dirty="0" smtClean="0"/>
            <a:t> </a:t>
          </a:r>
          <a:r>
            <a:rPr lang="fr-FR" dirty="0" err="1" smtClean="0"/>
            <a:t>remedy</a:t>
          </a:r>
          <a:r>
            <a:rPr lang="fr-FR" dirty="0" smtClean="0"/>
            <a:t> </a:t>
          </a:r>
          <a:r>
            <a:rPr lang="fr-FR" dirty="0" err="1" smtClean="0"/>
            <a:t>against</a:t>
          </a:r>
          <a:r>
            <a:rPr lang="fr-FR" dirty="0" smtClean="0"/>
            <a:t> a </a:t>
          </a:r>
          <a:r>
            <a:rPr lang="fr-FR" dirty="0" err="1" smtClean="0"/>
            <a:t>controller</a:t>
          </a:r>
          <a:r>
            <a:rPr lang="fr-FR" dirty="0" smtClean="0"/>
            <a:t> or processor</a:t>
          </a:r>
          <a:endParaRPr lang="en-US" dirty="0"/>
        </a:p>
      </dgm:t>
    </dgm:pt>
    <dgm:pt modelId="{CFCE61ED-8B99-4B1C-8833-0C4FB0417083}" type="parTrans" cxnId="{BC051EFE-3709-43B0-AB11-6029E76107E1}">
      <dgm:prSet/>
      <dgm:spPr/>
      <dgm:t>
        <a:bodyPr/>
        <a:lstStyle/>
        <a:p>
          <a:endParaRPr lang="en-US"/>
        </a:p>
      </dgm:t>
    </dgm:pt>
    <dgm:pt modelId="{EC325F92-7121-411D-88EE-6A524FDFCA5C}" type="sibTrans" cxnId="{BC051EFE-3709-43B0-AB11-6029E76107E1}">
      <dgm:prSet/>
      <dgm:spPr/>
      <dgm:t>
        <a:bodyPr/>
        <a:lstStyle/>
        <a:p>
          <a:endParaRPr lang="en-US"/>
        </a:p>
      </dgm:t>
    </dgm:pt>
    <dgm:pt modelId="{1A0C3602-6A61-4CC6-961B-C766F0EC2F63}">
      <dgm:prSet phldrT="[Text]" phldr="1"/>
      <dgm:spPr/>
      <dgm:t>
        <a:bodyPr/>
        <a:lstStyle/>
        <a:p>
          <a:endParaRPr lang="en-US"/>
        </a:p>
      </dgm:t>
    </dgm:pt>
    <dgm:pt modelId="{25782FDF-E8A8-467B-832A-68C134AD0F71}" type="parTrans" cxnId="{F1FFA366-C34C-4A05-9DF1-B29DEA0CCE66}">
      <dgm:prSet/>
      <dgm:spPr/>
      <dgm:t>
        <a:bodyPr/>
        <a:lstStyle/>
        <a:p>
          <a:endParaRPr lang="en-US"/>
        </a:p>
      </dgm:t>
    </dgm:pt>
    <dgm:pt modelId="{9EBA30C2-3539-4D65-84FC-C2FD640546D9}" type="sibTrans" cxnId="{F1FFA366-C34C-4A05-9DF1-B29DEA0CCE66}">
      <dgm:prSet/>
      <dgm:spPr/>
      <dgm:t>
        <a:bodyPr/>
        <a:lstStyle/>
        <a:p>
          <a:endParaRPr lang="en-US"/>
        </a:p>
      </dgm:t>
    </dgm:pt>
    <dgm:pt modelId="{13BA48D5-B5DF-4DCF-82E2-57E41CD1186B}">
      <dgm:prSet phldrT="[Text]"/>
      <dgm:spPr/>
      <dgm:t>
        <a:bodyPr/>
        <a:lstStyle/>
        <a:p>
          <a:r>
            <a:rPr lang="fr-FR" b="1" u="none" dirty="0" err="1" smtClean="0"/>
            <a:t>Each</a:t>
          </a:r>
          <a:r>
            <a:rPr lang="fr-FR" b="1" u="none" dirty="0" smtClean="0"/>
            <a:t> data </a:t>
          </a:r>
          <a:r>
            <a:rPr lang="fr-FR" b="1" u="none" dirty="0" err="1" smtClean="0"/>
            <a:t>subject</a:t>
          </a:r>
          <a:r>
            <a:rPr lang="fr-FR" b="1" u="none" dirty="0" smtClean="0"/>
            <a:t> has the right to an effective </a:t>
          </a:r>
          <a:r>
            <a:rPr lang="fr-FR" b="1" u="none" dirty="0" err="1" smtClean="0"/>
            <a:t>judicial</a:t>
          </a:r>
          <a:r>
            <a:rPr lang="fr-FR" b="1" u="none" dirty="0" smtClean="0"/>
            <a:t> </a:t>
          </a:r>
          <a:r>
            <a:rPr lang="fr-FR" b="1" u="none" dirty="0" err="1" smtClean="0"/>
            <a:t>remedy</a:t>
          </a:r>
          <a:r>
            <a:rPr lang="fr-FR" b="1" u="none" dirty="0" smtClean="0"/>
            <a:t> </a:t>
          </a:r>
          <a:r>
            <a:rPr lang="fr-FR" b="0" u="none" dirty="0" smtClean="0"/>
            <a:t>in case of an </a:t>
          </a:r>
          <a:r>
            <a:rPr lang="fr-FR" b="0" u="none" dirty="0" err="1" smtClean="0"/>
            <a:t>infringement</a:t>
          </a:r>
          <a:r>
            <a:rPr lang="fr-FR" b="0" u="none" dirty="0" smtClean="0"/>
            <a:t> of </a:t>
          </a:r>
          <a:r>
            <a:rPr lang="fr-FR" b="0" u="none" dirty="0" err="1" smtClean="0"/>
            <a:t>his</a:t>
          </a:r>
          <a:r>
            <a:rPr lang="fr-FR" b="0" u="none" dirty="0" smtClean="0"/>
            <a:t> </a:t>
          </a:r>
          <a:r>
            <a:rPr lang="fr-FR" b="0" u="none" dirty="0" err="1" smtClean="0"/>
            <a:t>rights</a:t>
          </a:r>
          <a:r>
            <a:rPr lang="fr-FR" b="0" u="none" dirty="0" smtClean="0"/>
            <a:t> </a:t>
          </a:r>
          <a:r>
            <a:rPr lang="fr-FR" b="0" u="none" dirty="0" err="1" smtClean="0"/>
            <a:t>against</a:t>
          </a:r>
          <a:r>
            <a:rPr lang="fr-FR" b="0" u="none" dirty="0" smtClean="0"/>
            <a:t> the </a:t>
          </a:r>
          <a:r>
            <a:rPr lang="fr-FR" b="0" u="none" dirty="0" err="1" smtClean="0"/>
            <a:t>controller</a:t>
          </a:r>
          <a:r>
            <a:rPr lang="fr-FR" b="0" u="none" dirty="0" smtClean="0"/>
            <a:t> or the processor (</a:t>
          </a:r>
          <a:r>
            <a:rPr lang="fr-FR" b="0" u="none" dirty="0" err="1" smtClean="0"/>
            <a:t>before</a:t>
          </a:r>
          <a:r>
            <a:rPr lang="fr-FR" b="0" u="none" dirty="0" smtClean="0"/>
            <a:t> the courts of the </a:t>
          </a:r>
          <a:r>
            <a:rPr lang="fr-FR" b="0" u="none" dirty="0" err="1" smtClean="0"/>
            <a:t>Member</a:t>
          </a:r>
          <a:r>
            <a:rPr lang="fr-FR" b="0" u="none" dirty="0" smtClean="0"/>
            <a:t> State </a:t>
          </a:r>
          <a:r>
            <a:rPr lang="fr-FR" b="0" u="none" dirty="0" err="1" smtClean="0"/>
            <a:t>where</a:t>
          </a:r>
          <a:r>
            <a:rPr lang="fr-FR" b="0" u="none" dirty="0" smtClean="0"/>
            <a:t> the data </a:t>
          </a:r>
          <a:r>
            <a:rPr lang="fr-FR" b="0" u="none" dirty="0" err="1" smtClean="0"/>
            <a:t>subject</a:t>
          </a:r>
          <a:r>
            <a:rPr lang="fr-FR" b="0" u="none" dirty="0" smtClean="0"/>
            <a:t> has </a:t>
          </a:r>
          <a:r>
            <a:rPr lang="fr-FR" b="0" u="none" dirty="0" err="1" smtClean="0"/>
            <a:t>his</a:t>
          </a:r>
          <a:r>
            <a:rPr lang="fr-FR" b="0" u="none" dirty="0" smtClean="0"/>
            <a:t> </a:t>
          </a:r>
          <a:r>
            <a:rPr lang="fr-FR" b="0" u="none" dirty="0" err="1" smtClean="0"/>
            <a:t>habitual</a:t>
          </a:r>
          <a:r>
            <a:rPr lang="fr-FR" b="0" u="none" dirty="0" smtClean="0"/>
            <a:t> </a:t>
          </a:r>
          <a:r>
            <a:rPr lang="fr-FR" b="0" u="none" dirty="0" err="1" smtClean="0"/>
            <a:t>residence</a:t>
          </a:r>
          <a:r>
            <a:rPr lang="fr-FR" b="0" u="none" dirty="0" smtClean="0"/>
            <a:t> or the </a:t>
          </a:r>
          <a:r>
            <a:rPr lang="fr-FR" b="0" u="none" dirty="0" err="1" smtClean="0"/>
            <a:t>Member</a:t>
          </a:r>
          <a:r>
            <a:rPr lang="fr-FR" b="0" u="none" dirty="0" smtClean="0"/>
            <a:t> State </a:t>
          </a:r>
          <a:r>
            <a:rPr lang="fr-FR" b="0" u="none" dirty="0" err="1" smtClean="0"/>
            <a:t>where</a:t>
          </a:r>
          <a:r>
            <a:rPr lang="fr-FR" b="0" u="none" dirty="0" smtClean="0"/>
            <a:t> the </a:t>
          </a:r>
          <a:r>
            <a:rPr lang="fr-FR" b="0" u="none" dirty="0" err="1" smtClean="0"/>
            <a:t>controller</a:t>
          </a:r>
          <a:r>
            <a:rPr lang="fr-FR" b="0" u="none" dirty="0" smtClean="0"/>
            <a:t> has an establishment).</a:t>
          </a:r>
          <a:endParaRPr lang="en-US" u="none" dirty="0"/>
        </a:p>
      </dgm:t>
    </dgm:pt>
    <dgm:pt modelId="{DD84A75F-5AD4-4F92-9956-1A70CFC27604}" type="parTrans" cxnId="{6A73B17F-810E-4E93-8DA6-613EAFBEAF79}">
      <dgm:prSet/>
      <dgm:spPr/>
      <dgm:t>
        <a:bodyPr/>
        <a:lstStyle/>
        <a:p>
          <a:endParaRPr lang="en-US"/>
        </a:p>
      </dgm:t>
    </dgm:pt>
    <dgm:pt modelId="{72456A9C-72D9-4449-8DA0-658A4FBF1857}" type="sibTrans" cxnId="{6A73B17F-810E-4E93-8DA6-613EAFBEAF79}">
      <dgm:prSet/>
      <dgm:spPr/>
      <dgm:t>
        <a:bodyPr/>
        <a:lstStyle/>
        <a:p>
          <a:endParaRPr lang="en-US"/>
        </a:p>
      </dgm:t>
    </dgm:pt>
    <dgm:pt modelId="{52F9D52E-EB2E-4EE0-9946-39C8113EA984}">
      <dgm:prSet phldrT="[Text]"/>
      <dgm:spPr/>
      <dgm:t>
        <a:bodyPr/>
        <a:lstStyle/>
        <a:p>
          <a:endParaRPr lang="en-US" u="none" dirty="0"/>
        </a:p>
      </dgm:t>
    </dgm:pt>
    <dgm:pt modelId="{691868CD-E4A3-4FD7-8A85-45B4D68B4051}" type="parTrans" cxnId="{98008D9B-40C8-471F-BA33-6971570A51B8}">
      <dgm:prSet/>
      <dgm:spPr/>
      <dgm:t>
        <a:bodyPr/>
        <a:lstStyle/>
        <a:p>
          <a:endParaRPr lang="en-US"/>
        </a:p>
      </dgm:t>
    </dgm:pt>
    <dgm:pt modelId="{0B8C1176-CA6B-434F-ABFD-B93B0EF6975A}" type="sibTrans" cxnId="{98008D9B-40C8-471F-BA33-6971570A51B8}">
      <dgm:prSet/>
      <dgm:spPr/>
      <dgm:t>
        <a:bodyPr/>
        <a:lstStyle/>
        <a:p>
          <a:endParaRPr lang="en-US"/>
        </a:p>
      </dgm:t>
    </dgm:pt>
    <dgm:pt modelId="{B422D5EA-BC60-4FDF-A95A-915AA8305C74}">
      <dgm:prSet phldrT="[Text]"/>
      <dgm:spPr/>
      <dgm:t>
        <a:bodyPr/>
        <a:lstStyle/>
        <a:p>
          <a:r>
            <a:rPr lang="fr-FR" u="none" dirty="0" smtClean="0"/>
            <a:t>The </a:t>
          </a:r>
          <a:r>
            <a:rPr lang="fr-FR" u="none" dirty="0" err="1" smtClean="0"/>
            <a:t>supervisory</a:t>
          </a:r>
          <a:r>
            <a:rPr lang="fr-FR" u="none" dirty="0" smtClean="0"/>
            <a:t> </a:t>
          </a:r>
          <a:r>
            <a:rPr lang="fr-FR" u="none" dirty="0" err="1" smtClean="0"/>
            <a:t>authority</a:t>
          </a:r>
          <a:r>
            <a:rPr lang="fr-FR" u="none" dirty="0" smtClean="0"/>
            <a:t> </a:t>
          </a:r>
          <a:r>
            <a:rPr lang="fr-FR" u="none" dirty="0" err="1" smtClean="0"/>
            <a:t>shall</a:t>
          </a:r>
          <a:r>
            <a:rPr lang="fr-FR" u="none" dirty="0" smtClean="0"/>
            <a:t> </a:t>
          </a:r>
          <a:r>
            <a:rPr lang="fr-FR" u="none" dirty="0" err="1" smtClean="0"/>
            <a:t>inform</a:t>
          </a:r>
          <a:r>
            <a:rPr lang="fr-FR" u="none" dirty="0" smtClean="0"/>
            <a:t> the data </a:t>
          </a:r>
          <a:r>
            <a:rPr lang="fr-FR" u="none" dirty="0" err="1" smtClean="0"/>
            <a:t>subject</a:t>
          </a:r>
          <a:r>
            <a:rPr lang="fr-FR" u="none" dirty="0" smtClean="0"/>
            <a:t> </a:t>
          </a:r>
          <a:r>
            <a:rPr lang="fr-FR" u="none" dirty="0" err="1" smtClean="0"/>
            <a:t>within</a:t>
          </a:r>
          <a:r>
            <a:rPr lang="fr-FR" u="none" dirty="0" smtClean="0"/>
            <a:t> </a:t>
          </a:r>
          <a:r>
            <a:rPr lang="fr-FR" u="none" dirty="0" err="1" smtClean="0"/>
            <a:t>three</a:t>
          </a:r>
          <a:r>
            <a:rPr lang="fr-FR" u="none" dirty="0" smtClean="0"/>
            <a:t> </a:t>
          </a:r>
          <a:r>
            <a:rPr lang="fr-FR" u="none" dirty="0" err="1" smtClean="0"/>
            <a:t>months</a:t>
          </a:r>
          <a:r>
            <a:rPr lang="fr-FR" u="none" dirty="0" smtClean="0"/>
            <a:t> on the </a:t>
          </a:r>
          <a:r>
            <a:rPr lang="fr-FR" u="none" dirty="0" err="1" smtClean="0"/>
            <a:t>progress</a:t>
          </a:r>
          <a:r>
            <a:rPr lang="fr-FR" u="none" dirty="0" smtClean="0"/>
            <a:t> or </a:t>
          </a:r>
          <a:r>
            <a:rPr lang="fr-FR" u="none" dirty="0" err="1" smtClean="0"/>
            <a:t>outcome</a:t>
          </a:r>
          <a:r>
            <a:rPr lang="fr-FR" u="none" dirty="0" smtClean="0"/>
            <a:t> of the complaint </a:t>
          </a:r>
          <a:r>
            <a:rPr lang="fr-FR" u="none" dirty="0" err="1" smtClean="0"/>
            <a:t>lodged</a:t>
          </a:r>
          <a:r>
            <a:rPr lang="fr-FR" u="none" dirty="0" smtClean="0"/>
            <a:t>. </a:t>
          </a:r>
          <a:endParaRPr lang="en-US" u="none" dirty="0"/>
        </a:p>
      </dgm:t>
    </dgm:pt>
    <dgm:pt modelId="{7BFE749F-2DE6-4DA8-8D79-34B31AD55CE6}" type="parTrans" cxnId="{4A4BEDDE-BB45-4DC7-83FC-58B9D79D71A4}">
      <dgm:prSet/>
      <dgm:spPr/>
      <dgm:t>
        <a:bodyPr/>
        <a:lstStyle/>
        <a:p>
          <a:endParaRPr lang="en-US"/>
        </a:p>
      </dgm:t>
    </dgm:pt>
    <dgm:pt modelId="{3C3D239E-6394-4D58-A117-ED8191A0024C}" type="sibTrans" cxnId="{4A4BEDDE-BB45-4DC7-83FC-58B9D79D71A4}">
      <dgm:prSet/>
      <dgm:spPr/>
      <dgm:t>
        <a:bodyPr/>
        <a:lstStyle/>
        <a:p>
          <a:endParaRPr lang="en-US"/>
        </a:p>
      </dgm:t>
    </dgm:pt>
    <dgm:pt modelId="{40D27AF8-D377-4857-A871-618D299C5891}">
      <dgm:prSet phldrT="[Text]"/>
      <dgm:spPr/>
      <dgm:t>
        <a:bodyPr/>
        <a:lstStyle/>
        <a:p>
          <a:endParaRPr lang="en-US" dirty="0"/>
        </a:p>
      </dgm:t>
    </dgm:pt>
    <dgm:pt modelId="{6E6CF1FB-FFF0-41E1-85FB-20770BCC9079}" type="parTrans" cxnId="{2B1B5A49-B9A3-43C0-A21C-6E56E724458F}">
      <dgm:prSet/>
      <dgm:spPr/>
      <dgm:t>
        <a:bodyPr/>
        <a:lstStyle/>
        <a:p>
          <a:endParaRPr lang="en-US"/>
        </a:p>
      </dgm:t>
    </dgm:pt>
    <dgm:pt modelId="{C7C8A1A5-3099-4301-B55E-9F4679B9DE29}" type="sibTrans" cxnId="{2B1B5A49-B9A3-43C0-A21C-6E56E724458F}">
      <dgm:prSet/>
      <dgm:spPr/>
      <dgm:t>
        <a:bodyPr/>
        <a:lstStyle/>
        <a:p>
          <a:endParaRPr lang="en-US"/>
        </a:p>
      </dgm:t>
    </dgm:pt>
    <dgm:pt modelId="{C83DC61D-5933-4EED-BDC8-345C8DB94C72}">
      <dgm:prSet phldrT="[Text]"/>
      <dgm:spPr/>
      <dgm:t>
        <a:bodyPr/>
        <a:lstStyle/>
        <a:p>
          <a:r>
            <a:rPr lang="fr-FR" u="none" dirty="0" err="1" smtClean="0"/>
            <a:t>Authority</a:t>
          </a:r>
          <a:r>
            <a:rPr lang="fr-FR" u="none" dirty="0" smtClean="0"/>
            <a:t> of </a:t>
          </a:r>
          <a:r>
            <a:rPr lang="fr-FR" u="none" dirty="0" err="1" smtClean="0"/>
            <a:t>his</a:t>
          </a:r>
          <a:r>
            <a:rPr lang="fr-FR" u="none" dirty="0" smtClean="0"/>
            <a:t> </a:t>
          </a:r>
          <a:r>
            <a:rPr lang="fr-FR" b="1" u="none" dirty="0" err="1" smtClean="0"/>
            <a:t>habitual</a:t>
          </a:r>
          <a:r>
            <a:rPr lang="fr-FR" b="1" u="none" dirty="0" smtClean="0"/>
            <a:t> </a:t>
          </a:r>
          <a:r>
            <a:rPr lang="fr-FR" b="1" u="none" dirty="0" err="1" smtClean="0"/>
            <a:t>residence</a:t>
          </a:r>
          <a:r>
            <a:rPr lang="fr-FR" u="none" dirty="0" smtClean="0"/>
            <a:t>, </a:t>
          </a:r>
          <a:endParaRPr lang="en-US" u="none" dirty="0"/>
        </a:p>
      </dgm:t>
    </dgm:pt>
    <dgm:pt modelId="{739C8D1B-B3A0-41F7-8EA8-B3778759E9E7}" type="parTrans" cxnId="{9B0EE4A1-2821-4B9E-B92C-3FAC965AD516}">
      <dgm:prSet/>
      <dgm:spPr/>
      <dgm:t>
        <a:bodyPr/>
        <a:lstStyle/>
        <a:p>
          <a:endParaRPr lang="en-US"/>
        </a:p>
      </dgm:t>
    </dgm:pt>
    <dgm:pt modelId="{19577E46-E58A-4119-A515-D4FD335F850B}" type="sibTrans" cxnId="{9B0EE4A1-2821-4B9E-B92C-3FAC965AD516}">
      <dgm:prSet/>
      <dgm:spPr/>
      <dgm:t>
        <a:bodyPr/>
        <a:lstStyle/>
        <a:p>
          <a:endParaRPr lang="en-US"/>
        </a:p>
      </dgm:t>
    </dgm:pt>
    <dgm:pt modelId="{21F80348-5E5E-4711-97B0-FA8973211646}">
      <dgm:prSet phldrT="[Text]"/>
      <dgm:spPr/>
      <dgm:t>
        <a:bodyPr/>
        <a:lstStyle/>
        <a:p>
          <a:r>
            <a:rPr lang="fr-FR" u="none" dirty="0" err="1" smtClean="0"/>
            <a:t>Authority</a:t>
          </a:r>
          <a:r>
            <a:rPr lang="fr-FR" u="none" dirty="0" smtClean="0"/>
            <a:t> of </a:t>
          </a:r>
          <a:r>
            <a:rPr lang="fr-FR" u="none" dirty="0" err="1" smtClean="0"/>
            <a:t>his</a:t>
          </a:r>
          <a:r>
            <a:rPr lang="fr-FR" u="none" dirty="0" smtClean="0"/>
            <a:t> </a:t>
          </a:r>
          <a:r>
            <a:rPr lang="fr-FR" b="1" u="none" dirty="0" smtClean="0"/>
            <a:t>place of </a:t>
          </a:r>
          <a:r>
            <a:rPr lang="fr-FR" b="1" u="none" dirty="0" err="1" smtClean="0"/>
            <a:t>work</a:t>
          </a:r>
          <a:r>
            <a:rPr lang="fr-FR" u="none" dirty="0" smtClean="0"/>
            <a:t>,</a:t>
          </a:r>
          <a:endParaRPr lang="en-US" u="none" dirty="0"/>
        </a:p>
      </dgm:t>
    </dgm:pt>
    <dgm:pt modelId="{65C94680-FACA-425A-B6A3-0EFD1A59FAC3}" type="parTrans" cxnId="{C92565F0-822C-4CF8-BA03-D64B880E3503}">
      <dgm:prSet/>
      <dgm:spPr/>
      <dgm:t>
        <a:bodyPr/>
        <a:lstStyle/>
        <a:p>
          <a:endParaRPr lang="en-US"/>
        </a:p>
      </dgm:t>
    </dgm:pt>
    <dgm:pt modelId="{34668D20-1578-4B1E-B67C-CC6E2200733B}" type="sibTrans" cxnId="{C92565F0-822C-4CF8-BA03-D64B880E3503}">
      <dgm:prSet/>
      <dgm:spPr/>
      <dgm:t>
        <a:bodyPr/>
        <a:lstStyle/>
        <a:p>
          <a:endParaRPr lang="en-US"/>
        </a:p>
      </dgm:t>
    </dgm:pt>
    <dgm:pt modelId="{9F7D541F-451F-4A11-86E4-092D45D05302}">
      <dgm:prSet phldrT="[Text]"/>
      <dgm:spPr/>
      <dgm:t>
        <a:bodyPr/>
        <a:lstStyle/>
        <a:p>
          <a:r>
            <a:rPr lang="fr-FR" u="none" dirty="0" err="1" smtClean="0"/>
            <a:t>Authority</a:t>
          </a:r>
          <a:r>
            <a:rPr lang="fr-FR" u="none" dirty="0" smtClean="0"/>
            <a:t> of the </a:t>
          </a:r>
          <a:r>
            <a:rPr lang="fr-FR" b="1" u="none" dirty="0" smtClean="0"/>
            <a:t>place of the </a:t>
          </a:r>
          <a:r>
            <a:rPr lang="fr-FR" b="1" u="none" dirty="0" err="1" smtClean="0"/>
            <a:t>alleged</a:t>
          </a:r>
          <a:r>
            <a:rPr lang="fr-FR" b="1" u="none" dirty="0" smtClean="0"/>
            <a:t> </a:t>
          </a:r>
          <a:r>
            <a:rPr lang="fr-FR" b="1" u="none" dirty="0" err="1" smtClean="0"/>
            <a:t>infringement</a:t>
          </a:r>
          <a:r>
            <a:rPr lang="fr-FR" u="none" dirty="0" smtClean="0"/>
            <a:t>. </a:t>
          </a:r>
          <a:endParaRPr lang="en-US" u="none" dirty="0"/>
        </a:p>
      </dgm:t>
    </dgm:pt>
    <dgm:pt modelId="{C6FA4F18-71FD-4FE9-BB57-BFB7B53DE75D}" type="parTrans" cxnId="{5A9DB20C-6EB9-460E-A025-DB2671E38F4D}">
      <dgm:prSet/>
      <dgm:spPr/>
      <dgm:t>
        <a:bodyPr/>
        <a:lstStyle/>
        <a:p>
          <a:endParaRPr lang="en-US"/>
        </a:p>
      </dgm:t>
    </dgm:pt>
    <dgm:pt modelId="{025472B5-380E-42AA-8713-2752E3BC685C}" type="sibTrans" cxnId="{5A9DB20C-6EB9-460E-A025-DB2671E38F4D}">
      <dgm:prSet/>
      <dgm:spPr/>
      <dgm:t>
        <a:bodyPr/>
        <a:lstStyle/>
        <a:p>
          <a:endParaRPr lang="en-US"/>
        </a:p>
      </dgm:t>
    </dgm:pt>
    <dgm:pt modelId="{B906AE3B-9D76-486C-8893-9D9A018B6BF3}">
      <dgm:prSet phldrT="[Text]"/>
      <dgm:spPr/>
      <dgm:t>
        <a:bodyPr/>
        <a:lstStyle/>
        <a:p>
          <a:endParaRPr lang="en-US" u="none" dirty="0"/>
        </a:p>
      </dgm:t>
    </dgm:pt>
    <dgm:pt modelId="{7094C99F-C1F0-439E-A6A0-C6F8CB2983F3}" type="parTrans" cxnId="{4D6D30D8-3573-41CF-9513-2389CA791E7E}">
      <dgm:prSet/>
      <dgm:spPr/>
      <dgm:t>
        <a:bodyPr/>
        <a:lstStyle/>
        <a:p>
          <a:endParaRPr lang="en-US"/>
        </a:p>
      </dgm:t>
    </dgm:pt>
    <dgm:pt modelId="{B6E18B35-80B5-4962-88CE-9ED9E4171473}" type="sibTrans" cxnId="{4D6D30D8-3573-41CF-9513-2389CA791E7E}">
      <dgm:prSet/>
      <dgm:spPr/>
      <dgm:t>
        <a:bodyPr/>
        <a:lstStyle/>
        <a:p>
          <a:endParaRPr lang="en-US"/>
        </a:p>
      </dgm:t>
    </dgm:pt>
    <dgm:pt modelId="{B8641ABD-EE86-47A0-BC37-E15AC673C92D}">
      <dgm:prSet phldrT="[Text]"/>
      <dgm:spPr/>
      <dgm:t>
        <a:bodyPr/>
        <a:lstStyle/>
        <a:p>
          <a:endParaRPr lang="en-US" dirty="0"/>
        </a:p>
      </dgm:t>
    </dgm:pt>
    <dgm:pt modelId="{49A13492-7567-4316-8F43-B73FDFC49724}" type="sibTrans" cxnId="{48682BC9-5B8C-4183-A634-BD4924558E3F}">
      <dgm:prSet/>
      <dgm:spPr/>
      <dgm:t>
        <a:bodyPr/>
        <a:lstStyle/>
        <a:p>
          <a:endParaRPr lang="en-US"/>
        </a:p>
      </dgm:t>
    </dgm:pt>
    <dgm:pt modelId="{0C072BCB-36C5-4DFE-8936-0C312E996A7E}" type="parTrans" cxnId="{48682BC9-5B8C-4183-A634-BD4924558E3F}">
      <dgm:prSet/>
      <dgm:spPr/>
      <dgm:t>
        <a:bodyPr/>
        <a:lstStyle/>
        <a:p>
          <a:endParaRPr lang="en-US"/>
        </a:p>
      </dgm:t>
    </dgm:pt>
    <dgm:pt modelId="{62AB2BFF-2E5F-4F4B-908E-E89E4B509972}">
      <dgm:prSet phldrT="[Text]"/>
      <dgm:spPr/>
      <dgm:t>
        <a:bodyPr/>
        <a:lstStyle/>
        <a:p>
          <a:r>
            <a:rPr lang="fr-FR" u="none" dirty="0" smtClean="0"/>
            <a:t>The courts of the </a:t>
          </a:r>
          <a:r>
            <a:rPr lang="fr-FR" u="none" dirty="0" err="1" smtClean="0"/>
            <a:t>Member</a:t>
          </a:r>
          <a:r>
            <a:rPr lang="fr-FR" u="none" dirty="0" smtClean="0"/>
            <a:t> State </a:t>
          </a:r>
          <a:r>
            <a:rPr lang="fr-FR" u="none" dirty="0" err="1" smtClean="0"/>
            <a:t>where</a:t>
          </a:r>
          <a:r>
            <a:rPr lang="fr-FR" u="none" dirty="0" smtClean="0"/>
            <a:t> the </a:t>
          </a:r>
          <a:r>
            <a:rPr lang="fr-FR" u="none" dirty="0" err="1" smtClean="0"/>
            <a:t>supervisory</a:t>
          </a:r>
          <a:r>
            <a:rPr lang="fr-FR" u="none" dirty="0" smtClean="0"/>
            <a:t> </a:t>
          </a:r>
          <a:r>
            <a:rPr lang="fr-FR" u="none" dirty="0" err="1" smtClean="0"/>
            <a:t>authority</a:t>
          </a:r>
          <a:r>
            <a:rPr lang="fr-FR" u="none" dirty="0" smtClean="0"/>
            <a:t> </a:t>
          </a:r>
          <a:r>
            <a:rPr lang="fr-FR" u="none" dirty="0" err="1" smtClean="0"/>
            <a:t>is</a:t>
          </a:r>
          <a:r>
            <a:rPr lang="fr-FR" u="none" dirty="0" smtClean="0"/>
            <a:t> </a:t>
          </a:r>
          <a:r>
            <a:rPr lang="fr-FR" u="none" dirty="0" err="1" smtClean="0"/>
            <a:t>established</a:t>
          </a:r>
          <a:r>
            <a:rPr lang="fr-FR" u="none" dirty="0" smtClean="0"/>
            <a:t> are </a:t>
          </a:r>
          <a:r>
            <a:rPr lang="fr-FR" u="none" dirty="0" err="1" smtClean="0"/>
            <a:t>competent</a:t>
          </a:r>
          <a:r>
            <a:rPr lang="fr-FR" dirty="0" smtClean="0"/>
            <a:t>. </a:t>
          </a:r>
          <a:endParaRPr lang="en-US" dirty="0"/>
        </a:p>
      </dgm:t>
    </dgm:pt>
    <dgm:pt modelId="{15485F0D-8A1B-42E8-B91C-61ADD6462CA2}" type="sibTrans" cxnId="{149F84D9-F9DF-4C4F-BEA6-669BB896721E}">
      <dgm:prSet/>
      <dgm:spPr/>
      <dgm:t>
        <a:bodyPr/>
        <a:lstStyle/>
        <a:p>
          <a:endParaRPr lang="en-US"/>
        </a:p>
      </dgm:t>
    </dgm:pt>
    <dgm:pt modelId="{6EF531D9-A787-4C86-A713-32C737CD3451}" type="parTrans" cxnId="{149F84D9-F9DF-4C4F-BEA6-669BB896721E}">
      <dgm:prSet/>
      <dgm:spPr/>
      <dgm:t>
        <a:bodyPr/>
        <a:lstStyle/>
        <a:p>
          <a:endParaRPr lang="en-US"/>
        </a:p>
      </dgm:t>
    </dgm:pt>
    <dgm:pt modelId="{FAD66172-946C-4E89-8A06-83D681F282E6}">
      <dgm:prSet phldrT="[Text]"/>
      <dgm:spPr/>
      <dgm:t>
        <a:bodyPr/>
        <a:lstStyle/>
        <a:p>
          <a:endParaRPr lang="en-US" dirty="0"/>
        </a:p>
      </dgm:t>
    </dgm:pt>
    <dgm:pt modelId="{A8302EF8-C12A-469A-BFA1-15A19331B15F}" type="parTrans" cxnId="{017C94C2-8A8A-4C7F-9FE8-D12B7C87FCC8}">
      <dgm:prSet/>
      <dgm:spPr/>
      <dgm:t>
        <a:bodyPr/>
        <a:lstStyle/>
        <a:p>
          <a:endParaRPr lang="en-US"/>
        </a:p>
      </dgm:t>
    </dgm:pt>
    <dgm:pt modelId="{00098E2E-C28A-4E81-A662-9A1EBD99BB04}" type="sibTrans" cxnId="{017C94C2-8A8A-4C7F-9FE8-D12B7C87FCC8}">
      <dgm:prSet/>
      <dgm:spPr/>
      <dgm:t>
        <a:bodyPr/>
        <a:lstStyle/>
        <a:p>
          <a:endParaRPr lang="en-US"/>
        </a:p>
      </dgm:t>
    </dgm:pt>
    <dgm:pt modelId="{178E8320-9190-487C-AF14-401F9FA6F5A2}" type="pres">
      <dgm:prSet presAssocID="{C9680720-D482-43B6-A220-013CA1CDD672}" presName="Name0" presStyleCnt="0">
        <dgm:presLayoutVars>
          <dgm:chMax/>
          <dgm:chPref val="3"/>
          <dgm:dir/>
          <dgm:animOne val="branch"/>
          <dgm:animLvl val="lvl"/>
        </dgm:presLayoutVars>
      </dgm:prSet>
      <dgm:spPr/>
      <dgm:t>
        <a:bodyPr/>
        <a:lstStyle/>
        <a:p>
          <a:endParaRPr lang="en-US"/>
        </a:p>
      </dgm:t>
    </dgm:pt>
    <dgm:pt modelId="{C5F9FB90-A9B8-4599-9350-C28294D25C54}" type="pres">
      <dgm:prSet presAssocID="{B2CE5BF5-9D43-4139-AC5D-DFB87501E7D9}" presName="composite" presStyleCnt="0"/>
      <dgm:spPr/>
    </dgm:pt>
    <dgm:pt modelId="{E6B26507-AA8C-4F19-8857-25922F0A5D2A}" type="pres">
      <dgm:prSet presAssocID="{B2CE5BF5-9D43-4139-AC5D-DFB87501E7D9}" presName="FirstChild" presStyleLbl="revTx" presStyleIdx="0" presStyleCnt="6" custScaleX="48879">
        <dgm:presLayoutVars>
          <dgm:chMax val="0"/>
          <dgm:chPref val="0"/>
          <dgm:bulletEnabled val="1"/>
        </dgm:presLayoutVars>
      </dgm:prSet>
      <dgm:spPr/>
      <dgm:t>
        <a:bodyPr/>
        <a:lstStyle/>
        <a:p>
          <a:endParaRPr lang="en-US"/>
        </a:p>
      </dgm:t>
    </dgm:pt>
    <dgm:pt modelId="{BD6A82C6-3AC7-445D-BFBA-5758A73D65DC}" type="pres">
      <dgm:prSet presAssocID="{B2CE5BF5-9D43-4139-AC5D-DFB87501E7D9}" presName="Parent" presStyleLbl="alignNode1" presStyleIdx="0" presStyleCnt="3" custScaleX="269533" custScaleY="92935" custLinFactNeighborX="42383" custLinFactNeighborY="-33510">
        <dgm:presLayoutVars>
          <dgm:chMax val="3"/>
          <dgm:chPref val="3"/>
          <dgm:bulletEnabled val="1"/>
        </dgm:presLayoutVars>
      </dgm:prSet>
      <dgm:spPr/>
      <dgm:t>
        <a:bodyPr/>
        <a:lstStyle/>
        <a:p>
          <a:endParaRPr lang="en-US"/>
        </a:p>
      </dgm:t>
    </dgm:pt>
    <dgm:pt modelId="{FF99F9CE-1E95-4A05-8A48-68F37CA65C27}" type="pres">
      <dgm:prSet presAssocID="{B2CE5BF5-9D43-4139-AC5D-DFB87501E7D9}" presName="Accent" presStyleLbl="parChTrans1D1" presStyleIdx="0" presStyleCnt="3" custLinFactY="18100" custLinFactNeighborX="-11020" custLinFactNeighborY="100000"/>
      <dgm:spPr/>
    </dgm:pt>
    <dgm:pt modelId="{F51C2864-2B7D-4EA6-8205-849C38E056D4}" type="pres">
      <dgm:prSet presAssocID="{B2CE5BF5-9D43-4139-AC5D-DFB87501E7D9}" presName="Child" presStyleLbl="revTx" presStyleIdx="1" presStyleCnt="6">
        <dgm:presLayoutVars>
          <dgm:chMax val="0"/>
          <dgm:chPref val="0"/>
          <dgm:bulletEnabled val="1"/>
        </dgm:presLayoutVars>
      </dgm:prSet>
      <dgm:spPr/>
      <dgm:t>
        <a:bodyPr/>
        <a:lstStyle/>
        <a:p>
          <a:endParaRPr lang="en-US"/>
        </a:p>
      </dgm:t>
    </dgm:pt>
    <dgm:pt modelId="{2A2D5E79-1D6A-4157-830F-EAF47D72A7F6}" type="pres">
      <dgm:prSet presAssocID="{B01E6637-D57A-4A5A-BFB3-9CC4A712F913}" presName="sibTrans" presStyleCnt="0"/>
      <dgm:spPr/>
    </dgm:pt>
    <dgm:pt modelId="{015CC36A-647F-4F6E-9833-9AF6536CD30F}" type="pres">
      <dgm:prSet presAssocID="{94DE0447-93EA-4810-BEDB-1FF1F8091C6C}" presName="composite" presStyleCnt="0"/>
      <dgm:spPr/>
    </dgm:pt>
    <dgm:pt modelId="{7DD147A3-0330-4048-9FB8-CFA5597E3770}" type="pres">
      <dgm:prSet presAssocID="{94DE0447-93EA-4810-BEDB-1FF1F8091C6C}" presName="FirstChild" presStyleLbl="revTx" presStyleIdx="2" presStyleCnt="6">
        <dgm:presLayoutVars>
          <dgm:chMax val="0"/>
          <dgm:chPref val="0"/>
          <dgm:bulletEnabled val="1"/>
        </dgm:presLayoutVars>
      </dgm:prSet>
      <dgm:spPr/>
      <dgm:t>
        <a:bodyPr/>
        <a:lstStyle/>
        <a:p>
          <a:endParaRPr lang="en-US"/>
        </a:p>
      </dgm:t>
    </dgm:pt>
    <dgm:pt modelId="{E0026C12-A4C3-42B2-898B-8CAD0712F0E4}" type="pres">
      <dgm:prSet presAssocID="{94DE0447-93EA-4810-BEDB-1FF1F8091C6C}" presName="Parent" presStyleLbl="alignNode1" presStyleIdx="1" presStyleCnt="3" custScaleX="277031" custLinFactNeighborX="44610" custLinFactNeighborY="-5975">
        <dgm:presLayoutVars>
          <dgm:chMax val="3"/>
          <dgm:chPref val="3"/>
          <dgm:bulletEnabled val="1"/>
        </dgm:presLayoutVars>
      </dgm:prSet>
      <dgm:spPr/>
      <dgm:t>
        <a:bodyPr/>
        <a:lstStyle/>
        <a:p>
          <a:endParaRPr lang="en-US"/>
        </a:p>
      </dgm:t>
    </dgm:pt>
    <dgm:pt modelId="{B4D99A07-31C8-49B5-A47A-71EB9D6EB027}" type="pres">
      <dgm:prSet presAssocID="{94DE0447-93EA-4810-BEDB-1FF1F8091C6C}" presName="Accent" presStyleLbl="parChTrans1D1" presStyleIdx="1" presStyleCnt="3" custLinFactNeighborX="-11507" custLinFactNeighborY="178"/>
      <dgm:spPr/>
    </dgm:pt>
    <dgm:pt modelId="{00A99F8D-8FEE-435A-8BB7-AEBC5A976C99}" type="pres">
      <dgm:prSet presAssocID="{94DE0447-93EA-4810-BEDB-1FF1F8091C6C}" presName="Child" presStyleLbl="revTx" presStyleIdx="3" presStyleCnt="6">
        <dgm:presLayoutVars>
          <dgm:chMax val="0"/>
          <dgm:chPref val="0"/>
          <dgm:bulletEnabled val="1"/>
        </dgm:presLayoutVars>
      </dgm:prSet>
      <dgm:spPr/>
      <dgm:t>
        <a:bodyPr/>
        <a:lstStyle/>
        <a:p>
          <a:endParaRPr lang="en-US"/>
        </a:p>
      </dgm:t>
    </dgm:pt>
    <dgm:pt modelId="{73690766-60B7-4E24-A2FF-51A1470E62A4}" type="pres">
      <dgm:prSet presAssocID="{4891A45F-09A1-4FFD-AF2B-9811571A97C6}" presName="sibTrans" presStyleCnt="0"/>
      <dgm:spPr/>
    </dgm:pt>
    <dgm:pt modelId="{A351BF4C-0F9E-43C7-8C64-B97CD2E12460}" type="pres">
      <dgm:prSet presAssocID="{A85EB221-4EFE-41F3-8699-2D9635B53B5F}" presName="composite" presStyleCnt="0"/>
      <dgm:spPr/>
    </dgm:pt>
    <dgm:pt modelId="{E65266BD-529E-44C5-B8D4-E4CDC7C494E7}" type="pres">
      <dgm:prSet presAssocID="{A85EB221-4EFE-41F3-8699-2D9635B53B5F}" presName="FirstChild" presStyleLbl="revTx" presStyleIdx="4" presStyleCnt="6">
        <dgm:presLayoutVars>
          <dgm:chMax val="0"/>
          <dgm:chPref val="0"/>
          <dgm:bulletEnabled val="1"/>
        </dgm:presLayoutVars>
      </dgm:prSet>
      <dgm:spPr/>
      <dgm:t>
        <a:bodyPr/>
        <a:lstStyle/>
        <a:p>
          <a:endParaRPr lang="en-US"/>
        </a:p>
      </dgm:t>
    </dgm:pt>
    <dgm:pt modelId="{A0D3F5CD-C943-4710-A2F1-F09070AE204B}" type="pres">
      <dgm:prSet presAssocID="{A85EB221-4EFE-41F3-8699-2D9635B53B5F}" presName="Parent" presStyleLbl="alignNode1" presStyleIdx="2" presStyleCnt="3" custScaleX="265057" custLinFactNeighborX="42068" custLinFactNeighborY="-2378">
        <dgm:presLayoutVars>
          <dgm:chMax val="3"/>
          <dgm:chPref val="3"/>
          <dgm:bulletEnabled val="1"/>
        </dgm:presLayoutVars>
      </dgm:prSet>
      <dgm:spPr/>
      <dgm:t>
        <a:bodyPr/>
        <a:lstStyle/>
        <a:p>
          <a:endParaRPr lang="en-US"/>
        </a:p>
      </dgm:t>
    </dgm:pt>
    <dgm:pt modelId="{31A9153C-5BC1-42A9-BB2F-DCC31DE293DC}" type="pres">
      <dgm:prSet presAssocID="{A85EB221-4EFE-41F3-8699-2D9635B53B5F}" presName="Accent" presStyleLbl="parChTrans1D1" presStyleIdx="2" presStyleCnt="3" custLinFactNeighborX="-10630" custLinFactNeighborY="82278"/>
      <dgm:spPr/>
    </dgm:pt>
    <dgm:pt modelId="{35B1E08D-53FB-4F7C-8938-0FD3640584AB}" type="pres">
      <dgm:prSet presAssocID="{A85EB221-4EFE-41F3-8699-2D9635B53B5F}" presName="Child" presStyleLbl="revTx" presStyleIdx="5" presStyleCnt="6">
        <dgm:presLayoutVars>
          <dgm:chMax val="0"/>
          <dgm:chPref val="0"/>
          <dgm:bulletEnabled val="1"/>
        </dgm:presLayoutVars>
      </dgm:prSet>
      <dgm:spPr/>
      <dgm:t>
        <a:bodyPr/>
        <a:lstStyle/>
        <a:p>
          <a:endParaRPr lang="en-US"/>
        </a:p>
      </dgm:t>
    </dgm:pt>
  </dgm:ptLst>
  <dgm:cxnLst>
    <dgm:cxn modelId="{C4BC2337-D6DF-4AC1-912B-ACD83C2B1157}" type="presOf" srcId="{52F9D52E-EB2E-4EE0-9946-39C8113EA984}" destId="{F51C2864-2B7D-4EA6-8205-849C38E056D4}" srcOrd="0" destOrd="0" presId="urn:microsoft.com/office/officeart/2011/layout/TabList"/>
    <dgm:cxn modelId="{149F84D9-F9DF-4C4F-BEA6-669BB896721E}" srcId="{94DE0447-93EA-4810-BEDB-1FF1F8091C6C}" destId="{62AB2BFF-2E5F-4F4B-908E-E89E4B509972}" srcOrd="4" destOrd="0" parTransId="{6EF531D9-A787-4C86-A713-32C737CD3451}" sibTransId="{15485F0D-8A1B-42E8-B91C-61ADD6462CA2}"/>
    <dgm:cxn modelId="{34382E61-5D71-4FC6-97E8-B552301606C3}" type="presOf" srcId="{40D27AF8-D377-4857-A871-618D299C5891}" destId="{35B1E08D-53FB-4F7C-8938-0FD3640584AB}" srcOrd="0" destOrd="0" presId="urn:microsoft.com/office/officeart/2011/layout/TabList"/>
    <dgm:cxn modelId="{48682BC9-5B8C-4183-A634-BD4924558E3F}" srcId="{94DE0447-93EA-4810-BEDB-1FF1F8091C6C}" destId="{B8641ABD-EE86-47A0-BC37-E15AC673C92D}" srcOrd="1" destOrd="0" parTransId="{0C072BCB-36C5-4DFE-8936-0C312E996A7E}" sibTransId="{49A13492-7567-4316-8F43-B73FDFC49724}"/>
    <dgm:cxn modelId="{BD45B0E5-0238-4C35-A335-B1261866F0F3}" type="presOf" srcId="{3A155B79-D853-4A2F-96F8-8244CB62E4AC}" destId="{F51C2864-2B7D-4EA6-8205-849C38E056D4}" srcOrd="0" destOrd="1" presId="urn:microsoft.com/office/officeart/2011/layout/TabList"/>
    <dgm:cxn modelId="{5A9DB20C-6EB9-460E-A025-DB2671E38F4D}" srcId="{3A155B79-D853-4A2F-96F8-8244CB62E4AC}" destId="{9F7D541F-451F-4A11-86E4-092D45D05302}" srcOrd="2" destOrd="0" parTransId="{C6FA4F18-71FD-4FE9-BB57-BFB7B53DE75D}" sibTransId="{025472B5-380E-42AA-8713-2752E3BC685C}"/>
    <dgm:cxn modelId="{9EE7A901-5E5C-438A-9E0C-95AA2AB32B20}" type="presOf" srcId="{1A0C3602-6A61-4CC6-961B-C766F0EC2F63}" destId="{E65266BD-529E-44C5-B8D4-E4CDC7C494E7}" srcOrd="0" destOrd="0" presId="urn:microsoft.com/office/officeart/2011/layout/TabList"/>
    <dgm:cxn modelId="{677170F5-8EEF-47A3-943E-EA70C88C17B7}" srcId="{C9680720-D482-43B6-A220-013CA1CDD672}" destId="{B2CE5BF5-9D43-4139-AC5D-DFB87501E7D9}" srcOrd="0" destOrd="0" parTransId="{75610555-AFE6-4814-A847-F56FE79B6520}" sibTransId="{B01E6637-D57A-4A5A-BFB3-9CC4A712F913}"/>
    <dgm:cxn modelId="{94570690-12B0-4B60-A6D0-CCD77478400D}" type="presOf" srcId="{21F80348-5E5E-4711-97B0-FA8973211646}" destId="{F51C2864-2B7D-4EA6-8205-849C38E056D4}" srcOrd="0" destOrd="3" presId="urn:microsoft.com/office/officeart/2011/layout/TabList"/>
    <dgm:cxn modelId="{4A4BEDDE-BB45-4DC7-83FC-58B9D79D71A4}" srcId="{B2CE5BF5-9D43-4139-AC5D-DFB87501E7D9}" destId="{B422D5EA-BC60-4FDF-A95A-915AA8305C74}" srcOrd="3" destOrd="0" parTransId="{7BFE749F-2DE6-4DA8-8D79-34B31AD55CE6}" sibTransId="{3C3D239E-6394-4D58-A117-ED8191A0024C}"/>
    <dgm:cxn modelId="{C92565F0-822C-4CF8-BA03-D64B880E3503}" srcId="{3A155B79-D853-4A2F-96F8-8244CB62E4AC}" destId="{21F80348-5E5E-4711-97B0-FA8973211646}" srcOrd="1" destOrd="0" parTransId="{65C94680-FACA-425A-B6A3-0EFD1A59FAC3}" sibTransId="{34668D20-1578-4B1E-B67C-CC6E2200733B}"/>
    <dgm:cxn modelId="{2AB0F3B1-F3A5-4BB4-9901-D2C2D6054619}" type="presOf" srcId="{C83DC61D-5933-4EED-BDC8-345C8DB94C72}" destId="{F51C2864-2B7D-4EA6-8205-849C38E056D4}" srcOrd="0" destOrd="2" presId="urn:microsoft.com/office/officeart/2011/layout/TabList"/>
    <dgm:cxn modelId="{017C94C2-8A8A-4C7F-9FE8-D12B7C87FCC8}" srcId="{94DE0447-93EA-4810-BEDB-1FF1F8091C6C}" destId="{FAD66172-946C-4E89-8A06-83D681F282E6}" srcOrd="3" destOrd="0" parTransId="{A8302EF8-C12A-469A-BFA1-15A19331B15F}" sibTransId="{00098E2E-C28A-4E81-A662-9A1EBD99BB04}"/>
    <dgm:cxn modelId="{6A73B17F-810E-4E93-8DA6-613EAFBEAF79}" srcId="{A85EB221-4EFE-41F3-8699-2D9635B53B5F}" destId="{13BA48D5-B5DF-4DCF-82E2-57E41CD1186B}" srcOrd="2" destOrd="0" parTransId="{DD84A75F-5AD4-4F92-9956-1A70CFC27604}" sibTransId="{72456A9C-72D9-4449-8DA0-658A4FBF1857}"/>
    <dgm:cxn modelId="{773C54CB-00D7-4356-871E-B406B18D030B}" type="presOf" srcId="{BA123617-24FA-42E2-B7BE-5A7579EC1B37}" destId="{E6B26507-AA8C-4F19-8857-25922F0A5D2A}" srcOrd="0" destOrd="0" presId="urn:microsoft.com/office/officeart/2011/layout/TabList"/>
    <dgm:cxn modelId="{BC051EFE-3709-43B0-AB11-6029E76107E1}" srcId="{C9680720-D482-43B6-A220-013CA1CDD672}" destId="{A85EB221-4EFE-41F3-8699-2D9635B53B5F}" srcOrd="2" destOrd="0" parTransId="{CFCE61ED-8B99-4B1C-8833-0C4FB0417083}" sibTransId="{EC325F92-7121-411D-88EE-6A524FDFCA5C}"/>
    <dgm:cxn modelId="{9538E0C6-823B-4F9C-B931-9611AE05C461}" type="presOf" srcId="{9F7D541F-451F-4A11-86E4-092D45D05302}" destId="{F51C2864-2B7D-4EA6-8205-849C38E056D4}" srcOrd="0" destOrd="4" presId="urn:microsoft.com/office/officeart/2011/layout/TabList"/>
    <dgm:cxn modelId="{EC14E482-D1AD-49A2-B78F-A34BE4CD874F}" type="presOf" srcId="{A85EB221-4EFE-41F3-8699-2D9635B53B5F}" destId="{A0D3F5CD-C943-4710-A2F1-F09070AE204B}" srcOrd="0" destOrd="0" presId="urn:microsoft.com/office/officeart/2011/layout/TabList"/>
    <dgm:cxn modelId="{7C306668-4F2D-4C7E-B824-5B9D3961B8B1}" type="presOf" srcId="{FAD66172-946C-4E89-8A06-83D681F282E6}" destId="{00A99F8D-8FEE-435A-8BB7-AEBC5A976C99}" srcOrd="0" destOrd="2" presId="urn:microsoft.com/office/officeart/2011/layout/TabList"/>
    <dgm:cxn modelId="{9B0EE4A1-2821-4B9E-B92C-3FAC965AD516}" srcId="{3A155B79-D853-4A2F-96F8-8244CB62E4AC}" destId="{C83DC61D-5933-4EED-BDC8-345C8DB94C72}" srcOrd="0" destOrd="0" parTransId="{739C8D1B-B3A0-41F7-8EA8-B3778759E9E7}" sibTransId="{19577E46-E58A-4119-A515-D4FD335F850B}"/>
    <dgm:cxn modelId="{1C13A4B6-47F4-4416-BB6C-3AC0F9E0B241}" type="presOf" srcId="{94DE0447-93EA-4810-BEDB-1FF1F8091C6C}" destId="{E0026C12-A4C3-42B2-898B-8CAD0712F0E4}" srcOrd="0" destOrd="0" presId="urn:microsoft.com/office/officeart/2011/layout/TabList"/>
    <dgm:cxn modelId="{D14E889B-6655-485E-A664-D9570FC60867}" srcId="{94DE0447-93EA-4810-BEDB-1FF1F8091C6C}" destId="{3781DF25-C965-4E0C-A944-B99C0845388F}" srcOrd="0" destOrd="0" parTransId="{FD3C527A-CEEE-48FE-A58A-00B68599EC21}" sibTransId="{805E5B64-652F-46DA-9A6D-CAE3FAD7C6E8}"/>
    <dgm:cxn modelId="{4D6D30D8-3573-41CF-9513-2389CA791E7E}" srcId="{3A155B79-D853-4A2F-96F8-8244CB62E4AC}" destId="{B906AE3B-9D76-486C-8893-9D9A018B6BF3}" srcOrd="3" destOrd="0" parTransId="{7094C99F-C1F0-439E-A6A0-C6F8CB2983F3}" sibTransId="{B6E18B35-80B5-4962-88CE-9ED9E4171473}"/>
    <dgm:cxn modelId="{C715802F-01DE-402D-8B4E-0FD8EE071DDB}" srcId="{B2CE5BF5-9D43-4139-AC5D-DFB87501E7D9}" destId="{3A155B79-D853-4A2F-96F8-8244CB62E4AC}" srcOrd="2" destOrd="0" parTransId="{CD889779-07F4-43FE-8C4E-6B2CAC51659E}" sibTransId="{7190C488-C8A8-4B8D-97E4-2FFB2F8750DA}"/>
    <dgm:cxn modelId="{5809CEBB-E133-4299-85FE-A8907ACF13CA}" type="presOf" srcId="{B422D5EA-BC60-4FDF-A95A-915AA8305C74}" destId="{F51C2864-2B7D-4EA6-8205-849C38E056D4}" srcOrd="0" destOrd="6" presId="urn:microsoft.com/office/officeart/2011/layout/TabList"/>
    <dgm:cxn modelId="{8D7E545D-E18E-4C96-AA0B-B7434AD7EDEC}" type="presOf" srcId="{C9680720-D482-43B6-A220-013CA1CDD672}" destId="{178E8320-9190-487C-AF14-401F9FA6F5A2}" srcOrd="0" destOrd="0" presId="urn:microsoft.com/office/officeart/2011/layout/TabList"/>
    <dgm:cxn modelId="{4E6B8E6A-54F8-44CC-A82D-7A6BD9384AE4}" type="presOf" srcId="{13BA48D5-B5DF-4DCF-82E2-57E41CD1186B}" destId="{35B1E08D-53FB-4F7C-8938-0FD3640584AB}" srcOrd="0" destOrd="1" presId="urn:microsoft.com/office/officeart/2011/layout/TabList"/>
    <dgm:cxn modelId="{C09A0AA6-B260-4049-A449-2A27E8450C94}" type="presOf" srcId="{B906AE3B-9D76-486C-8893-9D9A018B6BF3}" destId="{F51C2864-2B7D-4EA6-8205-849C38E056D4}" srcOrd="0" destOrd="5" presId="urn:microsoft.com/office/officeart/2011/layout/TabList"/>
    <dgm:cxn modelId="{98008D9B-40C8-471F-BA33-6971570A51B8}" srcId="{B2CE5BF5-9D43-4139-AC5D-DFB87501E7D9}" destId="{52F9D52E-EB2E-4EE0-9946-39C8113EA984}" srcOrd="1" destOrd="0" parTransId="{691868CD-E4A3-4FD7-8A85-45B4D68B4051}" sibTransId="{0B8C1176-CA6B-434F-ABFD-B93B0EF6975A}"/>
    <dgm:cxn modelId="{2B1B5A49-B9A3-43C0-A21C-6E56E724458F}" srcId="{A85EB221-4EFE-41F3-8699-2D9635B53B5F}" destId="{40D27AF8-D377-4857-A871-618D299C5891}" srcOrd="1" destOrd="0" parTransId="{6E6CF1FB-FFF0-41E1-85FB-20770BCC9079}" sibTransId="{C7C8A1A5-3099-4301-B55E-9F4679B9DE29}"/>
    <dgm:cxn modelId="{F1FFA366-C34C-4A05-9DF1-B29DEA0CCE66}" srcId="{A85EB221-4EFE-41F3-8699-2D9635B53B5F}" destId="{1A0C3602-6A61-4CC6-961B-C766F0EC2F63}" srcOrd="0" destOrd="0" parTransId="{25782FDF-E8A8-467B-832A-68C134AD0F71}" sibTransId="{9EBA30C2-3539-4D65-84FC-C2FD640546D9}"/>
    <dgm:cxn modelId="{7D73BE7D-84F9-49A1-BABB-7B3F7D702501}" srcId="{B2CE5BF5-9D43-4139-AC5D-DFB87501E7D9}" destId="{BA123617-24FA-42E2-B7BE-5A7579EC1B37}" srcOrd="0" destOrd="0" parTransId="{318C2086-8570-413C-B9FC-81DF73D28769}" sibTransId="{F0B15F84-6CC5-4705-89D3-F3696BAB3715}"/>
    <dgm:cxn modelId="{D78676D9-2FFE-4429-98BE-89E5920E50CC}" type="presOf" srcId="{B2CE5BF5-9D43-4139-AC5D-DFB87501E7D9}" destId="{BD6A82C6-3AC7-445D-BFBA-5758A73D65DC}" srcOrd="0" destOrd="0" presId="urn:microsoft.com/office/officeart/2011/layout/TabList"/>
    <dgm:cxn modelId="{7B8E32D9-DED2-4E46-8C9B-852F44886CEA}" type="presOf" srcId="{62AB2BFF-2E5F-4F4B-908E-E89E4B509972}" destId="{00A99F8D-8FEE-435A-8BB7-AEBC5A976C99}" srcOrd="0" destOrd="3" presId="urn:microsoft.com/office/officeart/2011/layout/TabList"/>
    <dgm:cxn modelId="{B8E58636-6628-404E-BB64-19C22AB70CD6}" type="presOf" srcId="{5508357F-B06D-4AE9-9A4F-62BE62A7A388}" destId="{00A99F8D-8FEE-435A-8BB7-AEBC5A976C99}" srcOrd="0" destOrd="1" presId="urn:microsoft.com/office/officeart/2011/layout/TabList"/>
    <dgm:cxn modelId="{CAC6E391-1504-4735-AF1A-71D54936334D}" srcId="{C9680720-D482-43B6-A220-013CA1CDD672}" destId="{94DE0447-93EA-4810-BEDB-1FF1F8091C6C}" srcOrd="1" destOrd="0" parTransId="{3C58BB35-8F42-44E7-B862-E1429B4F986E}" sibTransId="{4891A45F-09A1-4FFD-AF2B-9811571A97C6}"/>
    <dgm:cxn modelId="{EF3342FC-39A2-4410-BD2F-26F1492A7776}" srcId="{94DE0447-93EA-4810-BEDB-1FF1F8091C6C}" destId="{5508357F-B06D-4AE9-9A4F-62BE62A7A388}" srcOrd="2" destOrd="0" parTransId="{19D48FDA-AFE8-4D0B-9ED6-5BD8F92AAE65}" sibTransId="{CCF1DF33-92F6-4AFA-AC98-054DC935F979}"/>
    <dgm:cxn modelId="{B55701C5-5AB5-4525-B17D-F30DCACEC0D2}" type="presOf" srcId="{3781DF25-C965-4E0C-A944-B99C0845388F}" destId="{7DD147A3-0330-4048-9FB8-CFA5597E3770}" srcOrd="0" destOrd="0" presId="urn:microsoft.com/office/officeart/2011/layout/TabList"/>
    <dgm:cxn modelId="{B06D469B-107A-4AB2-9218-9F726261942F}" type="presOf" srcId="{B8641ABD-EE86-47A0-BC37-E15AC673C92D}" destId="{00A99F8D-8FEE-435A-8BB7-AEBC5A976C99}" srcOrd="0" destOrd="0" presId="urn:microsoft.com/office/officeart/2011/layout/TabList"/>
    <dgm:cxn modelId="{26F25C6A-F69F-4095-89EE-AEB8813B427B}" type="presParOf" srcId="{178E8320-9190-487C-AF14-401F9FA6F5A2}" destId="{C5F9FB90-A9B8-4599-9350-C28294D25C54}" srcOrd="0" destOrd="0" presId="urn:microsoft.com/office/officeart/2011/layout/TabList"/>
    <dgm:cxn modelId="{0C4EF284-D0F4-48CD-83C9-A2FFE825FC3C}" type="presParOf" srcId="{C5F9FB90-A9B8-4599-9350-C28294D25C54}" destId="{E6B26507-AA8C-4F19-8857-25922F0A5D2A}" srcOrd="0" destOrd="0" presId="urn:microsoft.com/office/officeart/2011/layout/TabList"/>
    <dgm:cxn modelId="{F7B024A3-A4EF-4F27-B3DD-5188011862ED}" type="presParOf" srcId="{C5F9FB90-A9B8-4599-9350-C28294D25C54}" destId="{BD6A82C6-3AC7-445D-BFBA-5758A73D65DC}" srcOrd="1" destOrd="0" presId="urn:microsoft.com/office/officeart/2011/layout/TabList"/>
    <dgm:cxn modelId="{B0F9D01A-EBBF-40E3-8904-6B35EACF2785}" type="presParOf" srcId="{C5F9FB90-A9B8-4599-9350-C28294D25C54}" destId="{FF99F9CE-1E95-4A05-8A48-68F37CA65C27}" srcOrd="2" destOrd="0" presId="urn:microsoft.com/office/officeart/2011/layout/TabList"/>
    <dgm:cxn modelId="{4EF8D97E-C0FB-438B-BAD0-5318F650B909}" type="presParOf" srcId="{178E8320-9190-487C-AF14-401F9FA6F5A2}" destId="{F51C2864-2B7D-4EA6-8205-849C38E056D4}" srcOrd="1" destOrd="0" presId="urn:microsoft.com/office/officeart/2011/layout/TabList"/>
    <dgm:cxn modelId="{53850AB2-5209-44BE-A62D-AEA047F5FB16}" type="presParOf" srcId="{178E8320-9190-487C-AF14-401F9FA6F5A2}" destId="{2A2D5E79-1D6A-4157-830F-EAF47D72A7F6}" srcOrd="2" destOrd="0" presId="urn:microsoft.com/office/officeart/2011/layout/TabList"/>
    <dgm:cxn modelId="{A3B014B5-876E-4E38-9889-5D3361D7B9FF}" type="presParOf" srcId="{178E8320-9190-487C-AF14-401F9FA6F5A2}" destId="{015CC36A-647F-4F6E-9833-9AF6536CD30F}" srcOrd="3" destOrd="0" presId="urn:microsoft.com/office/officeart/2011/layout/TabList"/>
    <dgm:cxn modelId="{2F7F694F-FE1E-4846-A3B8-D0AEEA19AF8C}" type="presParOf" srcId="{015CC36A-647F-4F6E-9833-9AF6536CD30F}" destId="{7DD147A3-0330-4048-9FB8-CFA5597E3770}" srcOrd="0" destOrd="0" presId="urn:microsoft.com/office/officeart/2011/layout/TabList"/>
    <dgm:cxn modelId="{8068E18E-D9DE-4B5D-9DFD-130A46F73577}" type="presParOf" srcId="{015CC36A-647F-4F6E-9833-9AF6536CD30F}" destId="{E0026C12-A4C3-42B2-898B-8CAD0712F0E4}" srcOrd="1" destOrd="0" presId="urn:microsoft.com/office/officeart/2011/layout/TabList"/>
    <dgm:cxn modelId="{F7C4FAF9-0639-447D-9257-848FFA5EAA67}" type="presParOf" srcId="{015CC36A-647F-4F6E-9833-9AF6536CD30F}" destId="{B4D99A07-31C8-49B5-A47A-71EB9D6EB027}" srcOrd="2" destOrd="0" presId="urn:microsoft.com/office/officeart/2011/layout/TabList"/>
    <dgm:cxn modelId="{1C6E6652-50D8-4F72-874E-CA1719D7F024}" type="presParOf" srcId="{178E8320-9190-487C-AF14-401F9FA6F5A2}" destId="{00A99F8D-8FEE-435A-8BB7-AEBC5A976C99}" srcOrd="4" destOrd="0" presId="urn:microsoft.com/office/officeart/2011/layout/TabList"/>
    <dgm:cxn modelId="{0EDABB45-C812-40C2-93B3-1F880E0EE211}" type="presParOf" srcId="{178E8320-9190-487C-AF14-401F9FA6F5A2}" destId="{73690766-60B7-4E24-A2FF-51A1470E62A4}" srcOrd="5" destOrd="0" presId="urn:microsoft.com/office/officeart/2011/layout/TabList"/>
    <dgm:cxn modelId="{AD5A401E-29CF-4B3E-99F1-7A56C82DA667}" type="presParOf" srcId="{178E8320-9190-487C-AF14-401F9FA6F5A2}" destId="{A351BF4C-0F9E-43C7-8C64-B97CD2E12460}" srcOrd="6" destOrd="0" presId="urn:microsoft.com/office/officeart/2011/layout/TabList"/>
    <dgm:cxn modelId="{AB777624-348C-4F18-AC62-FBDFF16571CF}" type="presParOf" srcId="{A351BF4C-0F9E-43C7-8C64-B97CD2E12460}" destId="{E65266BD-529E-44C5-B8D4-E4CDC7C494E7}" srcOrd="0" destOrd="0" presId="urn:microsoft.com/office/officeart/2011/layout/TabList"/>
    <dgm:cxn modelId="{2A6D9671-B8EB-49B7-AD17-F7114A883336}" type="presParOf" srcId="{A351BF4C-0F9E-43C7-8C64-B97CD2E12460}" destId="{A0D3F5CD-C943-4710-A2F1-F09070AE204B}" srcOrd="1" destOrd="0" presId="urn:microsoft.com/office/officeart/2011/layout/TabList"/>
    <dgm:cxn modelId="{044B99BE-FDBD-4972-8839-B36D0516D05D}" type="presParOf" srcId="{A351BF4C-0F9E-43C7-8C64-B97CD2E12460}" destId="{31A9153C-5BC1-42A9-BB2F-DCC31DE293DC}" srcOrd="2" destOrd="0" presId="urn:microsoft.com/office/officeart/2011/layout/TabList"/>
    <dgm:cxn modelId="{5719396F-78F6-4BFF-ADE2-1B08259556D7}" type="presParOf" srcId="{178E8320-9190-487C-AF14-401F9FA6F5A2}" destId="{35B1E08D-53FB-4F7C-8938-0FD3640584AB}" srcOrd="7"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6705D77-D0AC-4802-82AD-946331977F0D}" type="doc">
      <dgm:prSet loTypeId="urn:microsoft.com/office/officeart/2011/layout/TabList" loCatId="list" qsTypeId="urn:microsoft.com/office/officeart/2005/8/quickstyle/3d1" qsCatId="3D" csTypeId="urn:microsoft.com/office/officeart/2005/8/colors/colorful1" csCatId="colorful" phldr="1"/>
      <dgm:spPr/>
      <dgm:t>
        <a:bodyPr/>
        <a:lstStyle/>
        <a:p>
          <a:endParaRPr lang="en-US"/>
        </a:p>
      </dgm:t>
    </dgm:pt>
    <dgm:pt modelId="{2402437D-DB80-4549-BBEF-402CAA404291}">
      <dgm:prSet custT="1"/>
      <dgm:spPr/>
      <dgm:t>
        <a:bodyPr/>
        <a:lstStyle/>
        <a:p>
          <a:pPr rtl="0"/>
          <a:r>
            <a:rPr lang="fr-FR" sz="1600" b="0" u="none" dirty="0" smtClean="0"/>
            <a:t>Right to compensation</a:t>
          </a:r>
          <a:endParaRPr lang="en-US" sz="1600" b="0" u="none" dirty="0"/>
        </a:p>
      </dgm:t>
    </dgm:pt>
    <dgm:pt modelId="{8A02272E-7069-4CED-880E-320269F7020C}" type="parTrans" cxnId="{06BDE492-D70F-451A-8AAD-BD8DB2176CFA}">
      <dgm:prSet/>
      <dgm:spPr/>
      <dgm:t>
        <a:bodyPr/>
        <a:lstStyle/>
        <a:p>
          <a:endParaRPr lang="en-US"/>
        </a:p>
      </dgm:t>
    </dgm:pt>
    <dgm:pt modelId="{8E135FA7-0661-4583-A212-D498EBD4F8DB}" type="sibTrans" cxnId="{06BDE492-D70F-451A-8AAD-BD8DB2176CFA}">
      <dgm:prSet/>
      <dgm:spPr/>
      <dgm:t>
        <a:bodyPr/>
        <a:lstStyle/>
        <a:p>
          <a:endParaRPr lang="en-US"/>
        </a:p>
      </dgm:t>
    </dgm:pt>
    <dgm:pt modelId="{223C2F56-91A1-4950-A139-C74BE23FC4F8}" type="pres">
      <dgm:prSet presAssocID="{C6705D77-D0AC-4802-82AD-946331977F0D}" presName="Name0" presStyleCnt="0">
        <dgm:presLayoutVars>
          <dgm:chMax/>
          <dgm:chPref val="3"/>
          <dgm:dir/>
          <dgm:animOne val="branch"/>
          <dgm:animLvl val="lvl"/>
        </dgm:presLayoutVars>
      </dgm:prSet>
      <dgm:spPr/>
      <dgm:t>
        <a:bodyPr/>
        <a:lstStyle/>
        <a:p>
          <a:endParaRPr lang="en-US"/>
        </a:p>
      </dgm:t>
    </dgm:pt>
    <dgm:pt modelId="{69437EF1-897B-4765-805A-46EF97587228}" type="pres">
      <dgm:prSet presAssocID="{2402437D-DB80-4549-BBEF-402CAA404291}" presName="composite" presStyleCnt="0"/>
      <dgm:spPr/>
    </dgm:pt>
    <dgm:pt modelId="{B55BFC32-9B08-4549-82B7-F067C2B6A122}" type="pres">
      <dgm:prSet presAssocID="{2402437D-DB80-4549-BBEF-402CAA404291}" presName="FirstChild" presStyleLbl="revTx" presStyleIdx="0" presStyleCnt="1">
        <dgm:presLayoutVars>
          <dgm:chMax val="0"/>
          <dgm:chPref val="0"/>
          <dgm:bulletEnabled val="1"/>
        </dgm:presLayoutVars>
      </dgm:prSet>
      <dgm:spPr/>
    </dgm:pt>
    <dgm:pt modelId="{F98C2101-6575-442C-9FD4-17E9B46DFF23}" type="pres">
      <dgm:prSet presAssocID="{2402437D-DB80-4549-BBEF-402CAA404291}" presName="Parent" presStyleLbl="alignNode1" presStyleIdx="0" presStyleCnt="1" custAng="0" custFlipVert="0" custScaleX="123460" custScaleY="63775" custLinFactNeighborX="15788" custLinFactNeighborY="-35">
        <dgm:presLayoutVars>
          <dgm:chMax val="3"/>
          <dgm:chPref val="3"/>
          <dgm:bulletEnabled val="1"/>
        </dgm:presLayoutVars>
      </dgm:prSet>
      <dgm:spPr/>
      <dgm:t>
        <a:bodyPr/>
        <a:lstStyle/>
        <a:p>
          <a:endParaRPr lang="en-US"/>
        </a:p>
      </dgm:t>
    </dgm:pt>
    <dgm:pt modelId="{DD90EA89-5474-4F51-B0FB-EFC2A527B2A2}" type="pres">
      <dgm:prSet presAssocID="{2402437D-DB80-4549-BBEF-402CAA404291}" presName="Accent" presStyleLbl="parChTrans1D1" presStyleIdx="0" presStyleCnt="1"/>
      <dgm:spPr/>
    </dgm:pt>
  </dgm:ptLst>
  <dgm:cxnLst>
    <dgm:cxn modelId="{06BDE492-D70F-451A-8AAD-BD8DB2176CFA}" srcId="{C6705D77-D0AC-4802-82AD-946331977F0D}" destId="{2402437D-DB80-4549-BBEF-402CAA404291}" srcOrd="0" destOrd="0" parTransId="{8A02272E-7069-4CED-880E-320269F7020C}" sibTransId="{8E135FA7-0661-4583-A212-D498EBD4F8DB}"/>
    <dgm:cxn modelId="{EB1061E4-1463-4CE5-BD0D-D4CDDFCE991C}" type="presOf" srcId="{2402437D-DB80-4549-BBEF-402CAA404291}" destId="{F98C2101-6575-442C-9FD4-17E9B46DFF23}" srcOrd="0" destOrd="0" presId="urn:microsoft.com/office/officeart/2011/layout/TabList"/>
    <dgm:cxn modelId="{66842770-1436-451B-B35F-CCEC1B90E531}" type="presOf" srcId="{C6705D77-D0AC-4802-82AD-946331977F0D}" destId="{223C2F56-91A1-4950-A139-C74BE23FC4F8}" srcOrd="0" destOrd="0" presId="urn:microsoft.com/office/officeart/2011/layout/TabList"/>
    <dgm:cxn modelId="{34EF410B-9FC7-476D-8FE5-6037AFDC0D5B}" type="presParOf" srcId="{223C2F56-91A1-4950-A139-C74BE23FC4F8}" destId="{69437EF1-897B-4765-805A-46EF97587228}" srcOrd="0" destOrd="0" presId="urn:microsoft.com/office/officeart/2011/layout/TabList"/>
    <dgm:cxn modelId="{19A7C594-BC33-4435-A16F-9F6DFDDD43AF}" type="presParOf" srcId="{69437EF1-897B-4765-805A-46EF97587228}" destId="{B55BFC32-9B08-4549-82B7-F067C2B6A122}" srcOrd="0" destOrd="0" presId="urn:microsoft.com/office/officeart/2011/layout/TabList"/>
    <dgm:cxn modelId="{AC8B38BC-ADAE-462C-905D-EA1CF29268E9}" type="presParOf" srcId="{69437EF1-897B-4765-805A-46EF97587228}" destId="{F98C2101-6575-442C-9FD4-17E9B46DFF23}" srcOrd="1" destOrd="0" presId="urn:microsoft.com/office/officeart/2011/layout/TabList"/>
    <dgm:cxn modelId="{646AD57F-B275-419E-B09A-A823747DC2EB}" type="presParOf" srcId="{69437EF1-897B-4765-805A-46EF97587228}" destId="{DD90EA89-5474-4F51-B0FB-EFC2A527B2A2}"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E3D1CA-D568-484E-B2E6-8933260F1CA9}">
      <dsp:nvSpPr>
        <dsp:cNvPr id="0" name=""/>
        <dsp:cNvSpPr/>
      </dsp:nvSpPr>
      <dsp:spPr>
        <a:xfrm>
          <a:off x="410" y="1209004"/>
          <a:ext cx="2285869" cy="914347"/>
        </a:xfrm>
        <a:prstGeom prst="chevron">
          <a:avLst/>
        </a:prstGeom>
        <a:solidFill>
          <a:schemeClr val="accent2">
            <a:shade val="8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fr-FR" sz="1400" b="1" i="0" kern="1200" baseline="0" dirty="0" smtClean="0"/>
            <a:t>Collection</a:t>
          </a:r>
          <a:endParaRPr lang="fr-FR" sz="1400" b="1" i="0" kern="1200" baseline="0" dirty="0"/>
        </a:p>
      </dsp:txBody>
      <dsp:txXfrm>
        <a:off x="457584" y="1209004"/>
        <a:ext cx="1371522" cy="914347"/>
      </dsp:txXfrm>
    </dsp:sp>
    <dsp:sp modelId="{94266FE7-CD9A-4645-BAE3-A21842FE0080}">
      <dsp:nvSpPr>
        <dsp:cNvPr id="0" name=""/>
        <dsp:cNvSpPr/>
      </dsp:nvSpPr>
      <dsp:spPr>
        <a:xfrm>
          <a:off x="2070280" y="1209004"/>
          <a:ext cx="2285869" cy="914347"/>
        </a:xfrm>
        <a:prstGeom prst="chevron">
          <a:avLst/>
        </a:prstGeom>
        <a:solidFill>
          <a:schemeClr val="accent2">
            <a:shade val="80000"/>
            <a:hueOff val="0"/>
            <a:satOff val="-9340"/>
            <a:lumOff val="10584"/>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fr-FR" sz="1400" b="1" kern="1200" dirty="0" smtClean="0"/>
            <a:t>Use</a:t>
          </a:r>
          <a:endParaRPr lang="fr-FR" sz="1400" b="1" kern="1200" dirty="0"/>
        </a:p>
      </dsp:txBody>
      <dsp:txXfrm>
        <a:off x="2527454" y="1209004"/>
        <a:ext cx="1371522" cy="914347"/>
      </dsp:txXfrm>
    </dsp:sp>
    <dsp:sp modelId="{96359305-5D27-467C-A3E3-3D95F05C9527}">
      <dsp:nvSpPr>
        <dsp:cNvPr id="0" name=""/>
        <dsp:cNvSpPr/>
      </dsp:nvSpPr>
      <dsp:spPr>
        <a:xfrm>
          <a:off x="2070280" y="2237645"/>
          <a:ext cx="1828695" cy="188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44450">
            <a:lnSpc>
              <a:spcPct val="90000"/>
            </a:lnSpc>
            <a:spcBef>
              <a:spcPct val="0"/>
            </a:spcBef>
            <a:spcAft>
              <a:spcPct val="15000"/>
            </a:spcAft>
            <a:buChar char="••"/>
          </a:pPr>
          <a:r>
            <a:rPr lang="fr-FR" kern="1200" smtClean="0"/>
            <a:t>Billing</a:t>
          </a:r>
          <a:endParaRPr lang="fr-FR" sz="1400" b="1" kern="1200" dirty="0"/>
        </a:p>
        <a:p>
          <a:pPr marL="285750" lvl="1" indent="-285750" algn="l" defTabSz="1600200">
            <a:lnSpc>
              <a:spcPct val="90000"/>
            </a:lnSpc>
            <a:spcBef>
              <a:spcPct val="0"/>
            </a:spcBef>
            <a:spcAft>
              <a:spcPct val="15000"/>
            </a:spcAft>
            <a:buChar char="••"/>
          </a:pPr>
          <a:r>
            <a:rPr lang="fr-FR" sz="3600" kern="1200" dirty="0" smtClean="0"/>
            <a:t>Mailing (newsletter)</a:t>
          </a:r>
          <a:endParaRPr lang="fr-FR" sz="3600" kern="1200" dirty="0"/>
        </a:p>
        <a:p>
          <a:pPr marL="285750" lvl="1" indent="-285750" algn="l" defTabSz="1600200">
            <a:lnSpc>
              <a:spcPct val="90000"/>
            </a:lnSpc>
            <a:spcBef>
              <a:spcPct val="0"/>
            </a:spcBef>
            <a:spcAft>
              <a:spcPct val="15000"/>
            </a:spcAft>
            <a:buChar char="••"/>
          </a:pPr>
          <a:r>
            <a:rPr lang="fr-FR" sz="3600" kern="1200" dirty="0" err="1" smtClean="0"/>
            <a:t>Analysis</a:t>
          </a:r>
          <a:r>
            <a:rPr lang="fr-FR" sz="3600" kern="1200" dirty="0" smtClean="0"/>
            <a:t> / </a:t>
          </a:r>
          <a:r>
            <a:rPr lang="fr-FR" sz="3600" kern="1200" dirty="0" err="1" smtClean="0"/>
            <a:t>profiling</a:t>
          </a:r>
          <a:endParaRPr lang="fr-FR" sz="3600" kern="1200" dirty="0"/>
        </a:p>
        <a:p>
          <a:pPr marL="285750" lvl="1" indent="-285750" algn="l" defTabSz="1600200">
            <a:lnSpc>
              <a:spcPct val="90000"/>
            </a:lnSpc>
            <a:spcBef>
              <a:spcPct val="0"/>
            </a:spcBef>
            <a:spcAft>
              <a:spcPct val="15000"/>
            </a:spcAft>
            <a:buChar char="••"/>
          </a:pPr>
          <a:r>
            <a:rPr lang="fr-FR" sz="3600" kern="1200" dirty="0" smtClean="0"/>
            <a:t>Transmission</a:t>
          </a:r>
          <a:endParaRPr lang="fr-FR" sz="3600" kern="1200" dirty="0"/>
        </a:p>
      </dsp:txBody>
      <dsp:txXfrm>
        <a:off x="2070280" y="2237645"/>
        <a:ext cx="1828695" cy="1881000"/>
      </dsp:txXfrm>
    </dsp:sp>
    <dsp:sp modelId="{327C3EC6-F3C7-4120-AD71-8F570147849F}">
      <dsp:nvSpPr>
        <dsp:cNvPr id="0" name=""/>
        <dsp:cNvSpPr/>
      </dsp:nvSpPr>
      <dsp:spPr>
        <a:xfrm>
          <a:off x="4140150" y="1209004"/>
          <a:ext cx="2285869" cy="914347"/>
        </a:xfrm>
        <a:prstGeom prst="chevron">
          <a:avLst/>
        </a:prstGeom>
        <a:solidFill>
          <a:schemeClr val="accent2">
            <a:shade val="80000"/>
            <a:hueOff val="0"/>
            <a:satOff val="-18679"/>
            <a:lumOff val="2116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fr-FR" sz="1400" kern="1200" dirty="0" smtClean="0"/>
            <a:t>Conservation</a:t>
          </a:r>
          <a:endParaRPr lang="fr-FR" sz="1400" kern="1200" dirty="0"/>
        </a:p>
      </dsp:txBody>
      <dsp:txXfrm>
        <a:off x="4597324" y="1209004"/>
        <a:ext cx="1371522" cy="914347"/>
      </dsp:txXfrm>
    </dsp:sp>
    <dsp:sp modelId="{6ADA010D-949C-483E-B6A9-200B29A225C0}">
      <dsp:nvSpPr>
        <dsp:cNvPr id="0" name=""/>
        <dsp:cNvSpPr/>
      </dsp:nvSpPr>
      <dsp:spPr>
        <a:xfrm>
          <a:off x="4140150" y="2237645"/>
          <a:ext cx="1828695" cy="188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44550">
            <a:lnSpc>
              <a:spcPct val="90000"/>
            </a:lnSpc>
            <a:spcBef>
              <a:spcPct val="0"/>
            </a:spcBef>
            <a:spcAft>
              <a:spcPct val="15000"/>
            </a:spcAft>
            <a:buChar char="••"/>
          </a:pPr>
          <a:r>
            <a:rPr lang="fr-FR" sz="1900" kern="1200" dirty="0" smtClean="0"/>
            <a:t>Storage</a:t>
          </a:r>
          <a:endParaRPr lang="fr-FR" sz="1900" kern="1200" dirty="0"/>
        </a:p>
      </dsp:txBody>
      <dsp:txXfrm>
        <a:off x="4140150" y="2237645"/>
        <a:ext cx="1828695" cy="1881000"/>
      </dsp:txXfrm>
    </dsp:sp>
    <dsp:sp modelId="{F0DC08D8-3B42-4809-A5D6-5EBEDF730FC0}">
      <dsp:nvSpPr>
        <dsp:cNvPr id="0" name=""/>
        <dsp:cNvSpPr/>
      </dsp:nvSpPr>
      <dsp:spPr>
        <a:xfrm>
          <a:off x="6210019" y="1209004"/>
          <a:ext cx="2285869" cy="914347"/>
        </a:xfrm>
        <a:prstGeom prst="chevron">
          <a:avLst/>
        </a:prstGeom>
        <a:solidFill>
          <a:schemeClr val="accent2">
            <a:shade val="80000"/>
            <a:hueOff val="0"/>
            <a:satOff val="-28019"/>
            <a:lumOff val="31752"/>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fr-FR" sz="1400" kern="1200" dirty="0" err="1" smtClean="0"/>
            <a:t>Deletion</a:t>
          </a:r>
          <a:endParaRPr lang="fr-FR" sz="1400" kern="1200" dirty="0"/>
        </a:p>
      </dsp:txBody>
      <dsp:txXfrm>
        <a:off x="6667193" y="1209004"/>
        <a:ext cx="1371522" cy="914347"/>
      </dsp:txXfrm>
    </dsp:sp>
    <dsp:sp modelId="{535E3D34-EAF6-448C-BDFF-338DA9A62AC1}">
      <dsp:nvSpPr>
        <dsp:cNvPr id="0" name=""/>
        <dsp:cNvSpPr/>
      </dsp:nvSpPr>
      <dsp:spPr>
        <a:xfrm>
          <a:off x="6210019" y="2237645"/>
          <a:ext cx="1828695" cy="188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44550">
            <a:lnSpc>
              <a:spcPct val="90000"/>
            </a:lnSpc>
            <a:spcBef>
              <a:spcPct val="0"/>
            </a:spcBef>
            <a:spcAft>
              <a:spcPct val="15000"/>
            </a:spcAft>
            <a:buChar char="••"/>
          </a:pPr>
          <a:r>
            <a:rPr lang="lb-LU" sz="1900" b="1" kern="1200" dirty="0" smtClean="0">
              <a:latin typeface="TradeGothic" pitchFamily="34" charset="0"/>
            </a:rPr>
            <a:t>“</a:t>
          </a:r>
          <a:r>
            <a:rPr lang="fr-FR" sz="1900" kern="1200" dirty="0" smtClean="0"/>
            <a:t>Simple</a:t>
          </a:r>
          <a:r>
            <a:rPr lang="lb-LU" sz="1900" b="1" kern="1200" dirty="0" smtClean="0">
              <a:latin typeface="TradeGothic" pitchFamily="34" charset="0"/>
            </a:rPr>
            <a:t>“</a:t>
          </a:r>
          <a:r>
            <a:rPr lang="fr-FR" sz="1900" kern="1200" dirty="0" smtClean="0"/>
            <a:t> </a:t>
          </a:r>
          <a:r>
            <a:rPr lang="fr-FR" sz="1900" kern="1200" dirty="0" err="1" smtClean="0"/>
            <a:t>deletion</a:t>
          </a:r>
          <a:endParaRPr lang="fr-FR" sz="1900" kern="1200" dirty="0"/>
        </a:p>
        <a:p>
          <a:pPr marL="171450" lvl="1" indent="-171450" algn="l" defTabSz="844550">
            <a:lnSpc>
              <a:spcPct val="90000"/>
            </a:lnSpc>
            <a:spcBef>
              <a:spcPct val="0"/>
            </a:spcBef>
            <a:spcAft>
              <a:spcPct val="15000"/>
            </a:spcAft>
            <a:buChar char="••"/>
          </a:pPr>
          <a:r>
            <a:rPr lang="fr-FR" sz="1900" kern="1200" dirty="0" smtClean="0"/>
            <a:t>Anonymisation</a:t>
          </a:r>
          <a:endParaRPr lang="fr-FR" sz="1900" kern="1200" dirty="0"/>
        </a:p>
      </dsp:txBody>
      <dsp:txXfrm>
        <a:off x="6210019" y="2237645"/>
        <a:ext cx="1828695" cy="18810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0B594D-BFBC-472C-B82C-D27A13783203}">
      <dsp:nvSpPr>
        <dsp:cNvPr id="0" name=""/>
        <dsp:cNvSpPr/>
      </dsp:nvSpPr>
      <dsp:spPr>
        <a:xfrm>
          <a:off x="3025440" y="1362456"/>
          <a:ext cx="3309836" cy="3309836"/>
        </a:xfrm>
        <a:prstGeom prst="ellipse">
          <a:avLst/>
        </a:prstGeom>
        <a:solidFill>
          <a:srgbClr val="0040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lb-LU" sz="2800" kern="1200" dirty="0" err="1" smtClean="0">
              <a:solidFill>
                <a:schemeClr val="bg1"/>
              </a:solidFill>
            </a:rPr>
            <a:t>Controller</a:t>
          </a:r>
          <a:r>
            <a:rPr lang="lb-LU" sz="2800" kern="1200" dirty="0" smtClean="0">
              <a:solidFill>
                <a:schemeClr val="bg1"/>
              </a:solidFill>
            </a:rPr>
            <a:t> </a:t>
          </a:r>
          <a:r>
            <a:rPr lang="lb-LU" sz="2800" kern="1200" dirty="0" err="1" smtClean="0">
              <a:solidFill>
                <a:schemeClr val="bg1"/>
              </a:solidFill>
            </a:rPr>
            <a:t>obligations</a:t>
          </a:r>
          <a:endParaRPr lang="en-US" sz="2800" kern="1200" dirty="0">
            <a:solidFill>
              <a:schemeClr val="bg1"/>
            </a:solidFill>
          </a:endParaRPr>
        </a:p>
      </dsp:txBody>
      <dsp:txXfrm>
        <a:off x="3510154" y="1847170"/>
        <a:ext cx="2340408" cy="2340408"/>
      </dsp:txXfrm>
    </dsp:sp>
    <dsp:sp modelId="{358326C5-AB42-492C-9070-5D0BC6989B72}">
      <dsp:nvSpPr>
        <dsp:cNvPr id="0" name=""/>
        <dsp:cNvSpPr/>
      </dsp:nvSpPr>
      <dsp:spPr>
        <a:xfrm>
          <a:off x="3852899" y="32726"/>
          <a:ext cx="1654918" cy="1654918"/>
        </a:xfrm>
        <a:prstGeom prst="ellipse">
          <a:avLst/>
        </a:prstGeom>
        <a:solidFill>
          <a:srgbClr val="579FD9">
            <a:alpha val="7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rPr>
            <a:t>Data quality principles</a:t>
          </a:r>
          <a:endParaRPr lang="en-US" sz="1600" kern="1200" dirty="0">
            <a:solidFill>
              <a:schemeClr val="bg1"/>
            </a:solidFill>
          </a:endParaRPr>
        </a:p>
      </dsp:txBody>
      <dsp:txXfrm>
        <a:off x="4095256" y="275083"/>
        <a:ext cx="1170204" cy="1170204"/>
      </dsp:txXfrm>
    </dsp:sp>
    <dsp:sp modelId="{59AC1577-DD52-45F0-81BC-009AABAF7DB3}">
      <dsp:nvSpPr>
        <dsp:cNvPr id="0" name=""/>
        <dsp:cNvSpPr/>
      </dsp:nvSpPr>
      <dsp:spPr>
        <a:xfrm>
          <a:off x="5239514" y="537413"/>
          <a:ext cx="1654918" cy="1654918"/>
        </a:xfrm>
        <a:prstGeom prst="ellipse">
          <a:avLst/>
        </a:prstGeom>
        <a:solidFill>
          <a:srgbClr val="579FD9">
            <a:alpha val="7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rPr>
            <a:t>Record of processing activities</a:t>
          </a:r>
          <a:endParaRPr lang="en-US" sz="1600" kern="1200" dirty="0">
            <a:solidFill>
              <a:schemeClr val="bg1"/>
            </a:solidFill>
          </a:endParaRPr>
        </a:p>
      </dsp:txBody>
      <dsp:txXfrm>
        <a:off x="5481871" y="779770"/>
        <a:ext cx="1170204" cy="1170204"/>
      </dsp:txXfrm>
    </dsp:sp>
    <dsp:sp modelId="{E62BA369-0903-4158-93CA-2086CC4ABEBB}">
      <dsp:nvSpPr>
        <dsp:cNvPr id="0" name=""/>
        <dsp:cNvSpPr/>
      </dsp:nvSpPr>
      <dsp:spPr>
        <a:xfrm>
          <a:off x="5977316" y="1815324"/>
          <a:ext cx="1654918" cy="1654918"/>
        </a:xfrm>
        <a:prstGeom prst="ellipse">
          <a:avLst/>
        </a:prstGeom>
        <a:solidFill>
          <a:srgbClr val="579FD9">
            <a:alpha val="7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rPr>
            <a:t>Security and personal data breach notifications</a:t>
          </a:r>
          <a:endParaRPr lang="en-US" sz="1600" kern="1200" dirty="0">
            <a:solidFill>
              <a:schemeClr val="bg1"/>
            </a:solidFill>
          </a:endParaRPr>
        </a:p>
      </dsp:txBody>
      <dsp:txXfrm>
        <a:off x="6219673" y="2057681"/>
        <a:ext cx="1170204" cy="1170204"/>
      </dsp:txXfrm>
    </dsp:sp>
    <dsp:sp modelId="{6C67EFD2-6455-4F52-9455-062CECDAA1A7}">
      <dsp:nvSpPr>
        <dsp:cNvPr id="0" name=""/>
        <dsp:cNvSpPr/>
      </dsp:nvSpPr>
      <dsp:spPr>
        <a:xfrm>
          <a:off x="5721080" y="3268510"/>
          <a:ext cx="1654918" cy="1654918"/>
        </a:xfrm>
        <a:prstGeom prst="ellipse">
          <a:avLst/>
        </a:prstGeom>
        <a:solidFill>
          <a:srgbClr val="579FD9">
            <a:alpha val="7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lb-LU" sz="1600" kern="1200" dirty="0" err="1" smtClean="0">
              <a:solidFill>
                <a:schemeClr val="bg1"/>
              </a:solidFill>
            </a:rPr>
            <a:t>Data</a:t>
          </a:r>
          <a:r>
            <a:rPr lang="lb-LU" sz="1600" kern="1200" dirty="0" smtClean="0">
              <a:solidFill>
                <a:schemeClr val="bg1"/>
              </a:solidFill>
            </a:rPr>
            <a:t> </a:t>
          </a:r>
          <a:r>
            <a:rPr lang="lb-LU" sz="1600" kern="1200" dirty="0" err="1" smtClean="0">
              <a:solidFill>
                <a:schemeClr val="bg1"/>
              </a:solidFill>
            </a:rPr>
            <a:t>protection</a:t>
          </a:r>
          <a:r>
            <a:rPr lang="lb-LU" sz="1600" kern="1200" dirty="0" smtClean="0">
              <a:solidFill>
                <a:schemeClr val="bg1"/>
              </a:solidFill>
            </a:rPr>
            <a:t> </a:t>
          </a:r>
          <a:r>
            <a:rPr lang="lb-LU" sz="1600" kern="1200" dirty="0" err="1" smtClean="0">
              <a:solidFill>
                <a:schemeClr val="bg1"/>
              </a:solidFill>
            </a:rPr>
            <a:t>impact</a:t>
          </a:r>
          <a:r>
            <a:rPr lang="lb-LU" sz="1600" kern="1200" dirty="0" smtClean="0">
              <a:solidFill>
                <a:schemeClr val="bg1"/>
              </a:solidFill>
            </a:rPr>
            <a:t> </a:t>
          </a:r>
          <a:r>
            <a:rPr lang="lb-LU" sz="1600" kern="1200" dirty="0" err="1" smtClean="0">
              <a:solidFill>
                <a:schemeClr val="bg1"/>
              </a:solidFill>
            </a:rPr>
            <a:t>assessment</a:t>
          </a:r>
          <a:r>
            <a:rPr lang="lb-LU" sz="1600" kern="1200" dirty="0" smtClean="0">
              <a:solidFill>
                <a:schemeClr val="bg1"/>
              </a:solidFill>
            </a:rPr>
            <a:t> (DPIA)</a:t>
          </a:r>
          <a:endParaRPr lang="en-US" sz="1600" kern="1200" dirty="0">
            <a:solidFill>
              <a:schemeClr val="bg1"/>
            </a:solidFill>
          </a:endParaRPr>
        </a:p>
      </dsp:txBody>
      <dsp:txXfrm>
        <a:off x="5963437" y="3510867"/>
        <a:ext cx="1170204" cy="1170204"/>
      </dsp:txXfrm>
    </dsp:sp>
    <dsp:sp modelId="{8D6A194C-8E5B-42C6-83E5-94450BF1BBD9}">
      <dsp:nvSpPr>
        <dsp:cNvPr id="0" name=""/>
        <dsp:cNvSpPr/>
      </dsp:nvSpPr>
      <dsp:spPr>
        <a:xfrm>
          <a:off x="4590702" y="4217010"/>
          <a:ext cx="1654918" cy="1654918"/>
        </a:xfrm>
        <a:prstGeom prst="ellipse">
          <a:avLst/>
        </a:prstGeom>
        <a:solidFill>
          <a:srgbClr val="579FD9">
            <a:alpha val="7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lb-LU" sz="1600" kern="1200" dirty="0" err="1" smtClean="0">
              <a:solidFill>
                <a:schemeClr val="bg1"/>
              </a:solidFill>
            </a:rPr>
            <a:t>Data</a:t>
          </a:r>
          <a:r>
            <a:rPr lang="lb-LU" sz="1600" kern="1200" dirty="0" smtClean="0">
              <a:solidFill>
                <a:schemeClr val="bg1"/>
              </a:solidFill>
            </a:rPr>
            <a:t> Protection </a:t>
          </a:r>
          <a:r>
            <a:rPr lang="lb-LU" sz="1600" kern="1200" dirty="0" err="1" smtClean="0">
              <a:solidFill>
                <a:schemeClr val="bg1"/>
              </a:solidFill>
            </a:rPr>
            <a:t>Officer</a:t>
          </a:r>
          <a:endParaRPr lang="en-US" sz="1600" kern="1200" dirty="0">
            <a:solidFill>
              <a:schemeClr val="bg1"/>
            </a:solidFill>
          </a:endParaRPr>
        </a:p>
      </dsp:txBody>
      <dsp:txXfrm>
        <a:off x="4833059" y="4459367"/>
        <a:ext cx="1170204" cy="1170204"/>
      </dsp:txXfrm>
    </dsp:sp>
    <dsp:sp modelId="{65DAA055-A632-48B0-AAC8-E0D3ABFEAB5F}">
      <dsp:nvSpPr>
        <dsp:cNvPr id="0" name=""/>
        <dsp:cNvSpPr/>
      </dsp:nvSpPr>
      <dsp:spPr>
        <a:xfrm>
          <a:off x="3115097" y="4217010"/>
          <a:ext cx="1654918" cy="1654918"/>
        </a:xfrm>
        <a:prstGeom prst="ellipse">
          <a:avLst/>
        </a:prstGeom>
        <a:solidFill>
          <a:srgbClr val="579FD9">
            <a:alpha val="7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rPr>
            <a:t>Processors</a:t>
          </a:r>
          <a:endParaRPr lang="en-US" sz="1600" kern="1200" dirty="0">
            <a:solidFill>
              <a:schemeClr val="bg1"/>
            </a:solidFill>
          </a:endParaRPr>
        </a:p>
      </dsp:txBody>
      <dsp:txXfrm>
        <a:off x="3357454" y="4459367"/>
        <a:ext cx="1170204" cy="1170204"/>
      </dsp:txXfrm>
    </dsp:sp>
    <dsp:sp modelId="{74CABFE7-75C5-49F9-B009-2D628F3268C7}">
      <dsp:nvSpPr>
        <dsp:cNvPr id="0" name=""/>
        <dsp:cNvSpPr/>
      </dsp:nvSpPr>
      <dsp:spPr>
        <a:xfrm>
          <a:off x="1984719" y="3268510"/>
          <a:ext cx="1654918" cy="1654918"/>
        </a:xfrm>
        <a:prstGeom prst="ellipse">
          <a:avLst/>
        </a:prstGeom>
        <a:solidFill>
          <a:srgbClr val="579FD9">
            <a:alpha val="7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lb-LU" sz="1600" kern="1200" dirty="0" err="1" smtClean="0">
              <a:solidFill>
                <a:schemeClr val="bg1"/>
              </a:solidFill>
            </a:rPr>
            <a:t>Transfers</a:t>
          </a:r>
          <a:r>
            <a:rPr lang="lb-LU" sz="1600" kern="1200" dirty="0" smtClean="0">
              <a:solidFill>
                <a:schemeClr val="bg1"/>
              </a:solidFill>
            </a:rPr>
            <a:t> </a:t>
          </a:r>
          <a:r>
            <a:rPr lang="lb-LU" sz="1600" kern="1200" dirty="0" err="1" smtClean="0">
              <a:solidFill>
                <a:schemeClr val="bg1"/>
              </a:solidFill>
            </a:rPr>
            <a:t>to</a:t>
          </a:r>
          <a:r>
            <a:rPr lang="lb-LU" sz="1600" kern="1200" dirty="0" smtClean="0">
              <a:solidFill>
                <a:schemeClr val="bg1"/>
              </a:solidFill>
            </a:rPr>
            <a:t> </a:t>
          </a:r>
          <a:r>
            <a:rPr lang="lb-LU" sz="1600" kern="1200" dirty="0" err="1" smtClean="0">
              <a:solidFill>
                <a:schemeClr val="bg1"/>
              </a:solidFill>
            </a:rPr>
            <a:t>third</a:t>
          </a:r>
          <a:r>
            <a:rPr lang="lb-LU" sz="1600" kern="1200" dirty="0" smtClean="0">
              <a:solidFill>
                <a:schemeClr val="bg1"/>
              </a:solidFill>
            </a:rPr>
            <a:t> </a:t>
          </a:r>
          <a:r>
            <a:rPr lang="lb-LU" sz="1600" kern="1200" dirty="0" err="1" smtClean="0">
              <a:solidFill>
                <a:schemeClr val="bg1"/>
              </a:solidFill>
            </a:rPr>
            <a:t>countries</a:t>
          </a:r>
          <a:endParaRPr lang="en-US" sz="1600" kern="1200" dirty="0">
            <a:solidFill>
              <a:schemeClr val="bg1"/>
            </a:solidFill>
          </a:endParaRPr>
        </a:p>
      </dsp:txBody>
      <dsp:txXfrm>
        <a:off x="2227076" y="3510867"/>
        <a:ext cx="1170204" cy="1170204"/>
      </dsp:txXfrm>
    </dsp:sp>
    <dsp:sp modelId="{B3BFBF59-C6E6-409F-9B72-0422404CDFE7}">
      <dsp:nvSpPr>
        <dsp:cNvPr id="0" name=""/>
        <dsp:cNvSpPr/>
      </dsp:nvSpPr>
      <dsp:spPr>
        <a:xfrm>
          <a:off x="1728483" y="1815324"/>
          <a:ext cx="1654918" cy="1654918"/>
        </a:xfrm>
        <a:prstGeom prst="ellipse">
          <a:avLst/>
        </a:prstGeom>
        <a:solidFill>
          <a:srgbClr val="579FD9">
            <a:alpha val="7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rPr>
            <a:t>The rights of data subjects</a:t>
          </a:r>
          <a:endParaRPr lang="en-US" sz="1600" kern="1200" dirty="0">
            <a:solidFill>
              <a:schemeClr val="bg1"/>
            </a:solidFill>
          </a:endParaRPr>
        </a:p>
      </dsp:txBody>
      <dsp:txXfrm>
        <a:off x="1970840" y="2057681"/>
        <a:ext cx="1170204" cy="1170204"/>
      </dsp:txXfrm>
    </dsp:sp>
    <dsp:sp modelId="{2F9C2EE6-18A0-4E0B-AC0C-DB123F07A2DF}">
      <dsp:nvSpPr>
        <dsp:cNvPr id="0" name=""/>
        <dsp:cNvSpPr/>
      </dsp:nvSpPr>
      <dsp:spPr>
        <a:xfrm>
          <a:off x="2466285" y="537413"/>
          <a:ext cx="1654918" cy="1654918"/>
        </a:xfrm>
        <a:prstGeom prst="ellipse">
          <a:avLst/>
        </a:prstGeom>
        <a:solidFill>
          <a:srgbClr val="579FD9">
            <a:alpha val="7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rPr>
            <a:t>Internal governance</a:t>
          </a:r>
          <a:endParaRPr lang="en-US" sz="1600" kern="1200" dirty="0">
            <a:solidFill>
              <a:schemeClr val="bg1"/>
            </a:solidFill>
          </a:endParaRPr>
        </a:p>
      </dsp:txBody>
      <dsp:txXfrm>
        <a:off x="2708642" y="779770"/>
        <a:ext cx="1170204" cy="117020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949526-DDBE-4DAA-8489-4B446E62A992}">
      <dsp:nvSpPr>
        <dsp:cNvPr id="0" name=""/>
        <dsp:cNvSpPr/>
      </dsp:nvSpPr>
      <dsp:spPr>
        <a:xfrm>
          <a:off x="2846" y="3177255"/>
          <a:ext cx="7915186" cy="1501514"/>
        </a:xfrm>
        <a:prstGeom prst="roundRect">
          <a:avLst>
            <a:gd name="adj" fmla="val 10000"/>
          </a:avLst>
        </a:prstGeom>
        <a:solidFill>
          <a:srgbClr val="004080"/>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n-GB" sz="4500" b="1" kern="1200" noProof="0" dirty="0" smtClean="0"/>
            <a:t>Accountability</a:t>
          </a:r>
        </a:p>
      </dsp:txBody>
      <dsp:txXfrm>
        <a:off x="46824" y="3221233"/>
        <a:ext cx="7827230" cy="1413558"/>
      </dsp:txXfrm>
    </dsp:sp>
    <dsp:sp modelId="{DBC103D5-2387-44CB-B506-9DFCDFEB7C1B}">
      <dsp:nvSpPr>
        <dsp:cNvPr id="0" name=""/>
        <dsp:cNvSpPr/>
      </dsp:nvSpPr>
      <dsp:spPr>
        <a:xfrm>
          <a:off x="10572" y="1645561"/>
          <a:ext cx="2493603" cy="1389396"/>
        </a:xfrm>
        <a:prstGeom prst="roundRect">
          <a:avLst>
            <a:gd name="adj" fmla="val 10000"/>
          </a:avLst>
        </a:prstGeom>
        <a:solidFill>
          <a:srgbClr val="004080"/>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GB" sz="2500" b="1" kern="1200" noProof="0" dirty="0" smtClean="0"/>
            <a:t>Accuracy</a:t>
          </a:r>
        </a:p>
      </dsp:txBody>
      <dsp:txXfrm>
        <a:off x="51266" y="1686255"/>
        <a:ext cx="2412215" cy="1308008"/>
      </dsp:txXfrm>
    </dsp:sp>
    <dsp:sp modelId="{6DF830DE-089E-44BC-95C8-0AA22F2E066C}">
      <dsp:nvSpPr>
        <dsp:cNvPr id="0" name=""/>
        <dsp:cNvSpPr/>
      </dsp:nvSpPr>
      <dsp:spPr>
        <a:xfrm>
          <a:off x="0" y="0"/>
          <a:ext cx="2493603" cy="1501514"/>
        </a:xfrm>
        <a:prstGeom prst="roundRect">
          <a:avLst>
            <a:gd name="adj" fmla="val 10000"/>
          </a:avLst>
        </a:prstGeom>
        <a:solidFill>
          <a:srgbClr val="004080"/>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b="1" kern="1200" noProof="0" dirty="0" smtClean="0"/>
            <a:t>Lawfulness, fairness and transparency</a:t>
          </a:r>
        </a:p>
      </dsp:txBody>
      <dsp:txXfrm>
        <a:off x="43978" y="43978"/>
        <a:ext cx="2405647" cy="1413558"/>
      </dsp:txXfrm>
    </dsp:sp>
    <dsp:sp modelId="{4631AC1C-D430-4054-8DB0-334C48FFF414}">
      <dsp:nvSpPr>
        <dsp:cNvPr id="0" name=""/>
        <dsp:cNvSpPr/>
      </dsp:nvSpPr>
      <dsp:spPr>
        <a:xfrm>
          <a:off x="2713638" y="1645561"/>
          <a:ext cx="2493603" cy="1389396"/>
        </a:xfrm>
        <a:prstGeom prst="roundRect">
          <a:avLst>
            <a:gd name="adj" fmla="val 10000"/>
          </a:avLst>
        </a:prstGeom>
        <a:solidFill>
          <a:srgbClr val="004080"/>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GB" sz="2500" b="1" kern="1200" noProof="0" dirty="0" smtClean="0"/>
            <a:t>Storage limitation</a:t>
          </a:r>
        </a:p>
      </dsp:txBody>
      <dsp:txXfrm>
        <a:off x="2754332" y="1686255"/>
        <a:ext cx="2412215" cy="1308008"/>
      </dsp:txXfrm>
    </dsp:sp>
    <dsp:sp modelId="{68325578-DE15-4BD4-8C0B-88A4CF3FF83E}">
      <dsp:nvSpPr>
        <dsp:cNvPr id="0" name=""/>
        <dsp:cNvSpPr/>
      </dsp:nvSpPr>
      <dsp:spPr>
        <a:xfrm>
          <a:off x="2713638" y="1749"/>
          <a:ext cx="2493603" cy="1501514"/>
        </a:xfrm>
        <a:prstGeom prst="roundRect">
          <a:avLst>
            <a:gd name="adj" fmla="val 10000"/>
          </a:avLst>
        </a:prstGeom>
        <a:solidFill>
          <a:srgbClr val="004080"/>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b="1" kern="1200" noProof="0" dirty="0" smtClean="0"/>
            <a:t>Purpose limitation</a:t>
          </a:r>
        </a:p>
      </dsp:txBody>
      <dsp:txXfrm>
        <a:off x="2757616" y="45727"/>
        <a:ext cx="2405647" cy="1413558"/>
      </dsp:txXfrm>
    </dsp:sp>
    <dsp:sp modelId="{E6C19A25-C52D-4417-8C0A-18FAA3D3A727}">
      <dsp:nvSpPr>
        <dsp:cNvPr id="0" name=""/>
        <dsp:cNvSpPr/>
      </dsp:nvSpPr>
      <dsp:spPr>
        <a:xfrm>
          <a:off x="5416704" y="1645561"/>
          <a:ext cx="2493603" cy="1389396"/>
        </a:xfrm>
        <a:prstGeom prst="roundRect">
          <a:avLst>
            <a:gd name="adj" fmla="val 10000"/>
          </a:avLst>
        </a:prstGeom>
        <a:solidFill>
          <a:srgbClr val="004080"/>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GB" sz="2500" b="1" kern="1200" noProof="0" dirty="0" smtClean="0"/>
            <a:t>Integrity and confidentiality</a:t>
          </a:r>
        </a:p>
      </dsp:txBody>
      <dsp:txXfrm>
        <a:off x="5457398" y="1686255"/>
        <a:ext cx="2412215" cy="1308008"/>
      </dsp:txXfrm>
    </dsp:sp>
    <dsp:sp modelId="{F793D01B-B9BC-4FE5-A9DF-724AA9D8421F}">
      <dsp:nvSpPr>
        <dsp:cNvPr id="0" name=""/>
        <dsp:cNvSpPr/>
      </dsp:nvSpPr>
      <dsp:spPr>
        <a:xfrm>
          <a:off x="5416704" y="1749"/>
          <a:ext cx="2493603" cy="1501514"/>
        </a:xfrm>
        <a:prstGeom prst="roundRect">
          <a:avLst>
            <a:gd name="adj" fmla="val 10000"/>
          </a:avLst>
        </a:prstGeom>
        <a:solidFill>
          <a:srgbClr val="004080"/>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b="1" kern="1200" noProof="0" dirty="0" smtClean="0"/>
            <a:t>Data minimisation</a:t>
          </a:r>
        </a:p>
      </dsp:txBody>
      <dsp:txXfrm>
        <a:off x="5460682" y="45727"/>
        <a:ext cx="2405647" cy="141355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26BBFD-E8FE-4F94-B99A-C7E45A029A15}">
      <dsp:nvSpPr>
        <dsp:cNvPr id="0" name=""/>
        <dsp:cNvSpPr/>
      </dsp:nvSpPr>
      <dsp:spPr>
        <a:xfrm>
          <a:off x="0" y="284685"/>
          <a:ext cx="4104456" cy="496125"/>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8551" tIns="187452" rIns="318551" bIns="64008" numCol="1" spcCol="1270" anchor="t" anchorCtr="0">
          <a:noAutofit/>
        </a:bodyPr>
        <a:lstStyle/>
        <a:p>
          <a:pPr marL="57150" lvl="1" indent="-57150" algn="l" defTabSz="400050">
            <a:lnSpc>
              <a:spcPct val="90000"/>
            </a:lnSpc>
            <a:spcBef>
              <a:spcPct val="0"/>
            </a:spcBef>
            <a:spcAft>
              <a:spcPct val="15000"/>
            </a:spcAft>
            <a:buChar char="••"/>
          </a:pPr>
          <a:r>
            <a:rPr lang="en-GB" sz="900" b="0" kern="1200" noProof="0" dirty="0" smtClean="0">
              <a:solidFill>
                <a:sysClr val="windowText" lastClr="000000"/>
              </a:solidFill>
              <a:latin typeface="Arial" panose="020B0604020202020204" pitchFamily="34" charset="0"/>
              <a:cs typeface="Arial" panose="020B0604020202020204" pitchFamily="34" charset="0"/>
            </a:rPr>
            <a:t>Analyse whether you decide what is done with the data or if you execute orders</a:t>
          </a:r>
          <a:endParaRPr lang="en-GB" sz="900" b="0" kern="1200" noProof="0" dirty="0">
            <a:solidFill>
              <a:sysClr val="windowText" lastClr="000000"/>
            </a:solidFill>
            <a:latin typeface="Arial" panose="020B0604020202020204" pitchFamily="34" charset="0"/>
            <a:cs typeface="Arial" panose="020B0604020202020204" pitchFamily="34" charset="0"/>
          </a:endParaRPr>
        </a:p>
      </dsp:txBody>
      <dsp:txXfrm>
        <a:off x="0" y="284685"/>
        <a:ext cx="4104456" cy="496125"/>
      </dsp:txXfrm>
    </dsp:sp>
    <dsp:sp modelId="{6F525FB7-74C5-4AF0-8EA3-4DB0DFABFE88}">
      <dsp:nvSpPr>
        <dsp:cNvPr id="0" name=""/>
        <dsp:cNvSpPr/>
      </dsp:nvSpPr>
      <dsp:spPr>
        <a:xfrm>
          <a:off x="205222" y="151845"/>
          <a:ext cx="2873119" cy="2656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597" tIns="0" rIns="108597" bIns="0" numCol="1" spcCol="1270" anchor="ctr" anchorCtr="0">
          <a:noAutofit/>
        </a:bodyPr>
        <a:lstStyle/>
        <a:p>
          <a:pPr lvl="0" algn="l" defTabSz="400050">
            <a:lnSpc>
              <a:spcPct val="90000"/>
            </a:lnSpc>
            <a:spcBef>
              <a:spcPct val="0"/>
            </a:spcBef>
            <a:spcAft>
              <a:spcPct val="35000"/>
            </a:spcAft>
          </a:pPr>
          <a:r>
            <a:rPr lang="en-GB" sz="900" b="1" kern="1200" noProof="0" dirty="0" smtClean="0">
              <a:latin typeface="Arial" panose="020B0604020202020204" pitchFamily="34" charset="0"/>
              <a:cs typeface="Arial" panose="020B0604020202020204" pitchFamily="34" charset="0"/>
            </a:rPr>
            <a:t>Roles and responsibilities</a:t>
          </a:r>
          <a:endParaRPr lang="en-GB" sz="900" b="1" kern="1200" noProof="0" dirty="0">
            <a:latin typeface="Arial" panose="020B0604020202020204" pitchFamily="34" charset="0"/>
            <a:cs typeface="Arial" panose="020B0604020202020204" pitchFamily="34" charset="0"/>
          </a:endParaRPr>
        </a:p>
      </dsp:txBody>
      <dsp:txXfrm>
        <a:off x="218191" y="164814"/>
        <a:ext cx="2847181" cy="239742"/>
      </dsp:txXfrm>
    </dsp:sp>
    <dsp:sp modelId="{3CFD49B2-9881-4E63-8B1A-FE8A3BDFE49A}">
      <dsp:nvSpPr>
        <dsp:cNvPr id="0" name=""/>
        <dsp:cNvSpPr/>
      </dsp:nvSpPr>
      <dsp:spPr>
        <a:xfrm>
          <a:off x="0" y="962250"/>
          <a:ext cx="4104456" cy="496125"/>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8551" tIns="187452" rIns="318551" bIns="64008" numCol="1" spcCol="1270" anchor="t" anchorCtr="0">
          <a:noAutofit/>
        </a:bodyPr>
        <a:lstStyle/>
        <a:p>
          <a:pPr marL="57150" lvl="1" indent="-57150" algn="l" defTabSz="400050">
            <a:lnSpc>
              <a:spcPct val="90000"/>
            </a:lnSpc>
            <a:spcBef>
              <a:spcPct val="0"/>
            </a:spcBef>
            <a:spcAft>
              <a:spcPct val="15000"/>
            </a:spcAft>
            <a:buChar char="••"/>
          </a:pPr>
          <a:r>
            <a:rPr lang="en-GB" sz="900" kern="1200" noProof="0" dirty="0" smtClean="0">
              <a:latin typeface="Arial" panose="020B0604020202020204" pitchFamily="34" charset="0"/>
              <a:cs typeface="Arial" panose="020B0604020202020204" pitchFamily="34" charset="0"/>
            </a:rPr>
            <a:t>Describe the objective of the processing (e.g. payment of salary, invoicing, marketing,…)</a:t>
          </a:r>
          <a:endParaRPr lang="en-GB" sz="900" kern="1200" noProof="0" dirty="0">
            <a:latin typeface="Arial" panose="020B0604020202020204" pitchFamily="34" charset="0"/>
            <a:cs typeface="Arial" panose="020B0604020202020204" pitchFamily="34" charset="0"/>
          </a:endParaRPr>
        </a:p>
      </dsp:txBody>
      <dsp:txXfrm>
        <a:off x="0" y="962250"/>
        <a:ext cx="4104456" cy="496125"/>
      </dsp:txXfrm>
    </dsp:sp>
    <dsp:sp modelId="{B2602E2D-E0CB-4C91-B460-2CC1CF0A1825}">
      <dsp:nvSpPr>
        <dsp:cNvPr id="0" name=""/>
        <dsp:cNvSpPr/>
      </dsp:nvSpPr>
      <dsp:spPr>
        <a:xfrm>
          <a:off x="205222" y="829410"/>
          <a:ext cx="2873119" cy="2656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597" tIns="0" rIns="108597" bIns="0" numCol="1" spcCol="1270" anchor="ctr" anchorCtr="0">
          <a:noAutofit/>
        </a:bodyPr>
        <a:lstStyle/>
        <a:p>
          <a:pPr lvl="0" algn="l" defTabSz="400050">
            <a:lnSpc>
              <a:spcPct val="90000"/>
            </a:lnSpc>
            <a:spcBef>
              <a:spcPct val="0"/>
            </a:spcBef>
            <a:spcAft>
              <a:spcPct val="35000"/>
            </a:spcAft>
          </a:pPr>
          <a:r>
            <a:rPr lang="en-GB" sz="900" b="1" kern="1200" noProof="0" dirty="0" smtClean="0">
              <a:latin typeface="Arial" panose="020B0604020202020204" pitchFamily="34" charset="0"/>
              <a:cs typeface="Arial" panose="020B0604020202020204" pitchFamily="34" charset="0"/>
            </a:rPr>
            <a:t>Purposes of the processing</a:t>
          </a:r>
          <a:endParaRPr lang="en-GB" sz="900" b="1" kern="1200" noProof="0" dirty="0">
            <a:latin typeface="Arial" panose="020B0604020202020204" pitchFamily="34" charset="0"/>
            <a:cs typeface="Arial" panose="020B0604020202020204" pitchFamily="34" charset="0"/>
          </a:endParaRPr>
        </a:p>
      </dsp:txBody>
      <dsp:txXfrm>
        <a:off x="218191" y="842379"/>
        <a:ext cx="2847181" cy="239742"/>
      </dsp:txXfrm>
    </dsp:sp>
    <dsp:sp modelId="{8883E513-960C-4D6A-AF6C-B27CF0B6DF09}">
      <dsp:nvSpPr>
        <dsp:cNvPr id="0" name=""/>
        <dsp:cNvSpPr/>
      </dsp:nvSpPr>
      <dsp:spPr>
        <a:xfrm>
          <a:off x="0" y="1639815"/>
          <a:ext cx="4104456" cy="496125"/>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8551" tIns="187452" rIns="318551" bIns="64008" numCol="1" spcCol="1270" anchor="t" anchorCtr="0">
          <a:noAutofit/>
        </a:bodyPr>
        <a:lstStyle/>
        <a:p>
          <a:pPr marL="57150" lvl="1" indent="-57150" algn="l" defTabSz="400050">
            <a:lnSpc>
              <a:spcPct val="90000"/>
            </a:lnSpc>
            <a:spcBef>
              <a:spcPct val="0"/>
            </a:spcBef>
            <a:spcAft>
              <a:spcPct val="15000"/>
            </a:spcAft>
            <a:buChar char="••"/>
          </a:pPr>
          <a:r>
            <a:rPr lang="en-GB" sz="900" kern="1200" noProof="0" dirty="0" smtClean="0">
              <a:latin typeface="Arial" panose="020B0604020202020204" pitchFamily="34" charset="0"/>
              <a:cs typeface="Arial" panose="020B0604020202020204" pitchFamily="34" charset="0"/>
            </a:rPr>
            <a:t>List the types of data processed (e.g. names, addresses, illness notices, accountancy documents,…)</a:t>
          </a:r>
          <a:endParaRPr lang="en-GB" sz="900" kern="1200" noProof="0" dirty="0">
            <a:latin typeface="Arial" panose="020B0604020202020204" pitchFamily="34" charset="0"/>
            <a:cs typeface="Arial" panose="020B0604020202020204" pitchFamily="34" charset="0"/>
          </a:endParaRPr>
        </a:p>
      </dsp:txBody>
      <dsp:txXfrm>
        <a:off x="0" y="1639815"/>
        <a:ext cx="4104456" cy="496125"/>
      </dsp:txXfrm>
    </dsp:sp>
    <dsp:sp modelId="{299A278B-9D58-49D2-83E8-8BD5C09E1C57}">
      <dsp:nvSpPr>
        <dsp:cNvPr id="0" name=""/>
        <dsp:cNvSpPr/>
      </dsp:nvSpPr>
      <dsp:spPr>
        <a:xfrm>
          <a:off x="205222" y="1506975"/>
          <a:ext cx="2873119" cy="2656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597" tIns="0" rIns="108597" bIns="0" numCol="1" spcCol="1270" anchor="ctr" anchorCtr="0">
          <a:noAutofit/>
        </a:bodyPr>
        <a:lstStyle/>
        <a:p>
          <a:pPr lvl="0" algn="l" defTabSz="400050">
            <a:lnSpc>
              <a:spcPct val="90000"/>
            </a:lnSpc>
            <a:spcBef>
              <a:spcPct val="0"/>
            </a:spcBef>
            <a:spcAft>
              <a:spcPct val="35000"/>
            </a:spcAft>
          </a:pPr>
          <a:r>
            <a:rPr lang="en-GB" sz="900" b="1" kern="1200" noProof="0" dirty="0" smtClean="0">
              <a:latin typeface="Arial" panose="020B0604020202020204" pitchFamily="34" charset="0"/>
              <a:cs typeface="Arial" panose="020B0604020202020204" pitchFamily="34" charset="0"/>
            </a:rPr>
            <a:t>Data processed</a:t>
          </a:r>
          <a:endParaRPr lang="en-GB" sz="900" b="1" kern="1200" noProof="0" dirty="0">
            <a:latin typeface="Arial" panose="020B0604020202020204" pitchFamily="34" charset="0"/>
            <a:cs typeface="Arial" panose="020B0604020202020204" pitchFamily="34" charset="0"/>
          </a:endParaRPr>
        </a:p>
      </dsp:txBody>
      <dsp:txXfrm>
        <a:off x="218191" y="1519944"/>
        <a:ext cx="2847181" cy="239742"/>
      </dsp:txXfrm>
    </dsp:sp>
    <dsp:sp modelId="{7D54E85C-B748-461B-9D4C-6D8081DBABC4}">
      <dsp:nvSpPr>
        <dsp:cNvPr id="0" name=""/>
        <dsp:cNvSpPr/>
      </dsp:nvSpPr>
      <dsp:spPr>
        <a:xfrm>
          <a:off x="0" y="2317380"/>
          <a:ext cx="4104456" cy="496125"/>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8551" tIns="187452" rIns="318551" bIns="64008" numCol="1" spcCol="1270" anchor="t" anchorCtr="0">
          <a:noAutofit/>
        </a:bodyPr>
        <a:lstStyle/>
        <a:p>
          <a:pPr marL="57150" lvl="1" indent="-57150" algn="l" defTabSz="400050">
            <a:lnSpc>
              <a:spcPct val="90000"/>
            </a:lnSpc>
            <a:spcBef>
              <a:spcPct val="0"/>
            </a:spcBef>
            <a:spcAft>
              <a:spcPct val="15000"/>
            </a:spcAft>
            <a:buChar char="••"/>
          </a:pPr>
          <a:r>
            <a:rPr lang="en-GB" sz="900" kern="1200" noProof="0" dirty="0" smtClean="0">
              <a:latin typeface="Arial" panose="020B0604020202020204" pitchFamily="34" charset="0"/>
              <a:cs typeface="Arial" panose="020B0604020202020204" pitchFamily="34" charset="0"/>
            </a:rPr>
            <a:t>List the categories of persons whose data are processed (e.g. clients, employees, sales leads,…)</a:t>
          </a:r>
          <a:endParaRPr lang="en-GB" sz="900" kern="1200" noProof="0" dirty="0">
            <a:latin typeface="Arial" panose="020B0604020202020204" pitchFamily="34" charset="0"/>
            <a:cs typeface="Arial" panose="020B0604020202020204" pitchFamily="34" charset="0"/>
          </a:endParaRPr>
        </a:p>
      </dsp:txBody>
      <dsp:txXfrm>
        <a:off x="0" y="2317380"/>
        <a:ext cx="4104456" cy="496125"/>
      </dsp:txXfrm>
    </dsp:sp>
    <dsp:sp modelId="{EF58F729-49E5-40CD-AA42-1AC51AF088A5}">
      <dsp:nvSpPr>
        <dsp:cNvPr id="0" name=""/>
        <dsp:cNvSpPr/>
      </dsp:nvSpPr>
      <dsp:spPr>
        <a:xfrm>
          <a:off x="205222" y="2184540"/>
          <a:ext cx="2873119" cy="2656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597" tIns="0" rIns="108597" bIns="0" numCol="1" spcCol="1270" anchor="ctr" anchorCtr="0">
          <a:noAutofit/>
        </a:bodyPr>
        <a:lstStyle/>
        <a:p>
          <a:pPr lvl="0" algn="l" defTabSz="400050">
            <a:lnSpc>
              <a:spcPct val="90000"/>
            </a:lnSpc>
            <a:spcBef>
              <a:spcPct val="0"/>
            </a:spcBef>
            <a:spcAft>
              <a:spcPct val="35000"/>
            </a:spcAft>
          </a:pPr>
          <a:r>
            <a:rPr lang="en-GB" sz="900" b="1" kern="1200" noProof="0" dirty="0" smtClean="0">
              <a:latin typeface="Arial" panose="020B0604020202020204" pitchFamily="34" charset="0"/>
              <a:cs typeface="Arial" panose="020B0604020202020204" pitchFamily="34" charset="0"/>
            </a:rPr>
            <a:t>Data subjects</a:t>
          </a:r>
          <a:endParaRPr lang="en-GB" sz="900" b="1" kern="1200" noProof="0" dirty="0">
            <a:latin typeface="Arial" panose="020B0604020202020204" pitchFamily="34" charset="0"/>
            <a:cs typeface="Arial" panose="020B0604020202020204" pitchFamily="34" charset="0"/>
          </a:endParaRPr>
        </a:p>
      </dsp:txBody>
      <dsp:txXfrm>
        <a:off x="218191" y="2197509"/>
        <a:ext cx="2847181" cy="239742"/>
      </dsp:txXfrm>
    </dsp:sp>
    <dsp:sp modelId="{C79D07F4-D57F-492B-B375-540A9FA4CB57}">
      <dsp:nvSpPr>
        <dsp:cNvPr id="0" name=""/>
        <dsp:cNvSpPr/>
      </dsp:nvSpPr>
      <dsp:spPr>
        <a:xfrm>
          <a:off x="0" y="2994945"/>
          <a:ext cx="4104456" cy="496125"/>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8551" tIns="187452" rIns="318551" bIns="64008" numCol="1" spcCol="1270" anchor="t" anchorCtr="0">
          <a:noAutofit/>
        </a:bodyPr>
        <a:lstStyle/>
        <a:p>
          <a:pPr marL="57150" lvl="1" indent="-57150" algn="l" defTabSz="400050">
            <a:lnSpc>
              <a:spcPct val="90000"/>
            </a:lnSpc>
            <a:spcBef>
              <a:spcPct val="0"/>
            </a:spcBef>
            <a:spcAft>
              <a:spcPct val="15000"/>
            </a:spcAft>
            <a:buChar char="••"/>
          </a:pPr>
          <a:r>
            <a:rPr lang="en-GB" sz="900" kern="1200" noProof="0" dirty="0" smtClean="0">
              <a:solidFill>
                <a:sysClr val="windowText" lastClr="000000"/>
              </a:solidFill>
              <a:latin typeface="Arial" panose="020B0604020202020204" pitchFamily="34" charset="0"/>
              <a:cs typeface="Arial" panose="020B0604020202020204" pitchFamily="34" charset="0"/>
            </a:rPr>
            <a:t>Describe when the data will be deleted or the required processing duration</a:t>
          </a:r>
          <a:endParaRPr lang="en-GB" sz="900" b="1" kern="1200" noProof="0" dirty="0">
            <a:solidFill>
              <a:sysClr val="windowText" lastClr="000000"/>
            </a:solidFill>
            <a:latin typeface="Arial" panose="020B0604020202020204" pitchFamily="34" charset="0"/>
            <a:cs typeface="Arial" panose="020B0604020202020204" pitchFamily="34" charset="0"/>
          </a:endParaRPr>
        </a:p>
      </dsp:txBody>
      <dsp:txXfrm>
        <a:off x="0" y="2994945"/>
        <a:ext cx="4104456" cy="496125"/>
      </dsp:txXfrm>
    </dsp:sp>
    <dsp:sp modelId="{A25C6C48-3C89-4174-8035-375D303486CB}">
      <dsp:nvSpPr>
        <dsp:cNvPr id="0" name=""/>
        <dsp:cNvSpPr/>
      </dsp:nvSpPr>
      <dsp:spPr>
        <a:xfrm>
          <a:off x="205222" y="2862105"/>
          <a:ext cx="2873119" cy="2656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597" tIns="0" rIns="108597" bIns="0" numCol="1" spcCol="1270" anchor="ctr" anchorCtr="0">
          <a:noAutofit/>
        </a:bodyPr>
        <a:lstStyle/>
        <a:p>
          <a:pPr lvl="0" algn="l" defTabSz="400050">
            <a:lnSpc>
              <a:spcPct val="90000"/>
            </a:lnSpc>
            <a:spcBef>
              <a:spcPct val="0"/>
            </a:spcBef>
            <a:spcAft>
              <a:spcPct val="35000"/>
            </a:spcAft>
          </a:pPr>
          <a:r>
            <a:rPr lang="fr-FR" sz="900" b="1" kern="1200" noProof="0" dirty="0" err="1" smtClean="0">
              <a:latin typeface="Arial" panose="020B0604020202020204" pitchFamily="34" charset="0"/>
              <a:cs typeface="Arial" panose="020B0604020202020204" pitchFamily="34" charset="0"/>
            </a:rPr>
            <a:t>Erasure</a:t>
          </a:r>
          <a:endParaRPr lang="fr-FR" sz="900" b="1" kern="1200" noProof="0" dirty="0">
            <a:latin typeface="Arial" panose="020B0604020202020204" pitchFamily="34" charset="0"/>
            <a:cs typeface="Arial" panose="020B0604020202020204" pitchFamily="34" charset="0"/>
          </a:endParaRPr>
        </a:p>
      </dsp:txBody>
      <dsp:txXfrm>
        <a:off x="218191" y="2875074"/>
        <a:ext cx="2847181" cy="239742"/>
      </dsp:txXfrm>
    </dsp:sp>
    <dsp:sp modelId="{03B337BD-A55A-4B26-AF34-928343C49181}">
      <dsp:nvSpPr>
        <dsp:cNvPr id="0" name=""/>
        <dsp:cNvSpPr/>
      </dsp:nvSpPr>
      <dsp:spPr>
        <a:xfrm>
          <a:off x="0" y="3672510"/>
          <a:ext cx="4104456" cy="496125"/>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8551" tIns="187452" rIns="318551" bIns="64008" numCol="1" spcCol="1270" anchor="t" anchorCtr="0">
          <a:noAutofit/>
        </a:bodyPr>
        <a:lstStyle/>
        <a:p>
          <a:pPr marL="57150" lvl="1" indent="-57150" algn="l" defTabSz="400050">
            <a:lnSpc>
              <a:spcPct val="90000"/>
            </a:lnSpc>
            <a:spcBef>
              <a:spcPct val="0"/>
            </a:spcBef>
            <a:spcAft>
              <a:spcPct val="15000"/>
            </a:spcAft>
            <a:buChar char="••"/>
          </a:pPr>
          <a:r>
            <a:rPr lang="en-GB" sz="900" b="0" kern="1200" noProof="0" dirty="0" smtClean="0">
              <a:solidFill>
                <a:sysClr val="windowText" lastClr="000000"/>
              </a:solidFill>
              <a:latin typeface="Arial" panose="020B0604020202020204" pitchFamily="34" charset="0"/>
              <a:cs typeface="Arial" panose="020B0604020202020204" pitchFamily="34" charset="0"/>
            </a:rPr>
            <a:t>Analyse whether you receive or transfer data to other organisations, including those located outside the EU</a:t>
          </a:r>
          <a:endParaRPr lang="en-GB" sz="900" b="0" kern="1200" noProof="0" dirty="0">
            <a:solidFill>
              <a:sysClr val="windowText" lastClr="000000"/>
            </a:solidFill>
            <a:latin typeface="Arial" panose="020B0604020202020204" pitchFamily="34" charset="0"/>
            <a:cs typeface="Arial" panose="020B0604020202020204" pitchFamily="34" charset="0"/>
          </a:endParaRPr>
        </a:p>
      </dsp:txBody>
      <dsp:txXfrm>
        <a:off x="0" y="3672510"/>
        <a:ext cx="4104456" cy="496125"/>
      </dsp:txXfrm>
    </dsp:sp>
    <dsp:sp modelId="{4CAD21D3-29A6-453E-95B2-51D967394FD1}">
      <dsp:nvSpPr>
        <dsp:cNvPr id="0" name=""/>
        <dsp:cNvSpPr/>
      </dsp:nvSpPr>
      <dsp:spPr>
        <a:xfrm>
          <a:off x="205222" y="3539670"/>
          <a:ext cx="2873119" cy="2656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597" tIns="0" rIns="108597" bIns="0" numCol="1" spcCol="1270" anchor="ctr" anchorCtr="0">
          <a:noAutofit/>
        </a:bodyPr>
        <a:lstStyle/>
        <a:p>
          <a:pPr lvl="0" algn="l" defTabSz="400050">
            <a:lnSpc>
              <a:spcPct val="90000"/>
            </a:lnSpc>
            <a:spcBef>
              <a:spcPct val="0"/>
            </a:spcBef>
            <a:spcAft>
              <a:spcPct val="35000"/>
            </a:spcAft>
          </a:pPr>
          <a:r>
            <a:rPr lang="en-GB" sz="900" b="1" kern="1200" noProof="0" dirty="0" smtClean="0">
              <a:solidFill>
                <a:schemeClr val="bg1"/>
              </a:solidFill>
              <a:latin typeface="Arial" panose="020B0604020202020204" pitchFamily="34" charset="0"/>
              <a:cs typeface="Arial" panose="020B0604020202020204" pitchFamily="34" charset="0"/>
            </a:rPr>
            <a:t>Data flows</a:t>
          </a:r>
          <a:endParaRPr lang="en-GB" sz="900" b="1" kern="1200" noProof="0" dirty="0">
            <a:solidFill>
              <a:schemeClr val="bg1"/>
            </a:solidFill>
            <a:latin typeface="Arial" panose="020B0604020202020204" pitchFamily="34" charset="0"/>
            <a:cs typeface="Arial" panose="020B0604020202020204" pitchFamily="34" charset="0"/>
          </a:endParaRPr>
        </a:p>
      </dsp:txBody>
      <dsp:txXfrm>
        <a:off x="218191" y="3552639"/>
        <a:ext cx="2847181" cy="23974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A2F46A-C442-4393-BCE0-BECAF5A4D8E3}">
      <dsp:nvSpPr>
        <dsp:cNvPr id="0" name=""/>
        <dsp:cNvSpPr/>
      </dsp:nvSpPr>
      <dsp:spPr>
        <a:xfrm>
          <a:off x="1144599" y="0"/>
          <a:ext cx="4708784" cy="4708078"/>
        </a:xfrm>
        <a:prstGeom prst="ellipse">
          <a:avLst/>
        </a:prstGeom>
        <a:solidFill>
          <a:srgbClr val="FF0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endParaRPr lang="en-US" sz="1600" kern="1200" dirty="0" smtClean="0"/>
        </a:p>
        <a:p>
          <a:pPr lvl="0" algn="ctr" defTabSz="711200">
            <a:lnSpc>
              <a:spcPct val="90000"/>
            </a:lnSpc>
            <a:spcBef>
              <a:spcPct val="0"/>
            </a:spcBef>
            <a:spcAft>
              <a:spcPct val="35000"/>
            </a:spcAft>
          </a:pPr>
          <a:endParaRPr lang="en-US" sz="1600" kern="1200" dirty="0" smtClean="0"/>
        </a:p>
        <a:p>
          <a:pPr lvl="0" algn="ctr" defTabSz="711200">
            <a:lnSpc>
              <a:spcPct val="90000"/>
            </a:lnSpc>
            <a:spcBef>
              <a:spcPct val="0"/>
            </a:spcBef>
            <a:spcAft>
              <a:spcPct val="35000"/>
            </a:spcAft>
          </a:pPr>
          <a:r>
            <a:rPr lang="en-US" sz="1600" kern="1200" dirty="0" smtClean="0"/>
            <a:t/>
          </a:r>
          <a:br>
            <a:rPr lang="en-US" sz="1600" kern="1200" dirty="0" smtClean="0"/>
          </a:br>
          <a:r>
            <a:rPr lang="en-US" sz="1600" kern="1200" dirty="0" smtClean="0">
              <a:solidFill>
                <a:sysClr val="windowText" lastClr="000000"/>
              </a:solidFill>
            </a:rPr>
            <a:t>Without undue delay</a:t>
          </a:r>
          <a:endParaRPr lang="en-US" sz="1600" kern="1200" dirty="0">
            <a:solidFill>
              <a:sysClr val="windowText" lastClr="000000"/>
            </a:solidFill>
          </a:endParaRPr>
        </a:p>
      </dsp:txBody>
      <dsp:txXfrm>
        <a:off x="2676131" y="235403"/>
        <a:ext cx="1645720" cy="706211"/>
      </dsp:txXfrm>
    </dsp:sp>
    <dsp:sp modelId="{ECB33AA1-2B2E-40C3-91AB-919F6B85BDD8}">
      <dsp:nvSpPr>
        <dsp:cNvPr id="0" name=""/>
        <dsp:cNvSpPr/>
      </dsp:nvSpPr>
      <dsp:spPr>
        <a:xfrm>
          <a:off x="1913193" y="1356750"/>
          <a:ext cx="3171596" cy="3171596"/>
        </a:xfrm>
        <a:prstGeom prst="ellipse">
          <a:avLst/>
        </a:prstGeom>
        <a:solidFill>
          <a:srgbClr val="FFC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
          </a:r>
          <a:br>
            <a:rPr lang="en-US" sz="1600" kern="1200" dirty="0" smtClean="0"/>
          </a:br>
          <a:r>
            <a:rPr lang="en-US" sz="1600" kern="1200" dirty="0" smtClean="0">
              <a:solidFill>
                <a:sysClr val="windowText" lastClr="000000"/>
              </a:solidFill>
            </a:rPr>
            <a:t>Notification to the CNPD</a:t>
          </a:r>
        </a:p>
        <a:p>
          <a:pPr lvl="0" algn="ctr" defTabSz="711200">
            <a:lnSpc>
              <a:spcPct val="90000"/>
            </a:lnSpc>
            <a:spcBef>
              <a:spcPct val="0"/>
            </a:spcBef>
            <a:spcAft>
              <a:spcPct val="35000"/>
            </a:spcAft>
          </a:pPr>
          <a:r>
            <a:rPr lang="en-US" sz="1600" kern="1200" dirty="0" smtClean="0">
              <a:solidFill>
                <a:sysClr val="windowText" lastClr="000000"/>
              </a:solidFill>
            </a:rPr>
            <a:t>72 hours</a:t>
          </a:r>
          <a:endParaRPr lang="en-US" sz="1600" kern="1200" dirty="0">
            <a:solidFill>
              <a:sysClr val="windowText" lastClr="000000"/>
            </a:solidFill>
          </a:endParaRPr>
        </a:p>
      </dsp:txBody>
      <dsp:txXfrm>
        <a:off x="2760009" y="1554975"/>
        <a:ext cx="1477964" cy="594674"/>
      </dsp:txXfrm>
    </dsp:sp>
    <dsp:sp modelId="{106EE397-A44C-4C22-B34E-FDBD0928A589}">
      <dsp:nvSpPr>
        <dsp:cNvPr id="0" name=""/>
        <dsp:cNvSpPr/>
      </dsp:nvSpPr>
      <dsp:spPr>
        <a:xfrm>
          <a:off x="2508989" y="2541055"/>
          <a:ext cx="1980005" cy="1980005"/>
        </a:xfrm>
        <a:prstGeom prst="ellipse">
          <a:avLst/>
        </a:prstGeom>
        <a:solidFill>
          <a:srgbClr val="FFFF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solidFill>
                <a:sysClr val="windowText" lastClr="000000"/>
              </a:solidFill>
            </a:rPr>
            <a:t>Record of breaches</a:t>
          </a:r>
          <a:endParaRPr lang="fr-FR" kern="1200" noProof="0" dirty="0">
            <a:solidFill>
              <a:sysClr val="windowText" lastClr="000000"/>
            </a:solidFill>
          </a:endParaRPr>
        </a:p>
      </dsp:txBody>
      <dsp:txXfrm>
        <a:off x="2798954" y="3036057"/>
        <a:ext cx="1400075" cy="99000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7F6AF-3C6F-41F3-BF3A-8C33A5A879D7}">
      <dsp:nvSpPr>
        <dsp:cNvPr id="0" name=""/>
        <dsp:cNvSpPr/>
      </dsp:nvSpPr>
      <dsp:spPr>
        <a:xfrm>
          <a:off x="3610119" y="2057018"/>
          <a:ext cx="1276061" cy="1213612"/>
        </a:xfrm>
        <a:prstGeom prst="ellipse">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lb-LU" sz="1600" b="1" kern="1200" dirty="0" err="1" smtClean="0"/>
            <a:t>Rights</a:t>
          </a:r>
          <a:r>
            <a:rPr lang="lb-LU" sz="1600" b="1" kern="1200" dirty="0" smtClean="0"/>
            <a:t> of </a:t>
          </a:r>
          <a:r>
            <a:rPr lang="lb-LU" sz="1600" b="1" kern="1200" dirty="0" err="1" smtClean="0"/>
            <a:t>the</a:t>
          </a:r>
          <a:r>
            <a:rPr lang="lb-LU" sz="1600" b="1" kern="1200" dirty="0" smtClean="0"/>
            <a:t> </a:t>
          </a:r>
          <a:r>
            <a:rPr lang="lb-LU" sz="1600" b="1" kern="1200" dirty="0" err="1" smtClean="0"/>
            <a:t>data</a:t>
          </a:r>
          <a:r>
            <a:rPr lang="lb-LU" sz="1600" b="1" kern="1200" dirty="0" smtClean="0"/>
            <a:t> </a:t>
          </a:r>
          <a:r>
            <a:rPr lang="lb-LU" sz="1600" b="1" kern="1200" dirty="0" err="1" smtClean="0"/>
            <a:t>subject</a:t>
          </a:r>
          <a:endParaRPr lang="lb-LU" sz="1600" b="1" kern="1200" dirty="0" smtClean="0"/>
        </a:p>
      </dsp:txBody>
      <dsp:txXfrm>
        <a:off x="3796994" y="2234747"/>
        <a:ext cx="902311" cy="858154"/>
      </dsp:txXfrm>
    </dsp:sp>
    <dsp:sp modelId="{C84F3F79-D85A-4CC6-9B61-CFC7742C2704}">
      <dsp:nvSpPr>
        <dsp:cNvPr id="0" name=""/>
        <dsp:cNvSpPr/>
      </dsp:nvSpPr>
      <dsp:spPr>
        <a:xfrm rot="16200000">
          <a:off x="3737586" y="1535718"/>
          <a:ext cx="1021126" cy="21473"/>
        </a:xfrm>
        <a:custGeom>
          <a:avLst/>
          <a:gdLst/>
          <a:ahLst/>
          <a:cxnLst/>
          <a:rect l="0" t="0" r="0" b="0"/>
          <a:pathLst>
            <a:path>
              <a:moveTo>
                <a:pt x="0" y="10736"/>
              </a:moveTo>
              <a:lnTo>
                <a:pt x="1021126" y="10736"/>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222621" y="1520927"/>
        <a:ext cx="51056" cy="51056"/>
      </dsp:txXfrm>
    </dsp:sp>
    <dsp:sp modelId="{20295EFF-078E-4CAB-A6C9-0D290430E8E8}">
      <dsp:nvSpPr>
        <dsp:cNvPr id="0" name=""/>
        <dsp:cNvSpPr/>
      </dsp:nvSpPr>
      <dsp:spPr>
        <a:xfrm>
          <a:off x="3741346" y="22284"/>
          <a:ext cx="1013607" cy="1013607"/>
        </a:xfrm>
        <a:prstGeom prst="ellipse">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GB" sz="900" b="1" kern="1200" dirty="0" smtClean="0"/>
            <a:t>Principle of transparency</a:t>
          </a:r>
          <a:endParaRPr lang="en-GB" sz="900" b="1" kern="1200" dirty="0"/>
        </a:p>
      </dsp:txBody>
      <dsp:txXfrm>
        <a:off x="3889785" y="170723"/>
        <a:ext cx="716729" cy="716729"/>
      </dsp:txXfrm>
    </dsp:sp>
    <dsp:sp modelId="{FFBAE3BD-62D0-4110-BEB9-60C40A099070}">
      <dsp:nvSpPr>
        <dsp:cNvPr id="0" name=""/>
        <dsp:cNvSpPr/>
      </dsp:nvSpPr>
      <dsp:spPr>
        <a:xfrm rot="18360000">
          <a:off x="4402508" y="1744965"/>
          <a:ext cx="1010863" cy="21473"/>
        </a:xfrm>
        <a:custGeom>
          <a:avLst/>
          <a:gdLst/>
          <a:ahLst/>
          <a:cxnLst/>
          <a:rect l="0" t="0" r="0" b="0"/>
          <a:pathLst>
            <a:path>
              <a:moveTo>
                <a:pt x="0" y="10736"/>
              </a:moveTo>
              <a:lnTo>
                <a:pt x="1010863" y="10736"/>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b="1" kern="1200"/>
        </a:p>
      </dsp:txBody>
      <dsp:txXfrm>
        <a:off x="4882668" y="1730430"/>
        <a:ext cx="50543" cy="50543"/>
      </dsp:txXfrm>
    </dsp:sp>
    <dsp:sp modelId="{8A5D60E0-9B0D-4C1D-A9D0-F330E49A1E0F}">
      <dsp:nvSpPr>
        <dsp:cNvPr id="0" name=""/>
        <dsp:cNvSpPr/>
      </dsp:nvSpPr>
      <dsp:spPr>
        <a:xfrm>
          <a:off x="4996112" y="429982"/>
          <a:ext cx="1013607" cy="1013607"/>
        </a:xfrm>
        <a:prstGeom prst="ellipse">
          <a:avLst/>
        </a:prstGeom>
        <a:solidFill>
          <a:schemeClr val="accent2">
            <a:shade val="80000"/>
            <a:hueOff val="0"/>
            <a:satOff val="-3113"/>
            <a:lumOff val="35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lb-LU" sz="900" b="1" kern="1200" dirty="0" err="1" smtClean="0"/>
            <a:t>Right</a:t>
          </a:r>
          <a:r>
            <a:rPr lang="lb-LU" sz="900" b="1" kern="1200" dirty="0" smtClean="0"/>
            <a:t> </a:t>
          </a:r>
          <a:r>
            <a:rPr lang="lb-LU" sz="900" b="1" kern="1200" dirty="0" err="1" smtClean="0"/>
            <a:t>to</a:t>
          </a:r>
          <a:r>
            <a:rPr lang="lb-LU" sz="900" b="1" kern="1200" dirty="0" smtClean="0"/>
            <a:t> </a:t>
          </a:r>
          <a:r>
            <a:rPr lang="lb-LU" sz="900" b="1" kern="1200" dirty="0" err="1" smtClean="0"/>
            <a:t>be</a:t>
          </a:r>
          <a:r>
            <a:rPr lang="lb-LU" sz="900" b="1" kern="1200" dirty="0" smtClean="0"/>
            <a:t> </a:t>
          </a:r>
          <a:r>
            <a:rPr lang="lb-LU" sz="900" b="1" kern="1200" dirty="0" err="1" smtClean="0"/>
            <a:t>informed</a:t>
          </a:r>
          <a:endParaRPr lang="en-GB" sz="900" b="1" kern="1200" dirty="0"/>
        </a:p>
      </dsp:txBody>
      <dsp:txXfrm>
        <a:off x="5144551" y="578421"/>
        <a:ext cx="716729" cy="716729"/>
      </dsp:txXfrm>
    </dsp:sp>
    <dsp:sp modelId="{2E4E2E57-2524-4184-B5C0-2C93748ED1AB}">
      <dsp:nvSpPr>
        <dsp:cNvPr id="0" name=""/>
        <dsp:cNvSpPr/>
      </dsp:nvSpPr>
      <dsp:spPr>
        <a:xfrm rot="20520000">
          <a:off x="4827614" y="2303470"/>
          <a:ext cx="993094" cy="21473"/>
        </a:xfrm>
        <a:custGeom>
          <a:avLst/>
          <a:gdLst/>
          <a:ahLst/>
          <a:cxnLst/>
          <a:rect l="0" t="0" r="0" b="0"/>
          <a:pathLst>
            <a:path>
              <a:moveTo>
                <a:pt x="0" y="10736"/>
              </a:moveTo>
              <a:lnTo>
                <a:pt x="993094" y="10736"/>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b="1" kern="1200"/>
        </a:p>
      </dsp:txBody>
      <dsp:txXfrm>
        <a:off x="5299334" y="2289380"/>
        <a:ext cx="49654" cy="49654"/>
      </dsp:txXfrm>
    </dsp:sp>
    <dsp:sp modelId="{920736B5-290B-490D-BFDA-DC60F0D9CEC9}">
      <dsp:nvSpPr>
        <dsp:cNvPr id="0" name=""/>
        <dsp:cNvSpPr/>
      </dsp:nvSpPr>
      <dsp:spPr>
        <a:xfrm>
          <a:off x="5771601" y="1497351"/>
          <a:ext cx="1013607" cy="1013607"/>
        </a:xfrm>
        <a:prstGeom prst="ellipse">
          <a:avLst/>
        </a:prstGeom>
        <a:solidFill>
          <a:schemeClr val="accent2">
            <a:shade val="80000"/>
            <a:hueOff val="0"/>
            <a:satOff val="-6226"/>
            <a:lumOff val="70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lb-LU" sz="900" b="1" kern="1200" dirty="0" err="1" smtClean="0"/>
            <a:t>Right</a:t>
          </a:r>
          <a:r>
            <a:rPr lang="lb-LU" sz="900" b="1" kern="1200" dirty="0" smtClean="0"/>
            <a:t> of </a:t>
          </a:r>
          <a:r>
            <a:rPr lang="lb-LU" sz="900" b="1" kern="1200" dirty="0" err="1" smtClean="0"/>
            <a:t>access</a:t>
          </a:r>
          <a:endParaRPr lang="lb-LU" sz="900" b="1" kern="1200" dirty="0" smtClean="0"/>
        </a:p>
      </dsp:txBody>
      <dsp:txXfrm>
        <a:off x="5920040" y="1645790"/>
        <a:ext cx="716729" cy="716729"/>
      </dsp:txXfrm>
    </dsp:sp>
    <dsp:sp modelId="{79F2259B-3349-46A1-98ED-C8C50FEDD15D}">
      <dsp:nvSpPr>
        <dsp:cNvPr id="0" name=""/>
        <dsp:cNvSpPr/>
      </dsp:nvSpPr>
      <dsp:spPr>
        <a:xfrm rot="1080000">
          <a:off x="4827614" y="3002705"/>
          <a:ext cx="993094" cy="21473"/>
        </a:xfrm>
        <a:custGeom>
          <a:avLst/>
          <a:gdLst/>
          <a:ahLst/>
          <a:cxnLst/>
          <a:rect l="0" t="0" r="0" b="0"/>
          <a:pathLst>
            <a:path>
              <a:moveTo>
                <a:pt x="0" y="10736"/>
              </a:moveTo>
              <a:lnTo>
                <a:pt x="993094" y="10736"/>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b="1" kern="1200"/>
        </a:p>
      </dsp:txBody>
      <dsp:txXfrm>
        <a:off x="5299334" y="2988615"/>
        <a:ext cx="49654" cy="49654"/>
      </dsp:txXfrm>
    </dsp:sp>
    <dsp:sp modelId="{E3886448-CAF5-448E-8762-07EA985F6065}">
      <dsp:nvSpPr>
        <dsp:cNvPr id="0" name=""/>
        <dsp:cNvSpPr/>
      </dsp:nvSpPr>
      <dsp:spPr>
        <a:xfrm>
          <a:off x="5771601" y="2816691"/>
          <a:ext cx="1013607" cy="1013607"/>
        </a:xfrm>
        <a:prstGeom prst="ellipse">
          <a:avLst/>
        </a:prstGeom>
        <a:solidFill>
          <a:schemeClr val="accent2">
            <a:shade val="80000"/>
            <a:hueOff val="0"/>
            <a:satOff val="-9340"/>
            <a:lumOff val="105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Right to rectification</a:t>
          </a:r>
        </a:p>
      </dsp:txBody>
      <dsp:txXfrm>
        <a:off x="5920040" y="2965130"/>
        <a:ext cx="716729" cy="716729"/>
      </dsp:txXfrm>
    </dsp:sp>
    <dsp:sp modelId="{CF8088CA-DE16-4CBE-9F28-DE5F025FBD86}">
      <dsp:nvSpPr>
        <dsp:cNvPr id="0" name=""/>
        <dsp:cNvSpPr/>
      </dsp:nvSpPr>
      <dsp:spPr>
        <a:xfrm rot="3240000">
          <a:off x="4402508" y="3561210"/>
          <a:ext cx="1010863" cy="21473"/>
        </a:xfrm>
        <a:custGeom>
          <a:avLst/>
          <a:gdLst/>
          <a:ahLst/>
          <a:cxnLst/>
          <a:rect l="0" t="0" r="0" b="0"/>
          <a:pathLst>
            <a:path>
              <a:moveTo>
                <a:pt x="0" y="10736"/>
              </a:moveTo>
              <a:lnTo>
                <a:pt x="1010863" y="10736"/>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b="1" kern="1200"/>
        </a:p>
      </dsp:txBody>
      <dsp:txXfrm>
        <a:off x="4882668" y="3546676"/>
        <a:ext cx="50543" cy="50543"/>
      </dsp:txXfrm>
    </dsp:sp>
    <dsp:sp modelId="{5A05A66F-AE9D-46F0-8266-E598F02908B1}">
      <dsp:nvSpPr>
        <dsp:cNvPr id="0" name=""/>
        <dsp:cNvSpPr/>
      </dsp:nvSpPr>
      <dsp:spPr>
        <a:xfrm>
          <a:off x="4996112" y="3884059"/>
          <a:ext cx="1013607" cy="1013607"/>
        </a:xfrm>
        <a:prstGeom prst="ellipse">
          <a:avLst/>
        </a:prstGeom>
        <a:solidFill>
          <a:schemeClr val="accent2">
            <a:shade val="80000"/>
            <a:hueOff val="0"/>
            <a:satOff val="-12453"/>
            <a:lumOff val="141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Right to erasure </a:t>
          </a:r>
        </a:p>
      </dsp:txBody>
      <dsp:txXfrm>
        <a:off x="5144551" y="4032498"/>
        <a:ext cx="716729" cy="716729"/>
      </dsp:txXfrm>
    </dsp:sp>
    <dsp:sp modelId="{F2B5EBF0-221E-4232-9209-92A189A1113F}">
      <dsp:nvSpPr>
        <dsp:cNvPr id="0" name=""/>
        <dsp:cNvSpPr/>
      </dsp:nvSpPr>
      <dsp:spPr>
        <a:xfrm rot="5400000">
          <a:off x="3737586" y="3770457"/>
          <a:ext cx="1021126" cy="21473"/>
        </a:xfrm>
        <a:custGeom>
          <a:avLst/>
          <a:gdLst/>
          <a:ahLst/>
          <a:cxnLst/>
          <a:rect l="0" t="0" r="0" b="0"/>
          <a:pathLst>
            <a:path>
              <a:moveTo>
                <a:pt x="0" y="10736"/>
              </a:moveTo>
              <a:lnTo>
                <a:pt x="1021126" y="10736"/>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b="1" kern="1200"/>
        </a:p>
      </dsp:txBody>
      <dsp:txXfrm>
        <a:off x="4222621" y="3755666"/>
        <a:ext cx="51056" cy="51056"/>
      </dsp:txXfrm>
    </dsp:sp>
    <dsp:sp modelId="{30A50334-7EFE-401A-8F86-5CB6EB1E1669}">
      <dsp:nvSpPr>
        <dsp:cNvPr id="0" name=""/>
        <dsp:cNvSpPr/>
      </dsp:nvSpPr>
      <dsp:spPr>
        <a:xfrm>
          <a:off x="3741346" y="4291757"/>
          <a:ext cx="1013607" cy="1013607"/>
        </a:xfrm>
        <a:prstGeom prst="ellipse">
          <a:avLst/>
        </a:prstGeom>
        <a:solidFill>
          <a:schemeClr val="accent2">
            <a:shade val="80000"/>
            <a:hueOff val="0"/>
            <a:satOff val="-15566"/>
            <a:lumOff val="176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Right to restriction of processing</a:t>
          </a:r>
        </a:p>
      </dsp:txBody>
      <dsp:txXfrm>
        <a:off x="3889785" y="4440196"/>
        <a:ext cx="716729" cy="716729"/>
      </dsp:txXfrm>
    </dsp:sp>
    <dsp:sp modelId="{A0CC0E0E-55C6-4A44-AFCD-BEB75AB24D7D}">
      <dsp:nvSpPr>
        <dsp:cNvPr id="0" name=""/>
        <dsp:cNvSpPr/>
      </dsp:nvSpPr>
      <dsp:spPr>
        <a:xfrm rot="7560000">
          <a:off x="3082928" y="3561210"/>
          <a:ext cx="1010863" cy="21473"/>
        </a:xfrm>
        <a:custGeom>
          <a:avLst/>
          <a:gdLst/>
          <a:ahLst/>
          <a:cxnLst/>
          <a:rect l="0" t="0" r="0" b="0"/>
          <a:pathLst>
            <a:path>
              <a:moveTo>
                <a:pt x="0" y="10736"/>
              </a:moveTo>
              <a:lnTo>
                <a:pt x="1010863" y="10736"/>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b="1" kern="1200"/>
        </a:p>
      </dsp:txBody>
      <dsp:txXfrm rot="10800000">
        <a:off x="3563088" y="3546676"/>
        <a:ext cx="50543" cy="50543"/>
      </dsp:txXfrm>
    </dsp:sp>
    <dsp:sp modelId="{92AE6780-3739-4DC4-BEFB-1EFCFA97584D}">
      <dsp:nvSpPr>
        <dsp:cNvPr id="0" name=""/>
        <dsp:cNvSpPr/>
      </dsp:nvSpPr>
      <dsp:spPr>
        <a:xfrm>
          <a:off x="2486579" y="3884059"/>
          <a:ext cx="1013607" cy="1013607"/>
        </a:xfrm>
        <a:prstGeom prst="ellipse">
          <a:avLst/>
        </a:prstGeom>
        <a:solidFill>
          <a:schemeClr val="accent2">
            <a:shade val="80000"/>
            <a:hueOff val="0"/>
            <a:satOff val="-18679"/>
            <a:lumOff val="2116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Right to data portability</a:t>
          </a:r>
        </a:p>
      </dsp:txBody>
      <dsp:txXfrm>
        <a:off x="2635018" y="4032498"/>
        <a:ext cx="716729" cy="716729"/>
      </dsp:txXfrm>
    </dsp:sp>
    <dsp:sp modelId="{A7408E83-BA82-4342-9C15-1CC1B2A70D21}">
      <dsp:nvSpPr>
        <dsp:cNvPr id="0" name=""/>
        <dsp:cNvSpPr/>
      </dsp:nvSpPr>
      <dsp:spPr>
        <a:xfrm rot="9720000">
          <a:off x="2675590" y="3002705"/>
          <a:ext cx="993094" cy="21473"/>
        </a:xfrm>
        <a:custGeom>
          <a:avLst/>
          <a:gdLst/>
          <a:ahLst/>
          <a:cxnLst/>
          <a:rect l="0" t="0" r="0" b="0"/>
          <a:pathLst>
            <a:path>
              <a:moveTo>
                <a:pt x="0" y="10736"/>
              </a:moveTo>
              <a:lnTo>
                <a:pt x="993094" y="10736"/>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147310" y="2988615"/>
        <a:ext cx="49654" cy="49654"/>
      </dsp:txXfrm>
    </dsp:sp>
    <dsp:sp modelId="{40F1BEF9-E517-4538-AF71-951F3984EFCA}">
      <dsp:nvSpPr>
        <dsp:cNvPr id="0" name=""/>
        <dsp:cNvSpPr/>
      </dsp:nvSpPr>
      <dsp:spPr>
        <a:xfrm>
          <a:off x="1711090" y="2816691"/>
          <a:ext cx="1013607" cy="1013607"/>
        </a:xfrm>
        <a:prstGeom prst="ellipse">
          <a:avLst/>
        </a:prstGeom>
        <a:solidFill>
          <a:schemeClr val="accent2">
            <a:shade val="80000"/>
            <a:hueOff val="0"/>
            <a:satOff val="-21793"/>
            <a:lumOff val="246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Right to object</a:t>
          </a:r>
        </a:p>
      </dsp:txBody>
      <dsp:txXfrm>
        <a:off x="1859529" y="2965130"/>
        <a:ext cx="716729" cy="716729"/>
      </dsp:txXfrm>
    </dsp:sp>
    <dsp:sp modelId="{316ED382-465C-4AF5-981F-23DD5423CC9A}">
      <dsp:nvSpPr>
        <dsp:cNvPr id="0" name=""/>
        <dsp:cNvSpPr/>
      </dsp:nvSpPr>
      <dsp:spPr>
        <a:xfrm rot="11880000">
          <a:off x="2675590" y="2303470"/>
          <a:ext cx="993094" cy="21473"/>
        </a:xfrm>
        <a:custGeom>
          <a:avLst/>
          <a:gdLst/>
          <a:ahLst/>
          <a:cxnLst/>
          <a:rect l="0" t="0" r="0" b="0"/>
          <a:pathLst>
            <a:path>
              <a:moveTo>
                <a:pt x="0" y="10736"/>
              </a:moveTo>
              <a:lnTo>
                <a:pt x="993094" y="10736"/>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147310" y="2289380"/>
        <a:ext cx="49654" cy="49654"/>
      </dsp:txXfrm>
    </dsp:sp>
    <dsp:sp modelId="{ACE9607D-12AC-4439-831B-7E51DC9E86CF}">
      <dsp:nvSpPr>
        <dsp:cNvPr id="0" name=""/>
        <dsp:cNvSpPr/>
      </dsp:nvSpPr>
      <dsp:spPr>
        <a:xfrm>
          <a:off x="1711090" y="1497351"/>
          <a:ext cx="1013607" cy="1013607"/>
        </a:xfrm>
        <a:prstGeom prst="ellipse">
          <a:avLst/>
        </a:prstGeom>
        <a:solidFill>
          <a:schemeClr val="accent2">
            <a:shade val="80000"/>
            <a:hueOff val="0"/>
            <a:satOff val="-24906"/>
            <a:lumOff val="282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lb-LU" sz="900" b="1" kern="1200" dirty="0" err="1" smtClean="0"/>
            <a:t>Rights</a:t>
          </a:r>
          <a:r>
            <a:rPr lang="lb-LU" sz="900" b="1" kern="1200" dirty="0" smtClean="0"/>
            <a:t> </a:t>
          </a:r>
          <a:r>
            <a:rPr lang="lb-LU" sz="900" b="1" kern="1200" dirty="0" err="1" smtClean="0"/>
            <a:t>related</a:t>
          </a:r>
          <a:r>
            <a:rPr lang="lb-LU" sz="900" b="1" kern="1200" dirty="0" smtClean="0"/>
            <a:t> </a:t>
          </a:r>
          <a:r>
            <a:rPr lang="lb-LU" sz="900" b="1" kern="1200" dirty="0" err="1" smtClean="0"/>
            <a:t>to</a:t>
          </a:r>
          <a:r>
            <a:rPr lang="lb-LU" sz="900" b="1" kern="1200" dirty="0" smtClean="0"/>
            <a:t> </a:t>
          </a:r>
          <a:r>
            <a:rPr lang="lb-LU" sz="900" b="1" kern="1200" dirty="0" err="1" smtClean="0"/>
            <a:t>automated</a:t>
          </a:r>
          <a:r>
            <a:rPr lang="lb-LU" sz="900" b="1" kern="1200" dirty="0" smtClean="0"/>
            <a:t> </a:t>
          </a:r>
          <a:r>
            <a:rPr lang="lb-LU" sz="900" b="1" kern="1200" dirty="0" err="1" smtClean="0"/>
            <a:t>decision-making</a:t>
          </a:r>
          <a:endParaRPr lang="lb-LU" sz="900" b="1" kern="1200" dirty="0" smtClean="0"/>
        </a:p>
      </dsp:txBody>
      <dsp:txXfrm>
        <a:off x="1859529" y="1645790"/>
        <a:ext cx="716729" cy="716729"/>
      </dsp:txXfrm>
    </dsp:sp>
    <dsp:sp modelId="{63039DEA-70C8-4622-BECE-7BB50131CB60}">
      <dsp:nvSpPr>
        <dsp:cNvPr id="0" name=""/>
        <dsp:cNvSpPr/>
      </dsp:nvSpPr>
      <dsp:spPr>
        <a:xfrm rot="14040000">
          <a:off x="3082928" y="1744965"/>
          <a:ext cx="1010863" cy="21473"/>
        </a:xfrm>
        <a:custGeom>
          <a:avLst/>
          <a:gdLst/>
          <a:ahLst/>
          <a:cxnLst/>
          <a:rect l="0" t="0" r="0" b="0"/>
          <a:pathLst>
            <a:path>
              <a:moveTo>
                <a:pt x="0" y="10736"/>
              </a:moveTo>
              <a:lnTo>
                <a:pt x="1010863" y="10736"/>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563088" y="1730430"/>
        <a:ext cx="50543" cy="50543"/>
      </dsp:txXfrm>
    </dsp:sp>
    <dsp:sp modelId="{98FCCB5B-A333-4598-930F-6872EF375FD3}">
      <dsp:nvSpPr>
        <dsp:cNvPr id="0" name=""/>
        <dsp:cNvSpPr/>
      </dsp:nvSpPr>
      <dsp:spPr>
        <a:xfrm>
          <a:off x="2486579" y="429982"/>
          <a:ext cx="1013607" cy="1013607"/>
        </a:xfrm>
        <a:prstGeom prst="ellipse">
          <a:avLst/>
        </a:prstGeom>
        <a:solidFill>
          <a:schemeClr val="accent2">
            <a:shade val="80000"/>
            <a:hueOff val="0"/>
            <a:satOff val="-28019"/>
            <a:lumOff val="31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lb-LU" sz="900" b="1" kern="1200" dirty="0" err="1" smtClean="0"/>
            <a:t>Right</a:t>
          </a:r>
          <a:r>
            <a:rPr lang="lb-LU" sz="900" b="1" kern="1200" dirty="0" smtClean="0"/>
            <a:t> of </a:t>
          </a:r>
          <a:r>
            <a:rPr lang="lb-LU" sz="900" b="1" kern="1200" dirty="0" err="1" smtClean="0"/>
            <a:t>recourse</a:t>
          </a:r>
          <a:endParaRPr lang="lb-LU" sz="900" b="1" kern="1200" dirty="0" smtClean="0"/>
        </a:p>
      </dsp:txBody>
      <dsp:txXfrm>
        <a:off x="2635018" y="578421"/>
        <a:ext cx="716729" cy="71672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62C275-1427-46CE-9066-B07AB61B0F1C}">
      <dsp:nvSpPr>
        <dsp:cNvPr id="0" name=""/>
        <dsp:cNvSpPr/>
      </dsp:nvSpPr>
      <dsp:spPr>
        <a:xfrm>
          <a:off x="1418" y="363"/>
          <a:ext cx="3944042" cy="874857"/>
        </a:xfrm>
        <a:prstGeom prst="roundRect">
          <a:avLst>
            <a:gd name="adj" fmla="val 10000"/>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kern="1200" noProof="0" dirty="0" smtClean="0"/>
            <a:t>CNPD</a:t>
          </a:r>
          <a:endParaRPr lang="en-US" sz="3900" kern="1200" noProof="0" dirty="0"/>
        </a:p>
      </dsp:txBody>
      <dsp:txXfrm>
        <a:off x="27042" y="25987"/>
        <a:ext cx="3892794" cy="823609"/>
      </dsp:txXfrm>
    </dsp:sp>
    <dsp:sp modelId="{C2FBAC2B-88B4-4DFC-9868-C229530D45C7}">
      <dsp:nvSpPr>
        <dsp:cNvPr id="0" name=""/>
        <dsp:cNvSpPr/>
      </dsp:nvSpPr>
      <dsp:spPr>
        <a:xfrm>
          <a:off x="1418" y="1047681"/>
          <a:ext cx="1244962" cy="2155165"/>
        </a:xfrm>
        <a:prstGeom prst="roundRect">
          <a:avLst>
            <a:gd name="adj" fmla="val 10000"/>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noProof="0" dirty="0" smtClean="0"/>
            <a:t>Compliance</a:t>
          </a:r>
          <a:endParaRPr lang="en-US" sz="2200" kern="1200" noProof="0" dirty="0"/>
        </a:p>
      </dsp:txBody>
      <dsp:txXfrm>
        <a:off x="37882" y="1084145"/>
        <a:ext cx="1172034" cy="2082237"/>
      </dsp:txXfrm>
    </dsp:sp>
    <dsp:sp modelId="{F6B6B82D-6B73-4486-A9DE-13FBE6D36909}">
      <dsp:nvSpPr>
        <dsp:cNvPr id="0" name=""/>
        <dsp:cNvSpPr/>
      </dsp:nvSpPr>
      <dsp:spPr>
        <a:xfrm>
          <a:off x="1350958" y="1047681"/>
          <a:ext cx="1244962" cy="2155165"/>
        </a:xfrm>
        <a:prstGeom prst="roundRect">
          <a:avLst>
            <a:gd name="adj" fmla="val 10000"/>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noProof="0" dirty="0" smtClean="0"/>
            <a:t>Guidance</a:t>
          </a:r>
          <a:endParaRPr lang="en-US" sz="2200" kern="1200" noProof="0" dirty="0"/>
        </a:p>
      </dsp:txBody>
      <dsp:txXfrm>
        <a:off x="1387422" y="1084145"/>
        <a:ext cx="1172034" cy="2082237"/>
      </dsp:txXfrm>
    </dsp:sp>
    <dsp:sp modelId="{094A250A-0A53-4A12-BEC4-4B46E4456DCF}">
      <dsp:nvSpPr>
        <dsp:cNvPr id="0" name=""/>
        <dsp:cNvSpPr/>
      </dsp:nvSpPr>
      <dsp:spPr>
        <a:xfrm>
          <a:off x="2700497" y="1047681"/>
          <a:ext cx="1244962" cy="2155165"/>
        </a:xfrm>
        <a:prstGeom prst="roundRect">
          <a:avLst>
            <a:gd name="adj" fmla="val 10000"/>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noProof="0" dirty="0" smtClean="0"/>
            <a:t>Administration</a:t>
          </a:r>
          <a:endParaRPr lang="en-US" sz="2200" kern="1200" noProof="0" dirty="0"/>
        </a:p>
      </dsp:txBody>
      <dsp:txXfrm>
        <a:off x="2736961" y="1084145"/>
        <a:ext cx="1172034" cy="208223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62C275-1427-46CE-9066-B07AB61B0F1C}">
      <dsp:nvSpPr>
        <dsp:cNvPr id="0" name=""/>
        <dsp:cNvSpPr/>
      </dsp:nvSpPr>
      <dsp:spPr>
        <a:xfrm>
          <a:off x="1418" y="799"/>
          <a:ext cx="3944042" cy="557513"/>
        </a:xfrm>
        <a:prstGeom prst="roundRect">
          <a:avLst>
            <a:gd name="adj" fmla="val 10000"/>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noProof="0" dirty="0" smtClean="0"/>
            <a:t>CNPD</a:t>
          </a:r>
          <a:endParaRPr lang="en-US" sz="2400" kern="1200" noProof="0" dirty="0"/>
        </a:p>
      </dsp:txBody>
      <dsp:txXfrm>
        <a:off x="17747" y="17128"/>
        <a:ext cx="3911384" cy="524855"/>
      </dsp:txXfrm>
    </dsp:sp>
    <dsp:sp modelId="{C2FBAC2B-88B4-4DFC-9868-C229530D45C7}">
      <dsp:nvSpPr>
        <dsp:cNvPr id="0" name=""/>
        <dsp:cNvSpPr/>
      </dsp:nvSpPr>
      <dsp:spPr>
        <a:xfrm>
          <a:off x="1418" y="736816"/>
          <a:ext cx="1244962" cy="1691886"/>
        </a:xfrm>
        <a:prstGeom prst="roundRect">
          <a:avLst>
            <a:gd name="adj" fmla="val 10000"/>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noProof="0" dirty="0" smtClean="0"/>
            <a:t>Compliance</a:t>
          </a:r>
          <a:endParaRPr lang="en-US" sz="1800" kern="1200" noProof="0" dirty="0"/>
        </a:p>
      </dsp:txBody>
      <dsp:txXfrm>
        <a:off x="37882" y="773280"/>
        <a:ext cx="1172034" cy="1618958"/>
      </dsp:txXfrm>
    </dsp:sp>
    <dsp:sp modelId="{F6B6B82D-6B73-4486-A9DE-13FBE6D36909}">
      <dsp:nvSpPr>
        <dsp:cNvPr id="0" name=""/>
        <dsp:cNvSpPr/>
      </dsp:nvSpPr>
      <dsp:spPr>
        <a:xfrm>
          <a:off x="1350958" y="736816"/>
          <a:ext cx="1244962" cy="1691886"/>
        </a:xfrm>
        <a:prstGeom prst="roundRect">
          <a:avLst>
            <a:gd name="adj" fmla="val 10000"/>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noProof="0" dirty="0" smtClean="0"/>
            <a:t>Guidance</a:t>
          </a:r>
          <a:endParaRPr lang="en-US" sz="1800" kern="1200" noProof="0" dirty="0"/>
        </a:p>
      </dsp:txBody>
      <dsp:txXfrm>
        <a:off x="1387422" y="773280"/>
        <a:ext cx="1172034" cy="1618958"/>
      </dsp:txXfrm>
    </dsp:sp>
    <dsp:sp modelId="{094A250A-0A53-4A12-BEC4-4B46E4456DCF}">
      <dsp:nvSpPr>
        <dsp:cNvPr id="0" name=""/>
        <dsp:cNvSpPr/>
      </dsp:nvSpPr>
      <dsp:spPr>
        <a:xfrm>
          <a:off x="2700497" y="736816"/>
          <a:ext cx="1244962" cy="1691886"/>
        </a:xfrm>
        <a:prstGeom prst="roundRect">
          <a:avLst>
            <a:gd name="adj" fmla="val 10000"/>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noProof="0" dirty="0" smtClean="0"/>
            <a:t>Administration</a:t>
          </a:r>
          <a:endParaRPr lang="en-US" sz="1800" kern="1200" noProof="0" dirty="0"/>
        </a:p>
      </dsp:txBody>
      <dsp:txXfrm>
        <a:off x="2736961" y="773280"/>
        <a:ext cx="1172034" cy="161895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D4A2C2-63C9-44FA-9F8A-A86747A1BB3D}">
      <dsp:nvSpPr>
        <dsp:cNvPr id="0" name=""/>
        <dsp:cNvSpPr/>
      </dsp:nvSpPr>
      <dsp:spPr>
        <a:xfrm>
          <a:off x="484433" y="999"/>
          <a:ext cx="1055868" cy="63352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noProof="0" dirty="0" smtClean="0"/>
            <a:t>On-site inspection</a:t>
          </a:r>
          <a:endParaRPr lang="en-US" sz="1400" kern="1200" noProof="0" dirty="0"/>
        </a:p>
      </dsp:txBody>
      <dsp:txXfrm>
        <a:off x="484433" y="999"/>
        <a:ext cx="1055868" cy="633520"/>
      </dsp:txXfrm>
    </dsp:sp>
    <dsp:sp modelId="{B48CFBAA-004A-4FF8-8B8A-8BC353668B85}">
      <dsp:nvSpPr>
        <dsp:cNvPr id="0" name=""/>
        <dsp:cNvSpPr/>
      </dsp:nvSpPr>
      <dsp:spPr>
        <a:xfrm>
          <a:off x="484433" y="740107"/>
          <a:ext cx="1055868" cy="63352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noProof="0" dirty="0" smtClean="0"/>
            <a:t>Audit</a:t>
          </a:r>
          <a:endParaRPr lang="en-US" sz="1400" kern="1200" noProof="0" dirty="0"/>
        </a:p>
      </dsp:txBody>
      <dsp:txXfrm>
        <a:off x="484433" y="740107"/>
        <a:ext cx="1055868" cy="633520"/>
      </dsp:txXfrm>
    </dsp:sp>
    <dsp:sp modelId="{4526E0B0-C948-40E2-978D-301F47F90B6F}">
      <dsp:nvSpPr>
        <dsp:cNvPr id="0" name=""/>
        <dsp:cNvSpPr/>
      </dsp:nvSpPr>
      <dsp:spPr>
        <a:xfrm>
          <a:off x="484433" y="1479214"/>
          <a:ext cx="1055868" cy="63352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noProof="0" dirty="0" smtClean="0"/>
            <a:t>Certification</a:t>
          </a:r>
          <a:endParaRPr lang="en-US" sz="1400" kern="1200" noProof="0" dirty="0"/>
        </a:p>
      </dsp:txBody>
      <dsp:txXfrm>
        <a:off x="484433" y="1479214"/>
        <a:ext cx="1055868" cy="633520"/>
      </dsp:txXfrm>
    </dsp:sp>
    <dsp:sp modelId="{FD5CEB60-C36F-4762-8039-AC8F118D763F}">
      <dsp:nvSpPr>
        <dsp:cNvPr id="0" name=""/>
        <dsp:cNvSpPr/>
      </dsp:nvSpPr>
      <dsp:spPr>
        <a:xfrm>
          <a:off x="484433" y="2218322"/>
          <a:ext cx="1055868" cy="63352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noProof="0" dirty="0" smtClean="0"/>
            <a:t>Data breach</a:t>
          </a:r>
          <a:endParaRPr lang="en-US" sz="1400" kern="1200" noProof="0" dirty="0"/>
        </a:p>
      </dsp:txBody>
      <dsp:txXfrm>
        <a:off x="484433" y="2218322"/>
        <a:ext cx="1055868" cy="63352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178D0B-F7A1-482D-8AB7-9D28BBE73299}">
      <dsp:nvSpPr>
        <dsp:cNvPr id="0" name=""/>
        <dsp:cNvSpPr/>
      </dsp:nvSpPr>
      <dsp:spPr>
        <a:xfrm rot="10800000">
          <a:off x="0" y="0"/>
          <a:ext cx="8496944" cy="695115"/>
        </a:xfrm>
        <a:prstGeom prst="trapezoid">
          <a:avLst>
            <a:gd name="adj" fmla="val 83099"/>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rtl="0">
            <a:lnSpc>
              <a:spcPct val="90000"/>
            </a:lnSpc>
            <a:spcBef>
              <a:spcPct val="0"/>
            </a:spcBef>
            <a:spcAft>
              <a:spcPct val="35000"/>
            </a:spcAft>
          </a:pPr>
          <a:r>
            <a:rPr lang="en-US" sz="1900" kern="1200" noProof="0" dirty="0" smtClean="0">
              <a:solidFill>
                <a:schemeClr val="bg1"/>
              </a:solidFill>
            </a:rPr>
            <a:t>Intervention in the legislative procedure</a:t>
          </a:r>
          <a:endParaRPr lang="en-US" sz="1900" kern="1200" noProof="0" dirty="0">
            <a:solidFill>
              <a:schemeClr val="bg1"/>
            </a:solidFill>
          </a:endParaRPr>
        </a:p>
      </dsp:txBody>
      <dsp:txXfrm rot="-10800000">
        <a:off x="1486965" y="0"/>
        <a:ext cx="5523013" cy="695115"/>
      </dsp:txXfrm>
    </dsp:sp>
    <dsp:sp modelId="{B373D512-A9D5-4FC6-B937-7FEF8757D69C}">
      <dsp:nvSpPr>
        <dsp:cNvPr id="0" name=""/>
        <dsp:cNvSpPr/>
      </dsp:nvSpPr>
      <dsp:spPr>
        <a:xfrm rot="10800000">
          <a:off x="577630" y="695115"/>
          <a:ext cx="7341682" cy="695115"/>
        </a:xfrm>
        <a:prstGeom prst="trapezoid">
          <a:avLst>
            <a:gd name="adj" fmla="val 83099"/>
          </a:avLst>
        </a:prstGeom>
        <a:gradFill rotWithShape="0">
          <a:gsLst>
            <a:gs pos="0">
              <a:schemeClr val="accent2">
                <a:hueOff val="-2400000"/>
                <a:satOff val="-8334"/>
                <a:lumOff val="10000"/>
                <a:alphaOff val="0"/>
                <a:shade val="51000"/>
                <a:satMod val="130000"/>
              </a:schemeClr>
            </a:gs>
            <a:gs pos="80000">
              <a:schemeClr val="accent2">
                <a:hueOff val="-2400000"/>
                <a:satOff val="-8334"/>
                <a:lumOff val="10000"/>
                <a:alphaOff val="0"/>
                <a:shade val="93000"/>
                <a:satMod val="130000"/>
              </a:schemeClr>
            </a:gs>
            <a:gs pos="100000">
              <a:schemeClr val="accent2">
                <a:hueOff val="-2400000"/>
                <a:satOff val="-8334"/>
                <a:lumOff val="100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rtl="0">
            <a:lnSpc>
              <a:spcPct val="90000"/>
            </a:lnSpc>
            <a:spcBef>
              <a:spcPct val="0"/>
            </a:spcBef>
            <a:spcAft>
              <a:spcPct val="35000"/>
            </a:spcAft>
          </a:pPr>
          <a:r>
            <a:rPr lang="en-US" sz="1900" kern="1200" noProof="0" dirty="0" smtClean="0">
              <a:solidFill>
                <a:schemeClr val="bg1"/>
              </a:solidFill>
            </a:rPr>
            <a:t>Raise public awareness to potential risks</a:t>
          </a:r>
          <a:endParaRPr lang="en-US" sz="1900" kern="1200" noProof="0" dirty="0">
            <a:solidFill>
              <a:schemeClr val="bg1"/>
            </a:solidFill>
          </a:endParaRPr>
        </a:p>
      </dsp:txBody>
      <dsp:txXfrm rot="-10800000">
        <a:off x="1862425" y="695115"/>
        <a:ext cx="4772093" cy="695115"/>
      </dsp:txXfrm>
    </dsp:sp>
    <dsp:sp modelId="{9067C97E-84EC-4968-BBFE-83043424A9A7}">
      <dsp:nvSpPr>
        <dsp:cNvPr id="0" name=""/>
        <dsp:cNvSpPr/>
      </dsp:nvSpPr>
      <dsp:spPr>
        <a:xfrm rot="10800000">
          <a:off x="1155261" y="1404282"/>
          <a:ext cx="6186420" cy="695115"/>
        </a:xfrm>
        <a:prstGeom prst="trapezoid">
          <a:avLst>
            <a:gd name="adj" fmla="val 83099"/>
          </a:avLst>
        </a:prstGeom>
        <a:gradFill rotWithShape="0">
          <a:gsLst>
            <a:gs pos="0">
              <a:schemeClr val="accent2">
                <a:hueOff val="-4800000"/>
                <a:satOff val="-16668"/>
                <a:lumOff val="20000"/>
                <a:alphaOff val="0"/>
                <a:shade val="51000"/>
                <a:satMod val="130000"/>
              </a:schemeClr>
            </a:gs>
            <a:gs pos="80000">
              <a:schemeClr val="accent2">
                <a:hueOff val="-4800000"/>
                <a:satOff val="-16668"/>
                <a:lumOff val="20000"/>
                <a:alphaOff val="0"/>
                <a:shade val="93000"/>
                <a:satMod val="130000"/>
              </a:schemeClr>
            </a:gs>
            <a:gs pos="100000">
              <a:schemeClr val="accent2">
                <a:hueOff val="-4800000"/>
                <a:satOff val="-16668"/>
                <a:lumOff val="200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rtl="0">
            <a:lnSpc>
              <a:spcPct val="90000"/>
            </a:lnSpc>
            <a:spcBef>
              <a:spcPct val="0"/>
            </a:spcBef>
            <a:spcAft>
              <a:spcPct val="35000"/>
            </a:spcAft>
          </a:pPr>
          <a:r>
            <a:rPr lang="en-US" sz="1900" kern="1200" dirty="0" smtClean="0">
              <a:solidFill>
                <a:schemeClr val="bg1"/>
              </a:solidFill>
            </a:rPr>
            <a:t>Raise the awareness of controllers</a:t>
          </a:r>
          <a:endParaRPr lang="en-US" sz="1900" kern="1200" dirty="0">
            <a:solidFill>
              <a:schemeClr val="bg1"/>
            </a:solidFill>
          </a:endParaRPr>
        </a:p>
      </dsp:txBody>
      <dsp:txXfrm rot="-10800000">
        <a:off x="2237885" y="1404282"/>
        <a:ext cx="4021173" cy="695115"/>
      </dsp:txXfrm>
    </dsp:sp>
    <dsp:sp modelId="{3E717EBF-E8A5-4B87-8498-B9E99222677E}">
      <dsp:nvSpPr>
        <dsp:cNvPr id="0" name=""/>
        <dsp:cNvSpPr/>
      </dsp:nvSpPr>
      <dsp:spPr>
        <a:xfrm rot="10800000">
          <a:off x="1732892" y="2085345"/>
          <a:ext cx="5031159" cy="695115"/>
        </a:xfrm>
        <a:prstGeom prst="trapezoid">
          <a:avLst>
            <a:gd name="adj" fmla="val 83099"/>
          </a:avLst>
        </a:prstGeom>
        <a:gradFill rotWithShape="0">
          <a:gsLst>
            <a:gs pos="0">
              <a:schemeClr val="accent2">
                <a:hueOff val="-7200000"/>
                <a:satOff val="-25001"/>
                <a:lumOff val="30001"/>
                <a:alphaOff val="0"/>
                <a:shade val="51000"/>
                <a:satMod val="130000"/>
              </a:schemeClr>
            </a:gs>
            <a:gs pos="80000">
              <a:schemeClr val="accent2">
                <a:hueOff val="-7200000"/>
                <a:satOff val="-25001"/>
                <a:lumOff val="30001"/>
                <a:alphaOff val="0"/>
                <a:shade val="93000"/>
                <a:satMod val="130000"/>
              </a:schemeClr>
            </a:gs>
            <a:gs pos="100000">
              <a:schemeClr val="accent2">
                <a:hueOff val="-7200000"/>
                <a:satOff val="-25001"/>
                <a:lumOff val="300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rtl="0">
            <a:lnSpc>
              <a:spcPct val="90000"/>
            </a:lnSpc>
            <a:spcBef>
              <a:spcPct val="0"/>
            </a:spcBef>
            <a:spcAft>
              <a:spcPct val="35000"/>
            </a:spcAft>
          </a:pPr>
          <a:r>
            <a:rPr lang="en-US" sz="1900" kern="1200" noProof="0" dirty="0" smtClean="0">
              <a:solidFill>
                <a:schemeClr val="tx2">
                  <a:lumMod val="85000"/>
                  <a:lumOff val="15000"/>
                </a:schemeClr>
              </a:solidFill>
            </a:rPr>
            <a:t>Investigations following a  complaint or on own initiative </a:t>
          </a:r>
          <a:endParaRPr lang="en-US" sz="1900" kern="1200" noProof="0" dirty="0">
            <a:solidFill>
              <a:schemeClr val="tx2">
                <a:lumMod val="85000"/>
                <a:lumOff val="15000"/>
              </a:schemeClr>
            </a:solidFill>
          </a:endParaRPr>
        </a:p>
      </dsp:txBody>
      <dsp:txXfrm rot="-10800000">
        <a:off x="2613345" y="2085345"/>
        <a:ext cx="3270253" cy="695115"/>
      </dsp:txXfrm>
    </dsp:sp>
    <dsp:sp modelId="{6E8DA334-66E4-482C-8803-1B719D3221D0}">
      <dsp:nvSpPr>
        <dsp:cNvPr id="0" name=""/>
        <dsp:cNvSpPr/>
      </dsp:nvSpPr>
      <dsp:spPr>
        <a:xfrm rot="10800000">
          <a:off x="2310523" y="2780460"/>
          <a:ext cx="3875897" cy="695115"/>
        </a:xfrm>
        <a:prstGeom prst="trapezoid">
          <a:avLst>
            <a:gd name="adj" fmla="val 83099"/>
          </a:avLst>
        </a:prstGeom>
        <a:gradFill rotWithShape="0">
          <a:gsLst>
            <a:gs pos="0">
              <a:schemeClr val="accent2">
                <a:hueOff val="-9600000"/>
                <a:satOff val="-33335"/>
                <a:lumOff val="40001"/>
                <a:alphaOff val="0"/>
                <a:shade val="51000"/>
                <a:satMod val="130000"/>
              </a:schemeClr>
            </a:gs>
            <a:gs pos="80000">
              <a:schemeClr val="accent2">
                <a:hueOff val="-9600000"/>
                <a:satOff val="-33335"/>
                <a:lumOff val="40001"/>
                <a:alphaOff val="0"/>
                <a:shade val="93000"/>
                <a:satMod val="130000"/>
              </a:schemeClr>
            </a:gs>
            <a:gs pos="100000">
              <a:schemeClr val="accent2">
                <a:hueOff val="-9600000"/>
                <a:satOff val="-33335"/>
                <a:lumOff val="400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rtl="0">
            <a:lnSpc>
              <a:spcPct val="90000"/>
            </a:lnSpc>
            <a:spcBef>
              <a:spcPct val="0"/>
            </a:spcBef>
            <a:spcAft>
              <a:spcPct val="35000"/>
            </a:spcAft>
          </a:pPr>
          <a:r>
            <a:rPr lang="en-US" sz="1900" kern="1200" noProof="0" dirty="0" smtClean="0">
              <a:solidFill>
                <a:schemeClr val="tx2">
                  <a:lumMod val="85000"/>
                  <a:lumOff val="15000"/>
                </a:schemeClr>
              </a:solidFill>
            </a:rPr>
            <a:t>Intervention following a data breach</a:t>
          </a:r>
          <a:endParaRPr lang="en-US" sz="1900" kern="1200" noProof="0" dirty="0">
            <a:solidFill>
              <a:schemeClr val="tx2">
                <a:lumMod val="85000"/>
                <a:lumOff val="15000"/>
              </a:schemeClr>
            </a:solidFill>
          </a:endParaRPr>
        </a:p>
      </dsp:txBody>
      <dsp:txXfrm rot="-10800000">
        <a:off x="2988805" y="2780460"/>
        <a:ext cx="2519333" cy="695115"/>
      </dsp:txXfrm>
    </dsp:sp>
    <dsp:sp modelId="{B3AC0942-89E7-4AF8-BE22-AD63A5BB002D}">
      <dsp:nvSpPr>
        <dsp:cNvPr id="0" name=""/>
        <dsp:cNvSpPr/>
      </dsp:nvSpPr>
      <dsp:spPr>
        <a:xfrm rot="10800000">
          <a:off x="2888154" y="3475575"/>
          <a:ext cx="2720635" cy="695115"/>
        </a:xfrm>
        <a:prstGeom prst="trapezoid">
          <a:avLst>
            <a:gd name="adj" fmla="val 83099"/>
          </a:avLst>
        </a:prstGeom>
        <a:gradFill rotWithShape="0">
          <a:gsLst>
            <a:gs pos="0">
              <a:schemeClr val="accent2">
                <a:hueOff val="-12000000"/>
                <a:satOff val="-41669"/>
                <a:lumOff val="50001"/>
                <a:alphaOff val="0"/>
                <a:shade val="51000"/>
                <a:satMod val="130000"/>
              </a:schemeClr>
            </a:gs>
            <a:gs pos="80000">
              <a:schemeClr val="accent2">
                <a:hueOff val="-12000000"/>
                <a:satOff val="-41669"/>
                <a:lumOff val="50001"/>
                <a:alphaOff val="0"/>
                <a:shade val="93000"/>
                <a:satMod val="130000"/>
              </a:schemeClr>
            </a:gs>
            <a:gs pos="100000">
              <a:schemeClr val="accent2">
                <a:hueOff val="-12000000"/>
                <a:satOff val="-41669"/>
                <a:lumOff val="500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rtl="0">
            <a:lnSpc>
              <a:spcPct val="90000"/>
            </a:lnSpc>
            <a:spcBef>
              <a:spcPct val="0"/>
            </a:spcBef>
            <a:spcAft>
              <a:spcPct val="35000"/>
            </a:spcAft>
          </a:pPr>
          <a:r>
            <a:rPr lang="en-US" sz="1900" kern="1200" noProof="0" dirty="0" smtClean="0">
              <a:solidFill>
                <a:schemeClr val="tx2">
                  <a:lumMod val="85000"/>
                  <a:lumOff val="15000"/>
                </a:schemeClr>
              </a:solidFill>
            </a:rPr>
            <a:t>Corrective measures</a:t>
          </a:r>
          <a:endParaRPr lang="en-US" sz="1900" kern="1200" noProof="0" dirty="0">
            <a:solidFill>
              <a:schemeClr val="tx2">
                <a:lumMod val="85000"/>
                <a:lumOff val="15000"/>
              </a:schemeClr>
            </a:solidFill>
          </a:endParaRPr>
        </a:p>
      </dsp:txBody>
      <dsp:txXfrm rot="-10800000">
        <a:off x="3364265" y="3475575"/>
        <a:ext cx="1768413" cy="695115"/>
      </dsp:txXfrm>
    </dsp:sp>
    <dsp:sp modelId="{8B9540C5-CB4C-400C-9918-C07A5143352E}">
      <dsp:nvSpPr>
        <dsp:cNvPr id="0" name=""/>
        <dsp:cNvSpPr/>
      </dsp:nvSpPr>
      <dsp:spPr>
        <a:xfrm rot="10800000">
          <a:off x="3465784" y="4170690"/>
          <a:ext cx="1565374" cy="941877"/>
        </a:xfrm>
        <a:prstGeom prst="trapezoid">
          <a:avLst>
            <a:gd name="adj" fmla="val 83099"/>
          </a:avLst>
        </a:prstGeom>
        <a:gradFill rotWithShape="0">
          <a:gsLst>
            <a:gs pos="0">
              <a:schemeClr val="accent2">
                <a:hueOff val="-14400000"/>
                <a:satOff val="-50003"/>
                <a:lumOff val="60001"/>
                <a:alphaOff val="0"/>
                <a:shade val="51000"/>
                <a:satMod val="130000"/>
              </a:schemeClr>
            </a:gs>
            <a:gs pos="80000">
              <a:schemeClr val="accent2">
                <a:hueOff val="-14400000"/>
                <a:satOff val="-50003"/>
                <a:lumOff val="60001"/>
                <a:alphaOff val="0"/>
                <a:shade val="93000"/>
                <a:satMod val="130000"/>
              </a:schemeClr>
            </a:gs>
            <a:gs pos="100000">
              <a:schemeClr val="accent2">
                <a:hueOff val="-14400000"/>
                <a:satOff val="-50003"/>
                <a:lumOff val="600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rtl="0">
            <a:lnSpc>
              <a:spcPct val="90000"/>
            </a:lnSpc>
            <a:spcBef>
              <a:spcPct val="0"/>
            </a:spcBef>
            <a:spcAft>
              <a:spcPct val="35000"/>
            </a:spcAft>
          </a:pPr>
          <a:r>
            <a:rPr lang="fr-FR" sz="1900" kern="1200" dirty="0" err="1" smtClean="0">
              <a:solidFill>
                <a:schemeClr val="tx2">
                  <a:lumMod val="85000"/>
                  <a:lumOff val="15000"/>
                </a:schemeClr>
              </a:solidFill>
            </a:rPr>
            <a:t>Adm</a:t>
          </a:r>
          <a:r>
            <a:rPr lang="fr-FR" sz="1900" kern="1200" dirty="0" smtClean="0">
              <a:solidFill>
                <a:schemeClr val="tx2">
                  <a:lumMod val="85000"/>
                  <a:lumOff val="15000"/>
                </a:schemeClr>
              </a:solidFill>
            </a:rPr>
            <a:t>. </a:t>
          </a:r>
        </a:p>
        <a:p>
          <a:pPr lvl="0" algn="ctr" defTabSz="844550" rtl="0">
            <a:lnSpc>
              <a:spcPct val="90000"/>
            </a:lnSpc>
            <a:spcBef>
              <a:spcPct val="0"/>
            </a:spcBef>
            <a:spcAft>
              <a:spcPct val="35000"/>
            </a:spcAft>
          </a:pPr>
          <a:r>
            <a:rPr lang="fr-FR" sz="1900" kern="1200" dirty="0" smtClean="0">
              <a:solidFill>
                <a:schemeClr val="tx2">
                  <a:lumMod val="85000"/>
                  <a:lumOff val="15000"/>
                </a:schemeClr>
              </a:solidFill>
            </a:rPr>
            <a:t>fines</a:t>
          </a:r>
          <a:endParaRPr lang="en-US" sz="1900" kern="1200" dirty="0">
            <a:solidFill>
              <a:schemeClr val="tx2">
                <a:lumMod val="85000"/>
                <a:lumOff val="15000"/>
              </a:schemeClr>
            </a:solidFill>
          </a:endParaRPr>
        </a:p>
      </dsp:txBody>
      <dsp:txXfrm rot="-10800000">
        <a:off x="3465784" y="4170690"/>
        <a:ext cx="1565374" cy="94187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B5D8BC-C5DD-409C-85EE-3BE787A6B445}">
      <dsp:nvSpPr>
        <dsp:cNvPr id="0" name=""/>
        <dsp:cNvSpPr/>
      </dsp:nvSpPr>
      <dsp:spPr>
        <a:xfrm rot="5400000">
          <a:off x="3621405" y="-1293891"/>
          <a:ext cx="1047750" cy="3901440"/>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t>Inspection at the premises of the controller / processor</a:t>
          </a:r>
          <a:endParaRPr lang="en-GB" sz="1100" kern="1200" dirty="0"/>
        </a:p>
        <a:p>
          <a:pPr marL="57150" lvl="1" indent="-57150" algn="l" defTabSz="488950">
            <a:lnSpc>
              <a:spcPct val="90000"/>
            </a:lnSpc>
            <a:spcBef>
              <a:spcPct val="0"/>
            </a:spcBef>
            <a:spcAft>
              <a:spcPct val="15000"/>
            </a:spcAft>
            <a:buChar char="••"/>
          </a:pPr>
          <a:r>
            <a:rPr lang="en-US" sz="1100" kern="1200" dirty="0" smtClean="0"/>
            <a:t>Specific/limited scope</a:t>
          </a:r>
          <a:endParaRPr lang="en-GB" sz="1100" kern="1200" dirty="0"/>
        </a:p>
        <a:p>
          <a:pPr marL="57150" lvl="1" indent="-57150" algn="l" defTabSz="488950">
            <a:lnSpc>
              <a:spcPct val="90000"/>
            </a:lnSpc>
            <a:spcBef>
              <a:spcPct val="0"/>
            </a:spcBef>
            <a:spcAft>
              <a:spcPct val="15000"/>
            </a:spcAft>
            <a:buChar char="••"/>
          </a:pPr>
          <a:r>
            <a:rPr lang="en-US" sz="1100" kern="1200" dirty="0" smtClean="0">
              <a:solidFill>
                <a:schemeClr val="tx1"/>
              </a:solidFill>
            </a:rPr>
            <a:t>One-off visit – where applicable triggers a file inspection</a:t>
          </a:r>
          <a:endParaRPr lang="en-GB" sz="1100" kern="1200" dirty="0">
            <a:solidFill>
              <a:schemeClr val="tx1"/>
            </a:solidFill>
          </a:endParaRPr>
        </a:p>
      </dsp:txBody>
      <dsp:txXfrm rot="-5400000">
        <a:off x="2194561" y="184100"/>
        <a:ext cx="3850293" cy="945456"/>
      </dsp:txXfrm>
    </dsp:sp>
    <dsp:sp modelId="{5C96C182-32D7-40C5-BB98-C08B3A6B5CDE}">
      <dsp:nvSpPr>
        <dsp:cNvPr id="0" name=""/>
        <dsp:cNvSpPr/>
      </dsp:nvSpPr>
      <dsp:spPr>
        <a:xfrm>
          <a:off x="0" y="1984"/>
          <a:ext cx="2194560" cy="130968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rtl="0">
            <a:lnSpc>
              <a:spcPct val="90000"/>
            </a:lnSpc>
            <a:spcBef>
              <a:spcPct val="0"/>
            </a:spcBef>
            <a:spcAft>
              <a:spcPct val="35000"/>
            </a:spcAft>
          </a:pPr>
          <a:r>
            <a:rPr lang="en-US" sz="2700" b="1" kern="1200" dirty="0" smtClean="0"/>
            <a:t>On-site inspection</a:t>
          </a:r>
          <a:endParaRPr lang="en-GB" sz="2700" b="1" i="0" u="none" kern="1200" dirty="0"/>
        </a:p>
      </dsp:txBody>
      <dsp:txXfrm>
        <a:off x="63934" y="65918"/>
        <a:ext cx="2066692" cy="1181819"/>
      </dsp:txXfrm>
    </dsp:sp>
    <dsp:sp modelId="{BCB620F3-2BDF-47AC-AD4B-632BDE9695C7}">
      <dsp:nvSpPr>
        <dsp:cNvPr id="0" name=""/>
        <dsp:cNvSpPr/>
      </dsp:nvSpPr>
      <dsp:spPr>
        <a:xfrm rot="5400000">
          <a:off x="3621405" y="81279"/>
          <a:ext cx="1047750" cy="3901440"/>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US" sz="1100" kern="1200" smtClean="0"/>
            <a:t>Questionnaire including a document request</a:t>
          </a:r>
          <a:endParaRPr lang="en-GB" sz="1100" kern="1200"/>
        </a:p>
        <a:p>
          <a:pPr marL="57150" lvl="1" indent="-57150" algn="l" defTabSz="488950">
            <a:lnSpc>
              <a:spcPct val="90000"/>
            </a:lnSpc>
            <a:spcBef>
              <a:spcPct val="0"/>
            </a:spcBef>
            <a:spcAft>
              <a:spcPct val="15000"/>
            </a:spcAft>
            <a:buChar char="••"/>
          </a:pPr>
          <a:r>
            <a:rPr lang="en-US" sz="1100" kern="1200" smtClean="0"/>
            <a:t>Review of answers and other relevant documents</a:t>
          </a:r>
          <a:endParaRPr lang="en-GB" sz="1100" kern="1200"/>
        </a:p>
        <a:p>
          <a:pPr marL="57150" lvl="1" indent="-57150" algn="l" defTabSz="488950">
            <a:lnSpc>
              <a:spcPct val="90000"/>
            </a:lnSpc>
            <a:spcBef>
              <a:spcPct val="0"/>
            </a:spcBef>
            <a:spcAft>
              <a:spcPct val="15000"/>
            </a:spcAft>
            <a:buChar char="••"/>
          </a:pPr>
          <a:r>
            <a:rPr lang="en-US" sz="1100" kern="1200" smtClean="0"/>
            <a:t>Switch to on-site inspection or data protection audit according to preliminary results</a:t>
          </a:r>
          <a:endParaRPr lang="en-GB" sz="1100" kern="1200"/>
        </a:p>
      </dsp:txBody>
      <dsp:txXfrm rot="-5400000">
        <a:off x="2194561" y="1559271"/>
        <a:ext cx="3850293" cy="945456"/>
      </dsp:txXfrm>
    </dsp:sp>
    <dsp:sp modelId="{3C095D17-BA61-47EC-B053-40D6879E29F9}">
      <dsp:nvSpPr>
        <dsp:cNvPr id="0" name=""/>
        <dsp:cNvSpPr/>
      </dsp:nvSpPr>
      <dsp:spPr>
        <a:xfrm>
          <a:off x="0" y="1377156"/>
          <a:ext cx="2194560" cy="130968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b="1" kern="1200" dirty="0" smtClean="0"/>
            <a:t>File inspection</a:t>
          </a:r>
          <a:endParaRPr lang="en-GB" sz="2700" b="1" kern="1200" dirty="0"/>
        </a:p>
      </dsp:txBody>
      <dsp:txXfrm>
        <a:off x="63934" y="1441090"/>
        <a:ext cx="2066692" cy="1181819"/>
      </dsp:txXfrm>
    </dsp:sp>
    <dsp:sp modelId="{35F38193-FE66-49D4-BC78-16B24C117B63}">
      <dsp:nvSpPr>
        <dsp:cNvPr id="0" name=""/>
        <dsp:cNvSpPr/>
      </dsp:nvSpPr>
      <dsp:spPr>
        <a:xfrm rot="5400000">
          <a:off x="3621405" y="1456451"/>
          <a:ext cx="1047750" cy="3901440"/>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t>In depth review – broader in scope</a:t>
          </a:r>
          <a:endParaRPr lang="en-GB" sz="1100" kern="1200" dirty="0"/>
        </a:p>
        <a:p>
          <a:pPr marL="57150" lvl="1" indent="-57150" algn="l" defTabSz="488950">
            <a:lnSpc>
              <a:spcPct val="90000"/>
            </a:lnSpc>
            <a:spcBef>
              <a:spcPct val="0"/>
            </a:spcBef>
            <a:spcAft>
              <a:spcPct val="15000"/>
            </a:spcAft>
            <a:buChar char="••"/>
          </a:pPr>
          <a:r>
            <a:rPr lang="en-US" sz="1100" kern="1200" dirty="0" smtClean="0"/>
            <a:t>Multiple exchanges in form of </a:t>
          </a:r>
          <a:r>
            <a:rPr lang="en-US" sz="1100" kern="1200" dirty="0" smtClean="0">
              <a:solidFill>
                <a:schemeClr val="tx1"/>
              </a:solidFill>
            </a:rPr>
            <a:t>meetings</a:t>
          </a:r>
          <a:endParaRPr lang="en-GB" sz="1100" kern="1200" dirty="0"/>
        </a:p>
        <a:p>
          <a:pPr marL="57150" lvl="1" indent="-57150" algn="l" defTabSz="488950">
            <a:lnSpc>
              <a:spcPct val="90000"/>
            </a:lnSpc>
            <a:spcBef>
              <a:spcPct val="0"/>
            </a:spcBef>
            <a:spcAft>
              <a:spcPct val="15000"/>
            </a:spcAft>
            <a:buChar char="••"/>
          </a:pPr>
          <a:r>
            <a:rPr lang="en-US" sz="1100" kern="1200" dirty="0" smtClean="0"/>
            <a:t>communication to exchange information and documents</a:t>
          </a:r>
          <a:endParaRPr lang="en-GB" sz="1100" kern="1200" dirty="0"/>
        </a:p>
        <a:p>
          <a:pPr marL="57150" lvl="1" indent="-57150" algn="l" defTabSz="488950">
            <a:lnSpc>
              <a:spcPct val="90000"/>
            </a:lnSpc>
            <a:spcBef>
              <a:spcPct val="0"/>
            </a:spcBef>
            <a:spcAft>
              <a:spcPct val="15000"/>
            </a:spcAft>
            <a:buChar char="••"/>
          </a:pPr>
          <a:r>
            <a:rPr lang="en-US" sz="1100" kern="1200" dirty="0" smtClean="0"/>
            <a:t>Risk based approach – refinement of scope during audit execution</a:t>
          </a:r>
          <a:endParaRPr lang="en-GB" sz="1100" kern="1200" dirty="0"/>
        </a:p>
      </dsp:txBody>
      <dsp:txXfrm rot="-5400000">
        <a:off x="2194561" y="2934443"/>
        <a:ext cx="3850293" cy="945456"/>
      </dsp:txXfrm>
    </dsp:sp>
    <dsp:sp modelId="{1453F8EE-2CCB-460D-812E-FB017598516B}">
      <dsp:nvSpPr>
        <dsp:cNvPr id="0" name=""/>
        <dsp:cNvSpPr/>
      </dsp:nvSpPr>
      <dsp:spPr>
        <a:xfrm>
          <a:off x="0" y="2752328"/>
          <a:ext cx="2194560" cy="130968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b="1" kern="1200" dirty="0" smtClean="0"/>
            <a:t>Data protection audit</a:t>
          </a:r>
          <a:endParaRPr lang="en-GB" sz="2700" b="1" kern="1200" dirty="0"/>
        </a:p>
      </dsp:txBody>
      <dsp:txXfrm>
        <a:off x="63934" y="2816262"/>
        <a:ext cx="2066692" cy="11818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949526-DDBE-4DAA-8489-4B446E62A992}">
      <dsp:nvSpPr>
        <dsp:cNvPr id="0" name=""/>
        <dsp:cNvSpPr/>
      </dsp:nvSpPr>
      <dsp:spPr>
        <a:xfrm>
          <a:off x="3053" y="3610078"/>
          <a:ext cx="8490193" cy="1714317"/>
        </a:xfrm>
        <a:prstGeom prst="roundRect">
          <a:avLst>
            <a:gd name="adj" fmla="val 10000"/>
          </a:avLst>
        </a:prstGeom>
        <a:solidFill>
          <a:srgbClr val="004080"/>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n-GB" sz="4500" b="1" kern="1200" noProof="0" dirty="0" smtClean="0"/>
            <a:t>Accountability</a:t>
          </a:r>
        </a:p>
      </dsp:txBody>
      <dsp:txXfrm>
        <a:off x="53264" y="3660289"/>
        <a:ext cx="8389771" cy="1613895"/>
      </dsp:txXfrm>
    </dsp:sp>
    <dsp:sp modelId="{DBC103D5-2387-44CB-B506-9DFCDFEB7C1B}">
      <dsp:nvSpPr>
        <dsp:cNvPr id="0" name=""/>
        <dsp:cNvSpPr/>
      </dsp:nvSpPr>
      <dsp:spPr>
        <a:xfrm>
          <a:off x="11340" y="1870670"/>
          <a:ext cx="2674753" cy="1586309"/>
        </a:xfrm>
        <a:prstGeom prst="roundRect">
          <a:avLst>
            <a:gd name="adj" fmla="val 10000"/>
          </a:avLst>
        </a:prstGeom>
        <a:solidFill>
          <a:srgbClr val="004080"/>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GB" sz="2600" b="1" kern="1200" noProof="0" dirty="0" smtClean="0"/>
            <a:t>Accuracy</a:t>
          </a:r>
        </a:p>
      </dsp:txBody>
      <dsp:txXfrm>
        <a:off x="57801" y="1917131"/>
        <a:ext cx="2581831" cy="1493387"/>
      </dsp:txXfrm>
    </dsp:sp>
    <dsp:sp modelId="{6DF830DE-089E-44BC-95C8-0AA22F2E066C}">
      <dsp:nvSpPr>
        <dsp:cNvPr id="0" name=""/>
        <dsp:cNvSpPr/>
      </dsp:nvSpPr>
      <dsp:spPr>
        <a:xfrm>
          <a:off x="0" y="0"/>
          <a:ext cx="2674753" cy="1714317"/>
        </a:xfrm>
        <a:prstGeom prst="roundRect">
          <a:avLst>
            <a:gd name="adj" fmla="val 10000"/>
          </a:avLst>
        </a:prstGeom>
        <a:solidFill>
          <a:srgbClr val="004080"/>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GB" sz="2600" b="1" kern="1200" noProof="0" dirty="0" smtClean="0"/>
            <a:t>Lawfulness, fairness and transparency</a:t>
          </a:r>
        </a:p>
      </dsp:txBody>
      <dsp:txXfrm>
        <a:off x="50211" y="50211"/>
        <a:ext cx="2574331" cy="1613895"/>
      </dsp:txXfrm>
    </dsp:sp>
    <dsp:sp modelId="{4631AC1C-D430-4054-8DB0-334C48FFF414}">
      <dsp:nvSpPr>
        <dsp:cNvPr id="0" name=""/>
        <dsp:cNvSpPr/>
      </dsp:nvSpPr>
      <dsp:spPr>
        <a:xfrm>
          <a:off x="2910773" y="1870670"/>
          <a:ext cx="2674753" cy="1586309"/>
        </a:xfrm>
        <a:prstGeom prst="roundRect">
          <a:avLst>
            <a:gd name="adj" fmla="val 10000"/>
          </a:avLst>
        </a:prstGeom>
        <a:solidFill>
          <a:srgbClr val="004080"/>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GB" sz="2600" b="1" kern="1200" noProof="0" dirty="0" smtClean="0"/>
            <a:t>Storage limitation</a:t>
          </a:r>
        </a:p>
      </dsp:txBody>
      <dsp:txXfrm>
        <a:off x="2957234" y="1917131"/>
        <a:ext cx="2581831" cy="1493387"/>
      </dsp:txXfrm>
    </dsp:sp>
    <dsp:sp modelId="{68325578-DE15-4BD4-8C0B-88A4CF3FF83E}">
      <dsp:nvSpPr>
        <dsp:cNvPr id="0" name=""/>
        <dsp:cNvSpPr/>
      </dsp:nvSpPr>
      <dsp:spPr>
        <a:xfrm>
          <a:off x="2910773" y="3254"/>
          <a:ext cx="2674753" cy="1714317"/>
        </a:xfrm>
        <a:prstGeom prst="roundRect">
          <a:avLst>
            <a:gd name="adj" fmla="val 10000"/>
          </a:avLst>
        </a:prstGeom>
        <a:solidFill>
          <a:srgbClr val="004080"/>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GB" sz="2600" b="1" kern="1200" noProof="0" dirty="0" smtClean="0"/>
            <a:t>Purpose limitation</a:t>
          </a:r>
        </a:p>
      </dsp:txBody>
      <dsp:txXfrm>
        <a:off x="2960984" y="53465"/>
        <a:ext cx="2574331" cy="1613895"/>
      </dsp:txXfrm>
    </dsp:sp>
    <dsp:sp modelId="{E6C19A25-C52D-4417-8C0A-18FAA3D3A727}">
      <dsp:nvSpPr>
        <dsp:cNvPr id="0" name=""/>
        <dsp:cNvSpPr/>
      </dsp:nvSpPr>
      <dsp:spPr>
        <a:xfrm>
          <a:off x="5810206" y="1870670"/>
          <a:ext cx="2674753" cy="1586309"/>
        </a:xfrm>
        <a:prstGeom prst="roundRect">
          <a:avLst>
            <a:gd name="adj" fmla="val 10000"/>
          </a:avLst>
        </a:prstGeom>
        <a:solidFill>
          <a:srgbClr val="004080"/>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GB" sz="2600" b="1" kern="1200" noProof="0" dirty="0" smtClean="0"/>
            <a:t>Integrity and confidentiality</a:t>
          </a:r>
        </a:p>
      </dsp:txBody>
      <dsp:txXfrm>
        <a:off x="5856667" y="1917131"/>
        <a:ext cx="2581831" cy="1493387"/>
      </dsp:txXfrm>
    </dsp:sp>
    <dsp:sp modelId="{F793D01B-B9BC-4FE5-A9DF-724AA9D8421F}">
      <dsp:nvSpPr>
        <dsp:cNvPr id="0" name=""/>
        <dsp:cNvSpPr/>
      </dsp:nvSpPr>
      <dsp:spPr>
        <a:xfrm>
          <a:off x="5810206" y="3254"/>
          <a:ext cx="2674753" cy="1714317"/>
        </a:xfrm>
        <a:prstGeom prst="roundRect">
          <a:avLst>
            <a:gd name="adj" fmla="val 10000"/>
          </a:avLst>
        </a:prstGeom>
        <a:solidFill>
          <a:srgbClr val="004080"/>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GB" sz="2600" b="1" kern="1200" noProof="0" dirty="0" smtClean="0"/>
            <a:t>Data minimisation</a:t>
          </a:r>
        </a:p>
      </dsp:txBody>
      <dsp:txXfrm>
        <a:off x="5860417" y="53465"/>
        <a:ext cx="2574331" cy="16138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7F6AF-3C6F-41F3-BF3A-8C33A5A879D7}">
      <dsp:nvSpPr>
        <dsp:cNvPr id="0" name=""/>
        <dsp:cNvSpPr/>
      </dsp:nvSpPr>
      <dsp:spPr>
        <a:xfrm>
          <a:off x="3610119" y="2057018"/>
          <a:ext cx="1276061" cy="1213612"/>
        </a:xfrm>
        <a:prstGeom prst="ellipse">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lb-LU" sz="1600" b="1" kern="1200" dirty="0" err="1" smtClean="0"/>
            <a:t>Rights</a:t>
          </a:r>
          <a:r>
            <a:rPr lang="lb-LU" sz="1600" b="1" kern="1200" dirty="0" smtClean="0"/>
            <a:t> of </a:t>
          </a:r>
          <a:r>
            <a:rPr lang="lb-LU" sz="1600" b="1" kern="1200" dirty="0" err="1" smtClean="0"/>
            <a:t>the</a:t>
          </a:r>
          <a:r>
            <a:rPr lang="lb-LU" sz="1600" b="1" kern="1200" dirty="0" smtClean="0"/>
            <a:t> </a:t>
          </a:r>
          <a:r>
            <a:rPr lang="lb-LU" sz="1600" b="1" kern="1200" dirty="0" err="1" smtClean="0"/>
            <a:t>data</a:t>
          </a:r>
          <a:r>
            <a:rPr lang="lb-LU" sz="1600" b="1" kern="1200" dirty="0" smtClean="0"/>
            <a:t> </a:t>
          </a:r>
          <a:r>
            <a:rPr lang="lb-LU" sz="1600" b="1" kern="1200" dirty="0" err="1" smtClean="0"/>
            <a:t>subject</a:t>
          </a:r>
          <a:endParaRPr lang="lb-LU" sz="1600" b="1" kern="1200" dirty="0" smtClean="0"/>
        </a:p>
      </dsp:txBody>
      <dsp:txXfrm>
        <a:off x="3796994" y="2234747"/>
        <a:ext cx="902311" cy="858154"/>
      </dsp:txXfrm>
    </dsp:sp>
    <dsp:sp modelId="{C84F3F79-D85A-4CC6-9B61-CFC7742C2704}">
      <dsp:nvSpPr>
        <dsp:cNvPr id="0" name=""/>
        <dsp:cNvSpPr/>
      </dsp:nvSpPr>
      <dsp:spPr>
        <a:xfrm rot="16200000">
          <a:off x="3737586" y="1535718"/>
          <a:ext cx="1021126" cy="21473"/>
        </a:xfrm>
        <a:custGeom>
          <a:avLst/>
          <a:gdLst/>
          <a:ahLst/>
          <a:cxnLst/>
          <a:rect l="0" t="0" r="0" b="0"/>
          <a:pathLst>
            <a:path>
              <a:moveTo>
                <a:pt x="0" y="10736"/>
              </a:moveTo>
              <a:lnTo>
                <a:pt x="1021126" y="10736"/>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222621" y="1520927"/>
        <a:ext cx="51056" cy="51056"/>
      </dsp:txXfrm>
    </dsp:sp>
    <dsp:sp modelId="{20295EFF-078E-4CAB-A6C9-0D290430E8E8}">
      <dsp:nvSpPr>
        <dsp:cNvPr id="0" name=""/>
        <dsp:cNvSpPr/>
      </dsp:nvSpPr>
      <dsp:spPr>
        <a:xfrm>
          <a:off x="3741346" y="22284"/>
          <a:ext cx="1013607" cy="1013607"/>
        </a:xfrm>
        <a:prstGeom prst="ellipse">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GB" sz="900" b="1" kern="1200" dirty="0" smtClean="0"/>
            <a:t>Principle of transparency</a:t>
          </a:r>
          <a:endParaRPr lang="en-GB" sz="900" b="1" kern="1200" dirty="0"/>
        </a:p>
      </dsp:txBody>
      <dsp:txXfrm>
        <a:off x="3889785" y="170723"/>
        <a:ext cx="716729" cy="716729"/>
      </dsp:txXfrm>
    </dsp:sp>
    <dsp:sp modelId="{FFBAE3BD-62D0-4110-BEB9-60C40A099070}">
      <dsp:nvSpPr>
        <dsp:cNvPr id="0" name=""/>
        <dsp:cNvSpPr/>
      </dsp:nvSpPr>
      <dsp:spPr>
        <a:xfrm rot="18360000">
          <a:off x="4402508" y="1744965"/>
          <a:ext cx="1010863" cy="21473"/>
        </a:xfrm>
        <a:custGeom>
          <a:avLst/>
          <a:gdLst/>
          <a:ahLst/>
          <a:cxnLst/>
          <a:rect l="0" t="0" r="0" b="0"/>
          <a:pathLst>
            <a:path>
              <a:moveTo>
                <a:pt x="0" y="10736"/>
              </a:moveTo>
              <a:lnTo>
                <a:pt x="1010863" y="10736"/>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b="1" kern="1200"/>
        </a:p>
      </dsp:txBody>
      <dsp:txXfrm>
        <a:off x="4882668" y="1730430"/>
        <a:ext cx="50543" cy="50543"/>
      </dsp:txXfrm>
    </dsp:sp>
    <dsp:sp modelId="{8A5D60E0-9B0D-4C1D-A9D0-F330E49A1E0F}">
      <dsp:nvSpPr>
        <dsp:cNvPr id="0" name=""/>
        <dsp:cNvSpPr/>
      </dsp:nvSpPr>
      <dsp:spPr>
        <a:xfrm>
          <a:off x="4996112" y="429982"/>
          <a:ext cx="1013607" cy="1013607"/>
        </a:xfrm>
        <a:prstGeom prst="ellipse">
          <a:avLst/>
        </a:prstGeom>
        <a:solidFill>
          <a:schemeClr val="accent2">
            <a:shade val="80000"/>
            <a:hueOff val="0"/>
            <a:satOff val="-3113"/>
            <a:lumOff val="35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lb-LU" sz="900" b="1" kern="1200" dirty="0" err="1" smtClean="0"/>
            <a:t>Right</a:t>
          </a:r>
          <a:r>
            <a:rPr lang="lb-LU" sz="900" b="1" kern="1200" dirty="0" smtClean="0"/>
            <a:t> </a:t>
          </a:r>
          <a:r>
            <a:rPr lang="lb-LU" sz="900" b="1" kern="1200" dirty="0" err="1" smtClean="0"/>
            <a:t>to</a:t>
          </a:r>
          <a:r>
            <a:rPr lang="lb-LU" sz="900" b="1" kern="1200" dirty="0" smtClean="0"/>
            <a:t> </a:t>
          </a:r>
          <a:r>
            <a:rPr lang="lb-LU" sz="900" b="1" kern="1200" dirty="0" err="1" smtClean="0"/>
            <a:t>be</a:t>
          </a:r>
          <a:r>
            <a:rPr lang="lb-LU" sz="900" b="1" kern="1200" dirty="0" smtClean="0"/>
            <a:t> </a:t>
          </a:r>
          <a:r>
            <a:rPr lang="lb-LU" sz="900" b="1" kern="1200" dirty="0" err="1" smtClean="0"/>
            <a:t>informed</a:t>
          </a:r>
          <a:endParaRPr lang="en-GB" sz="900" b="1" kern="1200" dirty="0"/>
        </a:p>
      </dsp:txBody>
      <dsp:txXfrm>
        <a:off x="5144551" y="578421"/>
        <a:ext cx="716729" cy="716729"/>
      </dsp:txXfrm>
    </dsp:sp>
    <dsp:sp modelId="{2E4E2E57-2524-4184-B5C0-2C93748ED1AB}">
      <dsp:nvSpPr>
        <dsp:cNvPr id="0" name=""/>
        <dsp:cNvSpPr/>
      </dsp:nvSpPr>
      <dsp:spPr>
        <a:xfrm rot="20520000">
          <a:off x="4827614" y="2303470"/>
          <a:ext cx="993094" cy="21473"/>
        </a:xfrm>
        <a:custGeom>
          <a:avLst/>
          <a:gdLst/>
          <a:ahLst/>
          <a:cxnLst/>
          <a:rect l="0" t="0" r="0" b="0"/>
          <a:pathLst>
            <a:path>
              <a:moveTo>
                <a:pt x="0" y="10736"/>
              </a:moveTo>
              <a:lnTo>
                <a:pt x="993094" y="10736"/>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b="1" kern="1200"/>
        </a:p>
      </dsp:txBody>
      <dsp:txXfrm>
        <a:off x="5299334" y="2289380"/>
        <a:ext cx="49654" cy="49654"/>
      </dsp:txXfrm>
    </dsp:sp>
    <dsp:sp modelId="{920736B5-290B-490D-BFDA-DC60F0D9CEC9}">
      <dsp:nvSpPr>
        <dsp:cNvPr id="0" name=""/>
        <dsp:cNvSpPr/>
      </dsp:nvSpPr>
      <dsp:spPr>
        <a:xfrm>
          <a:off x="5771601" y="1497351"/>
          <a:ext cx="1013607" cy="1013607"/>
        </a:xfrm>
        <a:prstGeom prst="ellipse">
          <a:avLst/>
        </a:prstGeom>
        <a:solidFill>
          <a:schemeClr val="accent2">
            <a:shade val="80000"/>
            <a:hueOff val="0"/>
            <a:satOff val="-6226"/>
            <a:lumOff val="70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lb-LU" sz="900" b="1" kern="1200" dirty="0" err="1" smtClean="0"/>
            <a:t>Right</a:t>
          </a:r>
          <a:r>
            <a:rPr lang="lb-LU" sz="900" b="1" kern="1200" dirty="0" smtClean="0"/>
            <a:t> of </a:t>
          </a:r>
          <a:r>
            <a:rPr lang="lb-LU" sz="900" b="1" kern="1200" dirty="0" err="1" smtClean="0"/>
            <a:t>access</a:t>
          </a:r>
          <a:endParaRPr lang="lb-LU" sz="900" b="1" kern="1200" dirty="0" smtClean="0"/>
        </a:p>
      </dsp:txBody>
      <dsp:txXfrm>
        <a:off x="5920040" y="1645790"/>
        <a:ext cx="716729" cy="716729"/>
      </dsp:txXfrm>
    </dsp:sp>
    <dsp:sp modelId="{79F2259B-3349-46A1-98ED-C8C50FEDD15D}">
      <dsp:nvSpPr>
        <dsp:cNvPr id="0" name=""/>
        <dsp:cNvSpPr/>
      </dsp:nvSpPr>
      <dsp:spPr>
        <a:xfrm rot="1080000">
          <a:off x="4827614" y="3002705"/>
          <a:ext cx="993094" cy="21473"/>
        </a:xfrm>
        <a:custGeom>
          <a:avLst/>
          <a:gdLst/>
          <a:ahLst/>
          <a:cxnLst/>
          <a:rect l="0" t="0" r="0" b="0"/>
          <a:pathLst>
            <a:path>
              <a:moveTo>
                <a:pt x="0" y="10736"/>
              </a:moveTo>
              <a:lnTo>
                <a:pt x="993094" y="10736"/>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b="1" kern="1200"/>
        </a:p>
      </dsp:txBody>
      <dsp:txXfrm>
        <a:off x="5299334" y="2988615"/>
        <a:ext cx="49654" cy="49654"/>
      </dsp:txXfrm>
    </dsp:sp>
    <dsp:sp modelId="{E3886448-CAF5-448E-8762-07EA985F6065}">
      <dsp:nvSpPr>
        <dsp:cNvPr id="0" name=""/>
        <dsp:cNvSpPr/>
      </dsp:nvSpPr>
      <dsp:spPr>
        <a:xfrm>
          <a:off x="5771601" y="2816691"/>
          <a:ext cx="1013607" cy="1013607"/>
        </a:xfrm>
        <a:prstGeom prst="ellipse">
          <a:avLst/>
        </a:prstGeom>
        <a:solidFill>
          <a:schemeClr val="accent2">
            <a:shade val="80000"/>
            <a:hueOff val="0"/>
            <a:satOff val="-9340"/>
            <a:lumOff val="105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Right to rectification</a:t>
          </a:r>
        </a:p>
      </dsp:txBody>
      <dsp:txXfrm>
        <a:off x="5920040" y="2965130"/>
        <a:ext cx="716729" cy="716729"/>
      </dsp:txXfrm>
    </dsp:sp>
    <dsp:sp modelId="{CF8088CA-DE16-4CBE-9F28-DE5F025FBD86}">
      <dsp:nvSpPr>
        <dsp:cNvPr id="0" name=""/>
        <dsp:cNvSpPr/>
      </dsp:nvSpPr>
      <dsp:spPr>
        <a:xfrm rot="3240000">
          <a:off x="4402508" y="3561210"/>
          <a:ext cx="1010863" cy="21473"/>
        </a:xfrm>
        <a:custGeom>
          <a:avLst/>
          <a:gdLst/>
          <a:ahLst/>
          <a:cxnLst/>
          <a:rect l="0" t="0" r="0" b="0"/>
          <a:pathLst>
            <a:path>
              <a:moveTo>
                <a:pt x="0" y="10736"/>
              </a:moveTo>
              <a:lnTo>
                <a:pt x="1010863" y="10736"/>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b="1" kern="1200"/>
        </a:p>
      </dsp:txBody>
      <dsp:txXfrm>
        <a:off x="4882668" y="3546676"/>
        <a:ext cx="50543" cy="50543"/>
      </dsp:txXfrm>
    </dsp:sp>
    <dsp:sp modelId="{5A05A66F-AE9D-46F0-8266-E598F02908B1}">
      <dsp:nvSpPr>
        <dsp:cNvPr id="0" name=""/>
        <dsp:cNvSpPr/>
      </dsp:nvSpPr>
      <dsp:spPr>
        <a:xfrm>
          <a:off x="4996112" y="3884059"/>
          <a:ext cx="1013607" cy="1013607"/>
        </a:xfrm>
        <a:prstGeom prst="ellipse">
          <a:avLst/>
        </a:prstGeom>
        <a:solidFill>
          <a:schemeClr val="accent2">
            <a:shade val="80000"/>
            <a:hueOff val="0"/>
            <a:satOff val="-12453"/>
            <a:lumOff val="141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Right to erasure </a:t>
          </a:r>
        </a:p>
      </dsp:txBody>
      <dsp:txXfrm>
        <a:off x="5144551" y="4032498"/>
        <a:ext cx="716729" cy="716729"/>
      </dsp:txXfrm>
    </dsp:sp>
    <dsp:sp modelId="{F2B5EBF0-221E-4232-9209-92A189A1113F}">
      <dsp:nvSpPr>
        <dsp:cNvPr id="0" name=""/>
        <dsp:cNvSpPr/>
      </dsp:nvSpPr>
      <dsp:spPr>
        <a:xfrm rot="5400000">
          <a:off x="3737586" y="3770457"/>
          <a:ext cx="1021126" cy="21473"/>
        </a:xfrm>
        <a:custGeom>
          <a:avLst/>
          <a:gdLst/>
          <a:ahLst/>
          <a:cxnLst/>
          <a:rect l="0" t="0" r="0" b="0"/>
          <a:pathLst>
            <a:path>
              <a:moveTo>
                <a:pt x="0" y="10736"/>
              </a:moveTo>
              <a:lnTo>
                <a:pt x="1021126" y="10736"/>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b="1" kern="1200"/>
        </a:p>
      </dsp:txBody>
      <dsp:txXfrm>
        <a:off x="4222621" y="3755666"/>
        <a:ext cx="51056" cy="51056"/>
      </dsp:txXfrm>
    </dsp:sp>
    <dsp:sp modelId="{30A50334-7EFE-401A-8F86-5CB6EB1E1669}">
      <dsp:nvSpPr>
        <dsp:cNvPr id="0" name=""/>
        <dsp:cNvSpPr/>
      </dsp:nvSpPr>
      <dsp:spPr>
        <a:xfrm>
          <a:off x="3741346" y="4291757"/>
          <a:ext cx="1013607" cy="1013607"/>
        </a:xfrm>
        <a:prstGeom prst="ellipse">
          <a:avLst/>
        </a:prstGeom>
        <a:solidFill>
          <a:schemeClr val="accent2">
            <a:shade val="80000"/>
            <a:hueOff val="0"/>
            <a:satOff val="-15566"/>
            <a:lumOff val="176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Right to restriction of processing</a:t>
          </a:r>
        </a:p>
      </dsp:txBody>
      <dsp:txXfrm>
        <a:off x="3889785" y="4440196"/>
        <a:ext cx="716729" cy="716729"/>
      </dsp:txXfrm>
    </dsp:sp>
    <dsp:sp modelId="{A0CC0E0E-55C6-4A44-AFCD-BEB75AB24D7D}">
      <dsp:nvSpPr>
        <dsp:cNvPr id="0" name=""/>
        <dsp:cNvSpPr/>
      </dsp:nvSpPr>
      <dsp:spPr>
        <a:xfrm rot="7560000">
          <a:off x="3082928" y="3561210"/>
          <a:ext cx="1010863" cy="21473"/>
        </a:xfrm>
        <a:custGeom>
          <a:avLst/>
          <a:gdLst/>
          <a:ahLst/>
          <a:cxnLst/>
          <a:rect l="0" t="0" r="0" b="0"/>
          <a:pathLst>
            <a:path>
              <a:moveTo>
                <a:pt x="0" y="10736"/>
              </a:moveTo>
              <a:lnTo>
                <a:pt x="1010863" y="10736"/>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b="1" kern="1200"/>
        </a:p>
      </dsp:txBody>
      <dsp:txXfrm rot="10800000">
        <a:off x="3563088" y="3546676"/>
        <a:ext cx="50543" cy="50543"/>
      </dsp:txXfrm>
    </dsp:sp>
    <dsp:sp modelId="{92AE6780-3739-4DC4-BEFB-1EFCFA97584D}">
      <dsp:nvSpPr>
        <dsp:cNvPr id="0" name=""/>
        <dsp:cNvSpPr/>
      </dsp:nvSpPr>
      <dsp:spPr>
        <a:xfrm>
          <a:off x="2486579" y="3884059"/>
          <a:ext cx="1013607" cy="1013607"/>
        </a:xfrm>
        <a:prstGeom prst="ellipse">
          <a:avLst/>
        </a:prstGeom>
        <a:solidFill>
          <a:schemeClr val="accent2">
            <a:shade val="80000"/>
            <a:hueOff val="0"/>
            <a:satOff val="-18679"/>
            <a:lumOff val="2116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Right to data portability</a:t>
          </a:r>
        </a:p>
      </dsp:txBody>
      <dsp:txXfrm>
        <a:off x="2635018" y="4032498"/>
        <a:ext cx="716729" cy="716729"/>
      </dsp:txXfrm>
    </dsp:sp>
    <dsp:sp modelId="{A7408E83-BA82-4342-9C15-1CC1B2A70D21}">
      <dsp:nvSpPr>
        <dsp:cNvPr id="0" name=""/>
        <dsp:cNvSpPr/>
      </dsp:nvSpPr>
      <dsp:spPr>
        <a:xfrm rot="9720000">
          <a:off x="2675590" y="3002705"/>
          <a:ext cx="993094" cy="21473"/>
        </a:xfrm>
        <a:custGeom>
          <a:avLst/>
          <a:gdLst/>
          <a:ahLst/>
          <a:cxnLst/>
          <a:rect l="0" t="0" r="0" b="0"/>
          <a:pathLst>
            <a:path>
              <a:moveTo>
                <a:pt x="0" y="10736"/>
              </a:moveTo>
              <a:lnTo>
                <a:pt x="993094" y="10736"/>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147310" y="2988615"/>
        <a:ext cx="49654" cy="49654"/>
      </dsp:txXfrm>
    </dsp:sp>
    <dsp:sp modelId="{40F1BEF9-E517-4538-AF71-951F3984EFCA}">
      <dsp:nvSpPr>
        <dsp:cNvPr id="0" name=""/>
        <dsp:cNvSpPr/>
      </dsp:nvSpPr>
      <dsp:spPr>
        <a:xfrm>
          <a:off x="1711090" y="2816691"/>
          <a:ext cx="1013607" cy="1013607"/>
        </a:xfrm>
        <a:prstGeom prst="ellipse">
          <a:avLst/>
        </a:prstGeom>
        <a:solidFill>
          <a:schemeClr val="accent2">
            <a:shade val="80000"/>
            <a:hueOff val="0"/>
            <a:satOff val="-21793"/>
            <a:lumOff val="246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Right to object</a:t>
          </a:r>
        </a:p>
      </dsp:txBody>
      <dsp:txXfrm>
        <a:off x="1859529" y="2965130"/>
        <a:ext cx="716729" cy="716729"/>
      </dsp:txXfrm>
    </dsp:sp>
    <dsp:sp modelId="{316ED382-465C-4AF5-981F-23DD5423CC9A}">
      <dsp:nvSpPr>
        <dsp:cNvPr id="0" name=""/>
        <dsp:cNvSpPr/>
      </dsp:nvSpPr>
      <dsp:spPr>
        <a:xfrm rot="11880000">
          <a:off x="2675590" y="2303470"/>
          <a:ext cx="993094" cy="21473"/>
        </a:xfrm>
        <a:custGeom>
          <a:avLst/>
          <a:gdLst/>
          <a:ahLst/>
          <a:cxnLst/>
          <a:rect l="0" t="0" r="0" b="0"/>
          <a:pathLst>
            <a:path>
              <a:moveTo>
                <a:pt x="0" y="10736"/>
              </a:moveTo>
              <a:lnTo>
                <a:pt x="993094" y="10736"/>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147310" y="2289380"/>
        <a:ext cx="49654" cy="49654"/>
      </dsp:txXfrm>
    </dsp:sp>
    <dsp:sp modelId="{ACE9607D-12AC-4439-831B-7E51DC9E86CF}">
      <dsp:nvSpPr>
        <dsp:cNvPr id="0" name=""/>
        <dsp:cNvSpPr/>
      </dsp:nvSpPr>
      <dsp:spPr>
        <a:xfrm>
          <a:off x="1711090" y="1497351"/>
          <a:ext cx="1013607" cy="1013607"/>
        </a:xfrm>
        <a:prstGeom prst="ellipse">
          <a:avLst/>
        </a:prstGeom>
        <a:solidFill>
          <a:schemeClr val="accent2">
            <a:shade val="80000"/>
            <a:hueOff val="0"/>
            <a:satOff val="-24906"/>
            <a:lumOff val="282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lb-LU" sz="900" b="1" kern="1200" dirty="0" err="1" smtClean="0"/>
            <a:t>Rights</a:t>
          </a:r>
          <a:r>
            <a:rPr lang="lb-LU" sz="900" b="1" kern="1200" dirty="0" smtClean="0"/>
            <a:t> </a:t>
          </a:r>
          <a:r>
            <a:rPr lang="lb-LU" sz="900" b="1" kern="1200" dirty="0" err="1" smtClean="0"/>
            <a:t>related</a:t>
          </a:r>
          <a:r>
            <a:rPr lang="lb-LU" sz="900" b="1" kern="1200" dirty="0" smtClean="0"/>
            <a:t> </a:t>
          </a:r>
          <a:r>
            <a:rPr lang="lb-LU" sz="900" b="1" kern="1200" dirty="0" err="1" smtClean="0"/>
            <a:t>to</a:t>
          </a:r>
          <a:r>
            <a:rPr lang="lb-LU" sz="900" b="1" kern="1200" dirty="0" smtClean="0"/>
            <a:t> </a:t>
          </a:r>
          <a:r>
            <a:rPr lang="lb-LU" sz="900" b="1" kern="1200" dirty="0" err="1" smtClean="0"/>
            <a:t>automated</a:t>
          </a:r>
          <a:r>
            <a:rPr lang="lb-LU" sz="900" b="1" kern="1200" dirty="0" smtClean="0"/>
            <a:t> </a:t>
          </a:r>
          <a:r>
            <a:rPr lang="lb-LU" sz="900" b="1" kern="1200" dirty="0" err="1" smtClean="0"/>
            <a:t>decision-making</a:t>
          </a:r>
          <a:endParaRPr lang="lb-LU" sz="900" b="1" kern="1200" dirty="0" smtClean="0"/>
        </a:p>
      </dsp:txBody>
      <dsp:txXfrm>
        <a:off x="1859529" y="1645790"/>
        <a:ext cx="716729" cy="716729"/>
      </dsp:txXfrm>
    </dsp:sp>
    <dsp:sp modelId="{63039DEA-70C8-4622-BECE-7BB50131CB60}">
      <dsp:nvSpPr>
        <dsp:cNvPr id="0" name=""/>
        <dsp:cNvSpPr/>
      </dsp:nvSpPr>
      <dsp:spPr>
        <a:xfrm rot="14040000">
          <a:off x="3082928" y="1744965"/>
          <a:ext cx="1010863" cy="21473"/>
        </a:xfrm>
        <a:custGeom>
          <a:avLst/>
          <a:gdLst/>
          <a:ahLst/>
          <a:cxnLst/>
          <a:rect l="0" t="0" r="0" b="0"/>
          <a:pathLst>
            <a:path>
              <a:moveTo>
                <a:pt x="0" y="10736"/>
              </a:moveTo>
              <a:lnTo>
                <a:pt x="1010863" y="10736"/>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563088" y="1730430"/>
        <a:ext cx="50543" cy="50543"/>
      </dsp:txXfrm>
    </dsp:sp>
    <dsp:sp modelId="{98FCCB5B-A333-4598-930F-6872EF375FD3}">
      <dsp:nvSpPr>
        <dsp:cNvPr id="0" name=""/>
        <dsp:cNvSpPr/>
      </dsp:nvSpPr>
      <dsp:spPr>
        <a:xfrm>
          <a:off x="2486579" y="429982"/>
          <a:ext cx="1013607" cy="1013607"/>
        </a:xfrm>
        <a:prstGeom prst="ellipse">
          <a:avLst/>
        </a:prstGeom>
        <a:solidFill>
          <a:schemeClr val="accent2">
            <a:shade val="80000"/>
            <a:hueOff val="0"/>
            <a:satOff val="-28019"/>
            <a:lumOff val="31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lb-LU" sz="900" b="1" kern="1200" dirty="0" err="1" smtClean="0"/>
            <a:t>Right</a:t>
          </a:r>
          <a:r>
            <a:rPr lang="lb-LU" sz="900" b="1" kern="1200" dirty="0" smtClean="0"/>
            <a:t> of </a:t>
          </a:r>
          <a:r>
            <a:rPr lang="lb-LU" sz="900" b="1" kern="1200" dirty="0" err="1" smtClean="0"/>
            <a:t>recourse</a:t>
          </a:r>
          <a:endParaRPr lang="lb-LU" sz="900" b="1" kern="1200" dirty="0" smtClean="0"/>
        </a:p>
      </dsp:txBody>
      <dsp:txXfrm>
        <a:off x="2635018" y="578421"/>
        <a:ext cx="716729" cy="7167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B0A9A3-94A1-4988-8E9F-D84F1F3B977F}">
      <dsp:nvSpPr>
        <dsp:cNvPr id="0" name=""/>
        <dsp:cNvSpPr/>
      </dsp:nvSpPr>
      <dsp:spPr>
        <a:xfrm rot="5400000">
          <a:off x="-285242" y="287843"/>
          <a:ext cx="1901617" cy="1331132"/>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fr-FR" sz="1500" kern="1200" dirty="0" smtClean="0"/>
            <a:t>Content</a:t>
          </a:r>
          <a:endParaRPr lang="en-US" sz="1500" kern="1200" dirty="0"/>
        </a:p>
      </dsp:txBody>
      <dsp:txXfrm rot="-5400000">
        <a:off x="1" y="668166"/>
        <a:ext cx="1331132" cy="570485"/>
      </dsp:txXfrm>
    </dsp:sp>
    <dsp:sp modelId="{B22CF3FD-574F-473B-9041-6E4D4156105B}">
      <dsp:nvSpPr>
        <dsp:cNvPr id="0" name=""/>
        <dsp:cNvSpPr/>
      </dsp:nvSpPr>
      <dsp:spPr>
        <a:xfrm rot="5400000">
          <a:off x="4295690" y="-2961957"/>
          <a:ext cx="1236051" cy="7165167"/>
        </a:xfrm>
        <a:prstGeom prst="round2Same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8232" tIns="6985" rIns="6985" bIns="6985"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Char char="••"/>
            <a:tabLst/>
            <a:defRPr/>
          </a:pPr>
          <a:r>
            <a:rPr lang="en-US" sz="1100" kern="1200" dirty="0" smtClean="0"/>
            <a:t>The right to obtain restriction of processing </a:t>
          </a:r>
        </a:p>
        <a:p>
          <a:pPr marL="285750" lvl="1" indent="0" algn="l" defTabSz="1289050">
            <a:lnSpc>
              <a:spcPct val="90000"/>
            </a:lnSpc>
            <a:spcBef>
              <a:spcPct val="0"/>
            </a:spcBef>
            <a:spcAft>
              <a:spcPct val="15000"/>
            </a:spcAft>
            <a:buChar char="••"/>
          </a:pPr>
          <a:endParaRPr lang="en-US" sz="1100" kern="1200" dirty="0"/>
        </a:p>
      </dsp:txBody>
      <dsp:txXfrm rot="-5400000">
        <a:off x="1331133" y="62939"/>
        <a:ext cx="7104828" cy="1115373"/>
      </dsp:txXfrm>
    </dsp:sp>
    <dsp:sp modelId="{B36056AD-7740-4216-8A7C-A54FB0A1E54D}">
      <dsp:nvSpPr>
        <dsp:cNvPr id="0" name=""/>
        <dsp:cNvSpPr/>
      </dsp:nvSpPr>
      <dsp:spPr>
        <a:xfrm rot="5400000">
          <a:off x="-285242" y="1998258"/>
          <a:ext cx="1901617" cy="1331132"/>
        </a:xfrm>
        <a:prstGeom prst="chevron">
          <a:avLst/>
        </a:prstGeom>
        <a:gradFill rotWithShape="0">
          <a:gsLst>
            <a:gs pos="0">
              <a:schemeClr val="accent5">
                <a:hueOff val="1628513"/>
                <a:satOff val="5598"/>
                <a:lumOff val="-26863"/>
                <a:alphaOff val="0"/>
                <a:shade val="51000"/>
                <a:satMod val="130000"/>
              </a:schemeClr>
            </a:gs>
            <a:gs pos="80000">
              <a:schemeClr val="accent5">
                <a:hueOff val="1628513"/>
                <a:satOff val="5598"/>
                <a:lumOff val="-26863"/>
                <a:alphaOff val="0"/>
                <a:shade val="93000"/>
                <a:satMod val="130000"/>
              </a:schemeClr>
            </a:gs>
            <a:gs pos="100000">
              <a:schemeClr val="accent5">
                <a:hueOff val="1628513"/>
                <a:satOff val="5598"/>
                <a:lumOff val="-26863"/>
                <a:alphaOff val="0"/>
                <a:shade val="94000"/>
                <a:satMod val="135000"/>
              </a:schemeClr>
            </a:gs>
          </a:gsLst>
          <a:lin ang="16200000" scaled="0"/>
        </a:gradFill>
        <a:ln w="9525" cap="flat" cmpd="sng" algn="ctr">
          <a:solidFill>
            <a:schemeClr val="accent5">
              <a:hueOff val="1628513"/>
              <a:satOff val="5598"/>
              <a:lumOff val="-26863"/>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When?</a:t>
          </a:r>
          <a:endParaRPr lang="en-US" sz="1500" kern="1200" dirty="0"/>
        </a:p>
      </dsp:txBody>
      <dsp:txXfrm rot="-5400000">
        <a:off x="1" y="2378581"/>
        <a:ext cx="1331132" cy="570485"/>
      </dsp:txXfrm>
    </dsp:sp>
    <dsp:sp modelId="{6ED1C0EA-96E0-4AAF-B2F6-2F83718FF7F9}">
      <dsp:nvSpPr>
        <dsp:cNvPr id="0" name=""/>
        <dsp:cNvSpPr/>
      </dsp:nvSpPr>
      <dsp:spPr>
        <a:xfrm rot="5400000">
          <a:off x="4295690" y="-1251541"/>
          <a:ext cx="1236051" cy="7165167"/>
        </a:xfrm>
        <a:prstGeom prst="round2SameRect">
          <a:avLst/>
        </a:prstGeom>
        <a:solidFill>
          <a:schemeClr val="lt1">
            <a:alpha val="90000"/>
            <a:hueOff val="0"/>
            <a:satOff val="0"/>
            <a:lumOff val="0"/>
            <a:alphaOff val="0"/>
          </a:schemeClr>
        </a:solidFill>
        <a:ln w="9525" cap="flat" cmpd="sng" algn="ctr">
          <a:solidFill>
            <a:schemeClr val="accent5">
              <a:hueOff val="1628513"/>
              <a:satOff val="5598"/>
              <a:lumOff val="-26863"/>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8232" tIns="6985" rIns="6985" bIns="6985" numCol="1" spcCol="1270" anchor="ctr" anchorCtr="0">
          <a:noAutofit/>
        </a:bodyPr>
        <a:lstStyle/>
        <a:p>
          <a:pPr marL="57150" lvl="1" indent="-57150" algn="l" defTabSz="488950" rtl="0">
            <a:lnSpc>
              <a:spcPct val="90000"/>
            </a:lnSpc>
            <a:spcBef>
              <a:spcPct val="0"/>
            </a:spcBef>
            <a:spcAft>
              <a:spcPct val="15000"/>
            </a:spcAft>
            <a:buChar char="••"/>
          </a:pPr>
          <a:endParaRPr lang="en-US" sz="1100" kern="1200" dirty="0"/>
        </a:p>
        <a:p>
          <a:pPr marL="57150" lvl="1" indent="-57150" algn="l" defTabSz="488950" rtl="0">
            <a:lnSpc>
              <a:spcPct val="90000"/>
            </a:lnSpc>
            <a:spcBef>
              <a:spcPct val="0"/>
            </a:spcBef>
            <a:spcAft>
              <a:spcPct val="15000"/>
            </a:spcAft>
            <a:buChar char="••"/>
          </a:pPr>
          <a:r>
            <a:rPr lang="fr-FR" sz="1100" kern="1200" dirty="0" smtClean="0"/>
            <a:t>Rectification </a:t>
          </a:r>
          <a:r>
            <a:rPr lang="fr-FR" sz="1100" kern="1200" dirty="0" err="1" smtClean="0"/>
            <a:t>request</a:t>
          </a:r>
          <a:endParaRPr lang="en-US" sz="1100" kern="1200" dirty="0"/>
        </a:p>
        <a:p>
          <a:pPr marL="57150" lvl="1" indent="-57150" algn="l" defTabSz="488950" rtl="0">
            <a:lnSpc>
              <a:spcPct val="90000"/>
            </a:lnSpc>
            <a:spcBef>
              <a:spcPct val="0"/>
            </a:spcBef>
            <a:spcAft>
              <a:spcPct val="15000"/>
            </a:spcAft>
            <a:buChar char="••"/>
          </a:pPr>
          <a:r>
            <a:rPr lang="fr-FR" sz="1100" kern="1200" dirty="0" smtClean="0"/>
            <a:t>Objection </a:t>
          </a:r>
          <a:r>
            <a:rPr lang="fr-FR" sz="1100" kern="1200" dirty="0" err="1" smtClean="0"/>
            <a:t>request</a:t>
          </a:r>
          <a:r>
            <a:rPr lang="fr-FR" sz="1100" kern="1200" dirty="0" smtClean="0"/>
            <a:t> - </a:t>
          </a:r>
          <a:r>
            <a:rPr lang="fr-FR" sz="1100" kern="1200" dirty="0" err="1" smtClean="0"/>
            <a:t>unlawful</a:t>
          </a:r>
          <a:r>
            <a:rPr lang="fr-FR" sz="1100" kern="1200" dirty="0" smtClean="0"/>
            <a:t> </a:t>
          </a:r>
          <a:r>
            <a:rPr lang="fr-FR" sz="1100" kern="1200" dirty="0" err="1" smtClean="0"/>
            <a:t>processing</a:t>
          </a:r>
          <a:endParaRPr lang="en-US" sz="1100" kern="1200" dirty="0"/>
        </a:p>
        <a:p>
          <a:pPr marL="57150" lvl="1" indent="-57150" algn="l" defTabSz="488950" rtl="0">
            <a:lnSpc>
              <a:spcPct val="90000"/>
            </a:lnSpc>
            <a:spcBef>
              <a:spcPct val="0"/>
            </a:spcBef>
            <a:spcAft>
              <a:spcPct val="15000"/>
            </a:spcAft>
            <a:buChar char="••"/>
          </a:pPr>
          <a:r>
            <a:rPr lang="fr-FR" sz="1100" kern="1200" dirty="0" smtClean="0"/>
            <a:t>Objection </a:t>
          </a:r>
          <a:r>
            <a:rPr lang="fr-FR" sz="1100" kern="1200" dirty="0" err="1" smtClean="0"/>
            <a:t>request</a:t>
          </a:r>
          <a:r>
            <a:rPr lang="fr-FR" sz="1100" kern="1200" dirty="0" smtClean="0"/>
            <a:t> - </a:t>
          </a:r>
          <a:r>
            <a:rPr lang="fr-FR" sz="1100" kern="1200" dirty="0" err="1" smtClean="0"/>
            <a:t>illegitimate</a:t>
          </a:r>
          <a:r>
            <a:rPr lang="fr-FR" sz="1100" kern="1200" dirty="0" smtClean="0"/>
            <a:t> </a:t>
          </a:r>
          <a:r>
            <a:rPr lang="fr-FR" sz="1100" kern="1200" dirty="0" err="1" smtClean="0"/>
            <a:t>interests</a:t>
          </a:r>
          <a:endParaRPr lang="en-US" sz="1100" kern="1200" dirty="0"/>
        </a:p>
        <a:p>
          <a:pPr marL="57150" lvl="1" indent="-57150" algn="l" defTabSz="488950" rtl="0">
            <a:lnSpc>
              <a:spcPct val="90000"/>
            </a:lnSpc>
            <a:spcBef>
              <a:spcPct val="0"/>
            </a:spcBef>
            <a:spcAft>
              <a:spcPct val="15000"/>
            </a:spcAft>
            <a:buChar char="••"/>
          </a:pPr>
          <a:r>
            <a:rPr lang="fr-FR" sz="1100" kern="1200" dirty="0" smtClean="0"/>
            <a:t>Data </a:t>
          </a:r>
          <a:r>
            <a:rPr lang="fr-FR" sz="1100" kern="1200" dirty="0" err="1" smtClean="0"/>
            <a:t>is</a:t>
          </a:r>
          <a:r>
            <a:rPr lang="fr-FR" sz="1100" kern="1200" dirty="0" smtClean="0"/>
            <a:t> no longer </a:t>
          </a:r>
          <a:r>
            <a:rPr lang="fr-FR" sz="1100" kern="1200" dirty="0" err="1" smtClean="0"/>
            <a:t>necessary</a:t>
          </a:r>
          <a:endParaRPr lang="en-US" sz="1100" kern="1200" dirty="0"/>
        </a:p>
        <a:p>
          <a:pPr marL="57150" lvl="1" indent="-57150" algn="l" defTabSz="488950" rtl="0">
            <a:lnSpc>
              <a:spcPct val="90000"/>
            </a:lnSpc>
            <a:spcBef>
              <a:spcPct val="0"/>
            </a:spcBef>
            <a:spcAft>
              <a:spcPct val="15000"/>
            </a:spcAft>
            <a:buChar char="••"/>
          </a:pPr>
          <a:endParaRPr lang="en-US" sz="1100" kern="1200" dirty="0"/>
        </a:p>
      </dsp:txBody>
      <dsp:txXfrm rot="-5400000">
        <a:off x="1331133" y="1773355"/>
        <a:ext cx="7104828" cy="1115373"/>
      </dsp:txXfrm>
    </dsp:sp>
    <dsp:sp modelId="{3C4ADABB-3041-4142-A845-04B731849D61}">
      <dsp:nvSpPr>
        <dsp:cNvPr id="0" name=""/>
        <dsp:cNvSpPr/>
      </dsp:nvSpPr>
      <dsp:spPr>
        <a:xfrm rot="5400000">
          <a:off x="-285242" y="3708674"/>
          <a:ext cx="1901617" cy="1331132"/>
        </a:xfrm>
        <a:prstGeom prst="chevron">
          <a:avLst/>
        </a:prstGeom>
        <a:gradFill rotWithShape="0">
          <a:gsLst>
            <a:gs pos="0">
              <a:schemeClr val="accent5">
                <a:hueOff val="3257026"/>
                <a:satOff val="11196"/>
                <a:lumOff val="-53726"/>
                <a:alphaOff val="0"/>
                <a:shade val="51000"/>
                <a:satMod val="130000"/>
              </a:schemeClr>
            </a:gs>
            <a:gs pos="80000">
              <a:schemeClr val="accent5">
                <a:hueOff val="3257026"/>
                <a:satOff val="11196"/>
                <a:lumOff val="-53726"/>
                <a:alphaOff val="0"/>
                <a:shade val="93000"/>
                <a:satMod val="130000"/>
              </a:schemeClr>
            </a:gs>
            <a:gs pos="100000">
              <a:schemeClr val="accent5">
                <a:hueOff val="3257026"/>
                <a:satOff val="11196"/>
                <a:lumOff val="-53726"/>
                <a:alphaOff val="0"/>
                <a:shade val="94000"/>
                <a:satMod val="135000"/>
              </a:schemeClr>
            </a:gs>
          </a:gsLst>
          <a:lin ang="16200000" scaled="0"/>
        </a:gradFill>
        <a:ln w="9525" cap="flat" cmpd="sng" algn="ctr">
          <a:solidFill>
            <a:schemeClr val="accent5">
              <a:hueOff val="3257026"/>
              <a:satOff val="11196"/>
              <a:lumOff val="-53726"/>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fr-FR" sz="1500" kern="1200" dirty="0" err="1" smtClean="0"/>
            <a:t>Consequences</a:t>
          </a:r>
          <a:r>
            <a:rPr lang="fr-FR" sz="1500" kern="1200" dirty="0" smtClean="0"/>
            <a:t>:</a:t>
          </a:r>
          <a:endParaRPr lang="en-US" sz="1500" kern="1200" dirty="0"/>
        </a:p>
      </dsp:txBody>
      <dsp:txXfrm rot="-5400000">
        <a:off x="1" y="4088997"/>
        <a:ext cx="1331132" cy="570485"/>
      </dsp:txXfrm>
    </dsp:sp>
    <dsp:sp modelId="{272E01AD-7C9C-47EA-84AE-5C7E60EB7BBB}">
      <dsp:nvSpPr>
        <dsp:cNvPr id="0" name=""/>
        <dsp:cNvSpPr/>
      </dsp:nvSpPr>
      <dsp:spPr>
        <a:xfrm rot="5400000">
          <a:off x="4295690" y="458873"/>
          <a:ext cx="1236051" cy="7165167"/>
        </a:xfrm>
        <a:prstGeom prst="round2SameRect">
          <a:avLst/>
        </a:prstGeom>
        <a:solidFill>
          <a:schemeClr val="lt1">
            <a:alpha val="90000"/>
            <a:hueOff val="0"/>
            <a:satOff val="0"/>
            <a:lumOff val="0"/>
            <a:alphaOff val="0"/>
          </a:schemeClr>
        </a:solidFill>
        <a:ln w="9525" cap="flat" cmpd="sng" algn="ctr">
          <a:solidFill>
            <a:schemeClr val="accent5">
              <a:hueOff val="3257026"/>
              <a:satOff val="11196"/>
              <a:lumOff val="-5372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8232" tIns="6985" rIns="6985" bIns="6985" numCol="1" spcCol="1270" anchor="ctr" anchorCtr="0">
          <a:noAutofit/>
        </a:bodyPr>
        <a:lstStyle/>
        <a:p>
          <a:pPr marL="57150" lvl="1" indent="-57150" algn="l" defTabSz="488950" rtl="0">
            <a:lnSpc>
              <a:spcPct val="90000"/>
            </a:lnSpc>
            <a:spcBef>
              <a:spcPct val="0"/>
            </a:spcBef>
            <a:spcAft>
              <a:spcPct val="15000"/>
            </a:spcAft>
            <a:buChar char="••"/>
          </a:pPr>
          <a:r>
            <a:rPr lang="fr-FR" sz="1100" kern="1200" dirty="0" smtClean="0"/>
            <a:t>Storage </a:t>
          </a:r>
          <a:r>
            <a:rPr lang="fr-FR" sz="1100" kern="1200" dirty="0" err="1" smtClean="0"/>
            <a:t>period</a:t>
          </a:r>
          <a:r>
            <a:rPr lang="fr-FR" sz="1100" kern="1200" dirty="0" smtClean="0"/>
            <a:t> of data</a:t>
          </a:r>
          <a:endParaRPr lang="en-US" sz="1100" kern="1200" dirty="0"/>
        </a:p>
        <a:p>
          <a:pPr marL="57150" lvl="1" indent="-57150" algn="l" defTabSz="488950" rtl="0">
            <a:lnSpc>
              <a:spcPct val="90000"/>
            </a:lnSpc>
            <a:spcBef>
              <a:spcPct val="0"/>
            </a:spcBef>
            <a:spcAft>
              <a:spcPct val="15000"/>
            </a:spcAft>
            <a:buChar char="••"/>
          </a:pPr>
          <a:r>
            <a:rPr lang="fr-FR" sz="1100" kern="1200" dirty="0" smtClean="0"/>
            <a:t>« </a:t>
          </a:r>
          <a:r>
            <a:rPr lang="fr-FR" sz="1100" kern="1200" dirty="0" err="1" smtClean="0"/>
            <a:t>Prohibited</a:t>
          </a:r>
          <a:r>
            <a:rPr lang="fr-FR" sz="1100" kern="1200" dirty="0" smtClean="0"/>
            <a:t> </a:t>
          </a:r>
          <a:r>
            <a:rPr lang="fr-FR" sz="1100" kern="1200" dirty="0" err="1" smtClean="0"/>
            <a:t>processing</a:t>
          </a:r>
          <a:r>
            <a:rPr lang="fr-FR" sz="1100" kern="1200" dirty="0" smtClean="0"/>
            <a:t> »</a:t>
          </a:r>
          <a:endParaRPr lang="en-US" sz="1100" kern="1200" dirty="0"/>
        </a:p>
      </dsp:txBody>
      <dsp:txXfrm rot="-5400000">
        <a:off x="1331133" y="3483770"/>
        <a:ext cx="7104828" cy="111537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BC67A6-F41F-439E-8E3C-6CFF837E173E}">
      <dsp:nvSpPr>
        <dsp:cNvPr id="0" name=""/>
        <dsp:cNvSpPr/>
      </dsp:nvSpPr>
      <dsp:spPr>
        <a:xfrm>
          <a:off x="0" y="4144253"/>
          <a:ext cx="8496300" cy="1181516"/>
        </a:xfrm>
        <a:prstGeom prst="roundRect">
          <a:avLst>
            <a:gd name="adj" fmla="val 10000"/>
          </a:avLst>
        </a:prstGeom>
        <a:solidFill>
          <a:srgbClr val="D0E1E9"/>
        </a:solidFill>
        <a:ln>
          <a:noFill/>
        </a:ln>
        <a:effectLst/>
      </dsp:spPr>
      <dsp:style>
        <a:lnRef idx="0">
          <a:scrgbClr r="0" g="0" b="0"/>
        </a:lnRef>
        <a:fillRef idx="1">
          <a:scrgbClr r="0" g="0" b="0"/>
        </a:fillRef>
        <a:effectRef idx="0">
          <a:scrgbClr r="0" g="0" b="0"/>
        </a:effectRef>
        <a:fontRef idx="minor"/>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GB" sz="2600" kern="1200" dirty="0" smtClean="0"/>
            <a:t>Consequences and timeframe</a:t>
          </a:r>
          <a:endParaRPr lang="en-GB" sz="2600" kern="1200" dirty="0"/>
        </a:p>
      </dsp:txBody>
      <dsp:txXfrm>
        <a:off x="0" y="4144253"/>
        <a:ext cx="2548890" cy="1181516"/>
      </dsp:txXfrm>
    </dsp:sp>
    <dsp:sp modelId="{21F0A046-5205-4E1E-A143-782D0378A348}">
      <dsp:nvSpPr>
        <dsp:cNvPr id="0" name=""/>
        <dsp:cNvSpPr/>
      </dsp:nvSpPr>
      <dsp:spPr>
        <a:xfrm>
          <a:off x="0" y="2762284"/>
          <a:ext cx="8496300" cy="1181516"/>
        </a:xfrm>
        <a:prstGeom prst="roundRect">
          <a:avLst>
            <a:gd name="adj" fmla="val 10000"/>
          </a:avLst>
        </a:prstGeom>
        <a:solidFill>
          <a:srgbClr val="D0E1E9"/>
        </a:solidFill>
        <a:ln>
          <a:noFill/>
        </a:ln>
        <a:effectLst/>
      </dsp:spPr>
      <dsp:style>
        <a:lnRef idx="0">
          <a:scrgbClr r="0" g="0" b="0"/>
        </a:lnRef>
        <a:fillRef idx="1">
          <a:scrgbClr r="0" g="0" b="0"/>
        </a:fillRef>
        <a:effectRef idx="0">
          <a:scrgbClr r="0" g="0" b="0"/>
        </a:effectRef>
        <a:fontRef idx="minor"/>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GB" sz="2600" kern="1200" dirty="0" smtClean="0"/>
            <a:t>Exceptions</a:t>
          </a:r>
          <a:endParaRPr lang="en-GB" sz="2600" kern="1200" dirty="0"/>
        </a:p>
      </dsp:txBody>
      <dsp:txXfrm>
        <a:off x="0" y="2762284"/>
        <a:ext cx="2548890" cy="1181516"/>
      </dsp:txXfrm>
    </dsp:sp>
    <dsp:sp modelId="{3F736A6E-AB8F-4DEB-80CA-EA34E1AB8666}">
      <dsp:nvSpPr>
        <dsp:cNvPr id="0" name=""/>
        <dsp:cNvSpPr/>
      </dsp:nvSpPr>
      <dsp:spPr>
        <a:xfrm>
          <a:off x="0" y="1383848"/>
          <a:ext cx="8496300" cy="1181516"/>
        </a:xfrm>
        <a:prstGeom prst="roundRect">
          <a:avLst>
            <a:gd name="adj" fmla="val 10000"/>
          </a:avLst>
        </a:prstGeom>
        <a:solidFill>
          <a:srgbClr val="D0E1E9"/>
        </a:solidFill>
        <a:ln>
          <a:noFill/>
        </a:ln>
        <a:effectLst/>
      </dsp:spPr>
      <dsp:style>
        <a:lnRef idx="0">
          <a:scrgbClr r="0" g="0" b="0"/>
        </a:lnRef>
        <a:fillRef idx="1">
          <a:scrgbClr r="0" g="0" b="0"/>
        </a:fillRef>
        <a:effectRef idx="0">
          <a:scrgbClr r="0" g="0" b="0"/>
        </a:effectRef>
        <a:fontRef idx="minor"/>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GB" sz="2600" kern="1200" dirty="0" smtClean="0"/>
            <a:t>Conditions for exercise</a:t>
          </a:r>
          <a:endParaRPr lang="en-GB" sz="2600" kern="1200" dirty="0"/>
        </a:p>
      </dsp:txBody>
      <dsp:txXfrm>
        <a:off x="0" y="1383848"/>
        <a:ext cx="2548890" cy="1181516"/>
      </dsp:txXfrm>
    </dsp:sp>
    <dsp:sp modelId="{A389BA58-0771-498E-ACEA-43CCCA2EC9D5}">
      <dsp:nvSpPr>
        <dsp:cNvPr id="0" name=""/>
        <dsp:cNvSpPr/>
      </dsp:nvSpPr>
      <dsp:spPr>
        <a:xfrm>
          <a:off x="0" y="5412"/>
          <a:ext cx="8496300" cy="1181516"/>
        </a:xfrm>
        <a:prstGeom prst="roundRect">
          <a:avLst>
            <a:gd name="adj" fmla="val 10000"/>
          </a:avLst>
        </a:prstGeom>
        <a:solidFill>
          <a:srgbClr val="D0E1E9"/>
        </a:solidFill>
        <a:ln>
          <a:noFill/>
        </a:ln>
        <a:effectLst/>
      </dsp:spPr>
      <dsp:style>
        <a:lnRef idx="0">
          <a:scrgbClr r="0" g="0" b="0"/>
        </a:lnRef>
        <a:fillRef idx="1">
          <a:scrgbClr r="0" g="0" b="0"/>
        </a:fillRef>
        <a:effectRef idx="0">
          <a:scrgbClr r="0" g="0" b="0"/>
        </a:effectRef>
        <a:fontRef idx="minor"/>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GB" sz="2600" kern="1200" dirty="0" smtClean="0"/>
            <a:t>The right to object</a:t>
          </a:r>
          <a:endParaRPr lang="en-GB" sz="2600" kern="1200" dirty="0"/>
        </a:p>
      </dsp:txBody>
      <dsp:txXfrm>
        <a:off x="0" y="5412"/>
        <a:ext cx="2548890" cy="1181516"/>
      </dsp:txXfrm>
    </dsp:sp>
    <dsp:sp modelId="{29621541-03AB-40CA-B1FF-B3D61741CE23}">
      <dsp:nvSpPr>
        <dsp:cNvPr id="0" name=""/>
        <dsp:cNvSpPr/>
      </dsp:nvSpPr>
      <dsp:spPr>
        <a:xfrm>
          <a:off x="4284194" y="91023"/>
          <a:ext cx="3383996" cy="984597"/>
        </a:xfrm>
        <a:prstGeom prst="roundRect">
          <a:avLst>
            <a:gd name="adj" fmla="val 10000"/>
          </a:avLst>
        </a:prstGeom>
        <a:solidFill>
          <a:srgbClr val="0040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The right to object to processing of his or her personal data at </a:t>
          </a:r>
          <a:r>
            <a:rPr lang="en-GB" sz="1600" b="1" kern="1200" dirty="0" smtClean="0"/>
            <a:t>any time of the processing</a:t>
          </a:r>
          <a:endParaRPr lang="en-GB" sz="1600" b="1" kern="1200" dirty="0"/>
        </a:p>
      </dsp:txBody>
      <dsp:txXfrm>
        <a:off x="4313032" y="119861"/>
        <a:ext cx="3326320" cy="926921"/>
      </dsp:txXfrm>
    </dsp:sp>
    <dsp:sp modelId="{19F7CCD6-4733-417C-8DEC-ED1ECF695B8E}">
      <dsp:nvSpPr>
        <dsp:cNvPr id="0" name=""/>
        <dsp:cNvSpPr/>
      </dsp:nvSpPr>
      <dsp:spPr>
        <a:xfrm>
          <a:off x="4477649" y="1075620"/>
          <a:ext cx="1498543" cy="406687"/>
        </a:xfrm>
        <a:custGeom>
          <a:avLst/>
          <a:gdLst/>
          <a:ahLst/>
          <a:cxnLst/>
          <a:rect l="0" t="0" r="0" b="0"/>
          <a:pathLst>
            <a:path>
              <a:moveTo>
                <a:pt x="1498543" y="0"/>
              </a:moveTo>
              <a:lnTo>
                <a:pt x="1498543" y="203343"/>
              </a:lnTo>
              <a:lnTo>
                <a:pt x="0" y="203343"/>
              </a:lnTo>
              <a:lnTo>
                <a:pt x="0" y="4066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175BE7-0163-4044-8DDA-AAD92EDAF701}">
      <dsp:nvSpPr>
        <dsp:cNvPr id="0" name=""/>
        <dsp:cNvSpPr/>
      </dsp:nvSpPr>
      <dsp:spPr>
        <a:xfrm>
          <a:off x="2785651" y="1482308"/>
          <a:ext cx="3383996" cy="984597"/>
        </a:xfrm>
        <a:prstGeom prst="roundRect">
          <a:avLst>
            <a:gd name="adj" fmla="val 10000"/>
          </a:avLst>
        </a:prstGeom>
        <a:solidFill>
          <a:srgbClr val="0040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t>The particular situation of the data subject</a:t>
          </a:r>
        </a:p>
        <a:p>
          <a:pPr lvl="0" algn="ctr" defTabSz="444500">
            <a:lnSpc>
              <a:spcPct val="90000"/>
            </a:lnSpc>
            <a:spcBef>
              <a:spcPct val="0"/>
            </a:spcBef>
            <a:spcAft>
              <a:spcPct val="35000"/>
            </a:spcAft>
          </a:pPr>
          <a:r>
            <a:rPr lang="en-GB" sz="1000" b="0" kern="1200" noProof="0" dirty="0" smtClean="0"/>
            <a:t>+</a:t>
          </a:r>
        </a:p>
        <a:p>
          <a:pPr lvl="0" algn="ctr" defTabSz="444500">
            <a:lnSpc>
              <a:spcPct val="90000"/>
            </a:lnSpc>
            <a:spcBef>
              <a:spcPct val="0"/>
            </a:spcBef>
            <a:spcAft>
              <a:spcPct val="35000"/>
            </a:spcAft>
          </a:pPr>
          <a:r>
            <a:rPr lang="en-GB" sz="1000" kern="1200" dirty="0" smtClean="0"/>
            <a:t>Legitimate interests of the controller, </a:t>
          </a:r>
          <a:r>
            <a:rPr lang="en-GB" sz="1000" b="1" kern="1200" dirty="0" smtClean="0"/>
            <a:t>OR</a:t>
          </a:r>
        </a:p>
        <a:p>
          <a:pPr lvl="0" algn="ctr" defTabSz="444500">
            <a:lnSpc>
              <a:spcPct val="90000"/>
            </a:lnSpc>
            <a:spcBef>
              <a:spcPct val="0"/>
            </a:spcBef>
            <a:spcAft>
              <a:spcPct val="35000"/>
            </a:spcAft>
          </a:pPr>
          <a:r>
            <a:rPr lang="en-GB" sz="1000" kern="1200" dirty="0" smtClean="0"/>
            <a:t>The performance of a task carried out in the public interest or in the exercise of official authority</a:t>
          </a:r>
          <a:endParaRPr lang="en-GB" sz="1000" kern="1200" dirty="0"/>
        </a:p>
      </dsp:txBody>
      <dsp:txXfrm>
        <a:off x="2814489" y="1511146"/>
        <a:ext cx="3326320" cy="926921"/>
      </dsp:txXfrm>
    </dsp:sp>
    <dsp:sp modelId="{0CCB0F59-91EA-4B4F-84BC-A0E14D981902}">
      <dsp:nvSpPr>
        <dsp:cNvPr id="0" name=""/>
        <dsp:cNvSpPr/>
      </dsp:nvSpPr>
      <dsp:spPr>
        <a:xfrm>
          <a:off x="3517667" y="2466905"/>
          <a:ext cx="959982" cy="393838"/>
        </a:xfrm>
        <a:custGeom>
          <a:avLst/>
          <a:gdLst/>
          <a:ahLst/>
          <a:cxnLst/>
          <a:rect l="0" t="0" r="0" b="0"/>
          <a:pathLst>
            <a:path>
              <a:moveTo>
                <a:pt x="959982" y="0"/>
              </a:moveTo>
              <a:lnTo>
                <a:pt x="959982" y="196919"/>
              </a:lnTo>
              <a:lnTo>
                <a:pt x="0" y="196919"/>
              </a:lnTo>
              <a:lnTo>
                <a:pt x="0" y="39383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D38844-F783-4C72-9596-313CFE263426}">
      <dsp:nvSpPr>
        <dsp:cNvPr id="0" name=""/>
        <dsp:cNvSpPr/>
      </dsp:nvSpPr>
      <dsp:spPr>
        <a:xfrm>
          <a:off x="2779219" y="2860744"/>
          <a:ext cx="1476895" cy="984597"/>
        </a:xfrm>
        <a:prstGeom prst="roundRect">
          <a:avLst>
            <a:gd name="adj" fmla="val 10000"/>
          </a:avLst>
        </a:prstGeom>
        <a:solidFill>
          <a:srgbClr val="0040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t>Compelling legitimate grounds of the controller, which override the rights of the DS</a:t>
          </a:r>
          <a:endParaRPr lang="en-GB" sz="1000" kern="1200" dirty="0"/>
        </a:p>
      </dsp:txBody>
      <dsp:txXfrm>
        <a:off x="2808057" y="2889582"/>
        <a:ext cx="1419219" cy="926921"/>
      </dsp:txXfrm>
    </dsp:sp>
    <dsp:sp modelId="{AD94D969-6EAB-4FCC-9926-E78ACB9E723B}">
      <dsp:nvSpPr>
        <dsp:cNvPr id="0" name=""/>
        <dsp:cNvSpPr/>
      </dsp:nvSpPr>
      <dsp:spPr>
        <a:xfrm>
          <a:off x="3471947" y="3845341"/>
          <a:ext cx="91440" cy="393838"/>
        </a:xfrm>
        <a:custGeom>
          <a:avLst/>
          <a:gdLst/>
          <a:ahLst/>
          <a:cxnLst/>
          <a:rect l="0" t="0" r="0" b="0"/>
          <a:pathLst>
            <a:path>
              <a:moveTo>
                <a:pt x="45720" y="0"/>
              </a:moveTo>
              <a:lnTo>
                <a:pt x="45720" y="39383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0A033E-26D5-4649-B0BE-A4E662A083CB}">
      <dsp:nvSpPr>
        <dsp:cNvPr id="0" name=""/>
        <dsp:cNvSpPr/>
      </dsp:nvSpPr>
      <dsp:spPr>
        <a:xfrm>
          <a:off x="2779219" y="4239180"/>
          <a:ext cx="1476895" cy="984597"/>
        </a:xfrm>
        <a:prstGeom prst="roundRect">
          <a:avLst>
            <a:gd name="adj" fmla="val 10000"/>
          </a:avLst>
        </a:prstGeom>
        <a:solidFill>
          <a:srgbClr val="0040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t>Restriction pending the verification of the legitimate grounds and, if not valid, erasure, if requested by the data subject</a:t>
          </a:r>
          <a:endParaRPr lang="en-GB" sz="1000" kern="1200" dirty="0"/>
        </a:p>
      </dsp:txBody>
      <dsp:txXfrm>
        <a:off x="2808057" y="4268018"/>
        <a:ext cx="1419219" cy="926921"/>
      </dsp:txXfrm>
    </dsp:sp>
    <dsp:sp modelId="{45D0FD34-6DFD-42C1-873D-0546A9A6BD5D}">
      <dsp:nvSpPr>
        <dsp:cNvPr id="0" name=""/>
        <dsp:cNvSpPr/>
      </dsp:nvSpPr>
      <dsp:spPr>
        <a:xfrm>
          <a:off x="4477649" y="2466905"/>
          <a:ext cx="959982" cy="393838"/>
        </a:xfrm>
        <a:custGeom>
          <a:avLst/>
          <a:gdLst/>
          <a:ahLst/>
          <a:cxnLst/>
          <a:rect l="0" t="0" r="0" b="0"/>
          <a:pathLst>
            <a:path>
              <a:moveTo>
                <a:pt x="0" y="0"/>
              </a:moveTo>
              <a:lnTo>
                <a:pt x="0" y="196919"/>
              </a:lnTo>
              <a:lnTo>
                <a:pt x="959982" y="196919"/>
              </a:lnTo>
              <a:lnTo>
                <a:pt x="959982" y="39383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47F7EB-360A-4810-84A3-F2705E8AFC60}">
      <dsp:nvSpPr>
        <dsp:cNvPr id="0" name=""/>
        <dsp:cNvSpPr/>
      </dsp:nvSpPr>
      <dsp:spPr>
        <a:xfrm>
          <a:off x="4699184" y="2860744"/>
          <a:ext cx="1476895" cy="984597"/>
        </a:xfrm>
        <a:prstGeom prst="roundRect">
          <a:avLst>
            <a:gd name="adj" fmla="val 10000"/>
          </a:avLst>
        </a:prstGeom>
        <a:solidFill>
          <a:srgbClr val="0040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bg1"/>
              </a:solidFill>
            </a:rPr>
            <a:t>The establishment, exercise or </a:t>
          </a:r>
          <a:r>
            <a:rPr lang="en-US" sz="1000" kern="1200" dirty="0" err="1" smtClean="0">
              <a:solidFill>
                <a:schemeClr val="bg1"/>
              </a:solidFill>
            </a:rPr>
            <a:t>defence</a:t>
          </a:r>
          <a:r>
            <a:rPr lang="en-US" sz="1000" kern="1200" dirty="0" smtClean="0">
              <a:solidFill>
                <a:schemeClr val="bg1"/>
              </a:solidFill>
            </a:rPr>
            <a:t> of legal claims </a:t>
          </a:r>
          <a:endParaRPr lang="en-GB" sz="1000" kern="1200" dirty="0">
            <a:solidFill>
              <a:schemeClr val="bg1"/>
            </a:solidFill>
          </a:endParaRPr>
        </a:p>
      </dsp:txBody>
      <dsp:txXfrm>
        <a:off x="4728022" y="2889582"/>
        <a:ext cx="1419219" cy="926921"/>
      </dsp:txXfrm>
    </dsp:sp>
    <dsp:sp modelId="{82C4D5C7-17A3-4567-8462-4A4F721C970B}">
      <dsp:nvSpPr>
        <dsp:cNvPr id="0" name=""/>
        <dsp:cNvSpPr/>
      </dsp:nvSpPr>
      <dsp:spPr>
        <a:xfrm>
          <a:off x="5391911" y="3845341"/>
          <a:ext cx="91440" cy="393838"/>
        </a:xfrm>
        <a:custGeom>
          <a:avLst/>
          <a:gdLst/>
          <a:ahLst/>
          <a:cxnLst/>
          <a:rect l="0" t="0" r="0" b="0"/>
          <a:pathLst>
            <a:path>
              <a:moveTo>
                <a:pt x="45720" y="0"/>
              </a:moveTo>
              <a:lnTo>
                <a:pt x="45720" y="393838"/>
              </a:lnTo>
            </a:path>
          </a:pathLst>
        </a:custGeom>
        <a:noFill/>
        <a:ln w="25400" cap="flat" cmpd="sng" algn="ctr">
          <a:noFill/>
          <a:prstDash val="solid"/>
        </a:ln>
        <a:effectLst/>
      </dsp:spPr>
      <dsp:style>
        <a:lnRef idx="2">
          <a:scrgbClr r="0" g="0" b="0"/>
        </a:lnRef>
        <a:fillRef idx="0">
          <a:scrgbClr r="0" g="0" b="0"/>
        </a:fillRef>
        <a:effectRef idx="0">
          <a:scrgbClr r="0" g="0" b="0"/>
        </a:effectRef>
        <a:fontRef idx="minor"/>
      </dsp:style>
    </dsp:sp>
    <dsp:sp modelId="{DA929244-0007-4552-8C62-33D1709D3A33}">
      <dsp:nvSpPr>
        <dsp:cNvPr id="0" name=""/>
        <dsp:cNvSpPr/>
      </dsp:nvSpPr>
      <dsp:spPr>
        <a:xfrm>
          <a:off x="4699184" y="4239180"/>
          <a:ext cx="1476895" cy="984597"/>
        </a:xfrm>
        <a:prstGeom prst="roundRect">
          <a:avLst>
            <a:gd name="adj" fmla="val 10000"/>
          </a:avLst>
        </a:prstGeom>
        <a:solidFill>
          <a:srgbClr val="0040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solidFill>
                <a:schemeClr val="bg1"/>
              </a:solidFill>
            </a:rPr>
            <a:t>Without undue delay and in any event within 1 month of the request (possible extension of 2 months)</a:t>
          </a:r>
          <a:endParaRPr lang="en-GB" sz="1000" kern="1200" dirty="0">
            <a:solidFill>
              <a:schemeClr val="bg1"/>
            </a:solidFill>
          </a:endParaRPr>
        </a:p>
      </dsp:txBody>
      <dsp:txXfrm>
        <a:off x="4728022" y="4268018"/>
        <a:ext cx="1419219" cy="926921"/>
      </dsp:txXfrm>
    </dsp:sp>
    <dsp:sp modelId="{E0473CF8-6F7C-4DA6-96C7-274A8993AAD8}">
      <dsp:nvSpPr>
        <dsp:cNvPr id="0" name=""/>
        <dsp:cNvSpPr/>
      </dsp:nvSpPr>
      <dsp:spPr>
        <a:xfrm>
          <a:off x="5976193" y="1075620"/>
          <a:ext cx="1381403" cy="406687"/>
        </a:xfrm>
        <a:custGeom>
          <a:avLst/>
          <a:gdLst/>
          <a:ahLst/>
          <a:cxnLst/>
          <a:rect l="0" t="0" r="0" b="0"/>
          <a:pathLst>
            <a:path>
              <a:moveTo>
                <a:pt x="0" y="0"/>
              </a:moveTo>
              <a:lnTo>
                <a:pt x="0" y="203343"/>
              </a:lnTo>
              <a:lnTo>
                <a:pt x="1381403" y="203343"/>
              </a:lnTo>
              <a:lnTo>
                <a:pt x="1381403" y="4066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28A666-F87E-4875-974E-6E67833C182A}">
      <dsp:nvSpPr>
        <dsp:cNvPr id="0" name=""/>
        <dsp:cNvSpPr/>
      </dsp:nvSpPr>
      <dsp:spPr>
        <a:xfrm>
          <a:off x="6619148" y="1482308"/>
          <a:ext cx="1476895" cy="984597"/>
        </a:xfrm>
        <a:prstGeom prst="roundRect">
          <a:avLst>
            <a:gd name="adj" fmla="val 10000"/>
          </a:avLst>
        </a:prstGeom>
        <a:solidFill>
          <a:srgbClr val="0040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t>Where the data are used for </a:t>
          </a:r>
          <a:r>
            <a:rPr lang="en-GB" sz="1000" b="1" kern="1200" dirty="0" smtClean="0"/>
            <a:t>marketing purposes</a:t>
          </a:r>
          <a:r>
            <a:rPr lang="en-GB" sz="1000" b="1" i="1" kern="1200" dirty="0" smtClean="0"/>
            <a:t>, </a:t>
          </a:r>
          <a:r>
            <a:rPr lang="en-GB" sz="1000" b="0" i="1" kern="1200" dirty="0" smtClean="0"/>
            <a:t>including profiling for direct marketing</a:t>
          </a:r>
          <a:r>
            <a:rPr lang="en-GB" sz="1000" b="0" kern="1200" dirty="0" smtClean="0"/>
            <a:t> </a:t>
          </a:r>
          <a:endParaRPr lang="en-GB" sz="1000" b="0" kern="1200" dirty="0"/>
        </a:p>
      </dsp:txBody>
      <dsp:txXfrm>
        <a:off x="6647986" y="1511146"/>
        <a:ext cx="1419219" cy="926921"/>
      </dsp:txXfrm>
    </dsp:sp>
    <dsp:sp modelId="{80F95FF0-9A4A-4625-814A-9CB0EBD23B30}">
      <dsp:nvSpPr>
        <dsp:cNvPr id="0" name=""/>
        <dsp:cNvSpPr/>
      </dsp:nvSpPr>
      <dsp:spPr>
        <a:xfrm>
          <a:off x="7311876" y="2466905"/>
          <a:ext cx="91440" cy="1796407"/>
        </a:xfrm>
        <a:custGeom>
          <a:avLst/>
          <a:gdLst/>
          <a:ahLst/>
          <a:cxnLst/>
          <a:rect l="0" t="0" r="0" b="0"/>
          <a:pathLst>
            <a:path>
              <a:moveTo>
                <a:pt x="45720" y="0"/>
              </a:moveTo>
              <a:lnTo>
                <a:pt x="45720" y="179640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801405-E952-4D7F-893B-F86B944D210D}">
      <dsp:nvSpPr>
        <dsp:cNvPr id="0" name=""/>
        <dsp:cNvSpPr/>
      </dsp:nvSpPr>
      <dsp:spPr>
        <a:xfrm>
          <a:off x="6619148" y="4263313"/>
          <a:ext cx="1476895" cy="984597"/>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endParaRPr lang="en-GB" sz="1000" kern="1200" dirty="0"/>
        </a:p>
      </dsp:txBody>
      <dsp:txXfrm>
        <a:off x="6647986" y="4292151"/>
        <a:ext cx="1419219" cy="926921"/>
      </dsp:txXfrm>
    </dsp:sp>
    <dsp:sp modelId="{52CE4528-6F8F-4733-B11D-C708C0AEA2BA}">
      <dsp:nvSpPr>
        <dsp:cNvPr id="0" name=""/>
        <dsp:cNvSpPr/>
      </dsp:nvSpPr>
      <dsp:spPr>
        <a:xfrm>
          <a:off x="7311876" y="4239180"/>
          <a:ext cx="91440" cy="1008729"/>
        </a:xfrm>
        <a:custGeom>
          <a:avLst/>
          <a:gdLst/>
          <a:ahLst/>
          <a:cxnLst/>
          <a:rect l="0" t="0" r="0" b="0"/>
          <a:pathLst>
            <a:path>
              <a:moveTo>
                <a:pt x="45720" y="1008729"/>
              </a:moveTo>
              <a:lnTo>
                <a:pt x="45720"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A1E6BC-1F35-4B52-9AD8-A18D0A2563AD}">
      <dsp:nvSpPr>
        <dsp:cNvPr id="0" name=""/>
        <dsp:cNvSpPr/>
      </dsp:nvSpPr>
      <dsp:spPr>
        <a:xfrm>
          <a:off x="6619148" y="4239180"/>
          <a:ext cx="1476895" cy="984597"/>
        </a:xfrm>
        <a:prstGeom prst="roundRect">
          <a:avLst>
            <a:gd name="adj" fmla="val 10000"/>
          </a:avLst>
        </a:prstGeom>
        <a:solidFill>
          <a:srgbClr val="0040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t>The controller cannot use the data for marketing purposes</a:t>
          </a:r>
          <a:endParaRPr lang="en-GB" sz="1000" kern="1200" dirty="0"/>
        </a:p>
      </dsp:txBody>
      <dsp:txXfrm>
        <a:off x="6647986" y="4268018"/>
        <a:ext cx="1419219" cy="92692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606156-8621-4DDD-8595-7335D5808145}">
      <dsp:nvSpPr>
        <dsp:cNvPr id="0" name=""/>
        <dsp:cNvSpPr/>
      </dsp:nvSpPr>
      <dsp:spPr>
        <a:xfrm>
          <a:off x="3410560" y="72003"/>
          <a:ext cx="1675823" cy="1675823"/>
        </a:xfrm>
        <a:prstGeom prst="ellipse">
          <a:avLst/>
        </a:prstGeom>
        <a:solidFill>
          <a:srgbClr val="004080"/>
        </a:solidFill>
        <a:ln w="5715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noProof="0" dirty="0" smtClean="0"/>
            <a:t>Provide information on actions taken </a:t>
          </a:r>
          <a:r>
            <a:rPr lang="en-US" sz="1500" b="1" kern="1200" noProof="0" dirty="0" smtClean="0"/>
            <a:t>without undue delay</a:t>
          </a:r>
          <a:endParaRPr lang="en-US" sz="1500" kern="1200" dirty="0"/>
        </a:p>
      </dsp:txBody>
      <dsp:txXfrm>
        <a:off x="3655979" y="317422"/>
        <a:ext cx="1184985" cy="1184985"/>
      </dsp:txXfrm>
    </dsp:sp>
    <dsp:sp modelId="{3F568C3D-42DD-41A2-A816-7FC5AD30E287}">
      <dsp:nvSpPr>
        <dsp:cNvPr id="0" name=""/>
        <dsp:cNvSpPr/>
      </dsp:nvSpPr>
      <dsp:spPr>
        <a:xfrm rot="18920520">
          <a:off x="2363803" y="1630949"/>
          <a:ext cx="994953" cy="47760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24BD5F-19E1-4363-9CE8-815B7D35A5F7}">
      <dsp:nvSpPr>
        <dsp:cNvPr id="0" name=""/>
        <dsp:cNvSpPr/>
      </dsp:nvSpPr>
      <dsp:spPr>
        <a:xfrm>
          <a:off x="335707" y="2335528"/>
          <a:ext cx="2481595" cy="1273625"/>
        </a:xfrm>
        <a:prstGeom prst="roundRect">
          <a:avLst>
            <a:gd name="adj" fmla="val 10000"/>
          </a:avLst>
        </a:prstGeom>
        <a:solidFill>
          <a:srgbClr val="004080"/>
        </a:solidFill>
        <a:ln w="381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sz="1200" kern="1200" dirty="0" smtClean="0"/>
            <a:t>Information provided within max. 1 month</a:t>
          </a:r>
          <a:endParaRPr lang="en-US" sz="1200" kern="1200" dirty="0"/>
        </a:p>
      </dsp:txBody>
      <dsp:txXfrm>
        <a:off x="373010" y="2372831"/>
        <a:ext cx="2406989" cy="1199019"/>
      </dsp:txXfrm>
    </dsp:sp>
    <dsp:sp modelId="{B7C79F70-E833-4131-B95B-F51A5554D841}">
      <dsp:nvSpPr>
        <dsp:cNvPr id="0" name=""/>
        <dsp:cNvSpPr/>
      </dsp:nvSpPr>
      <dsp:spPr>
        <a:xfrm rot="16051879">
          <a:off x="4082688" y="1832826"/>
          <a:ext cx="459470" cy="47760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4E8C230-88DE-4565-9FA9-94A331F36849}">
      <dsp:nvSpPr>
        <dsp:cNvPr id="0" name=""/>
        <dsp:cNvSpPr/>
      </dsp:nvSpPr>
      <dsp:spPr>
        <a:xfrm>
          <a:off x="3096583" y="2335512"/>
          <a:ext cx="2481595" cy="1273625"/>
        </a:xfrm>
        <a:prstGeom prst="roundRect">
          <a:avLst>
            <a:gd name="adj" fmla="val 10000"/>
          </a:avLst>
        </a:prstGeom>
        <a:solidFill>
          <a:srgbClr val="004080"/>
        </a:solidFill>
        <a:ln w="381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sz="1200" kern="1200" noProof="0" dirty="0" smtClean="0"/>
            <a:t>Information </a:t>
          </a:r>
          <a:r>
            <a:rPr lang="en-US" sz="1200" u="sng" kern="1200" noProof="0" dirty="0" smtClean="0"/>
            <a:t>cannot be provided</a:t>
          </a:r>
          <a:r>
            <a:rPr lang="en-US" sz="1200" kern="1200" noProof="0" dirty="0" smtClean="0"/>
            <a:t> within 1 month:</a:t>
          </a:r>
          <a:br>
            <a:rPr lang="en-US" sz="1200" kern="1200" noProof="0" dirty="0" smtClean="0"/>
          </a:br>
          <a:r>
            <a:rPr lang="en-US" sz="1200" kern="1200" noProof="0" dirty="0" smtClean="0"/>
            <a:t/>
          </a:r>
          <a:br>
            <a:rPr lang="en-US" sz="1200" kern="1200" noProof="0" dirty="0" smtClean="0"/>
          </a:br>
          <a:r>
            <a:rPr lang="en-US" sz="1200" kern="1200" noProof="0" dirty="0" smtClean="0"/>
            <a:t>Inform DS of the extension </a:t>
          </a:r>
          <a:r>
            <a:rPr lang="en-US" sz="1200" b="1" kern="1200" noProof="0" dirty="0" smtClean="0"/>
            <a:t>within 1 month of receipt of request </a:t>
          </a:r>
          <a:r>
            <a:rPr lang="en-US" sz="1200" b="0" kern="1200" noProof="0" dirty="0" smtClean="0"/>
            <a:t>(with </a:t>
          </a:r>
          <a:r>
            <a:rPr lang="en-US" sz="1200" kern="1200" noProof="0" dirty="0" smtClean="0"/>
            <a:t>reasons for the delay) possible extension by 2 months</a:t>
          </a:r>
          <a:endParaRPr lang="en-US" sz="1200" kern="1200" dirty="0"/>
        </a:p>
      </dsp:txBody>
      <dsp:txXfrm>
        <a:off x="3133886" y="2372815"/>
        <a:ext cx="2406989" cy="1199019"/>
      </dsp:txXfrm>
    </dsp:sp>
    <dsp:sp modelId="{46767CD6-4E7A-4EFD-BADD-43F2AC4F1F76}">
      <dsp:nvSpPr>
        <dsp:cNvPr id="0" name=""/>
        <dsp:cNvSpPr/>
      </dsp:nvSpPr>
      <dsp:spPr>
        <a:xfrm rot="13340693">
          <a:off x="5292248" y="1621147"/>
          <a:ext cx="1051112" cy="47760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426F996-6CB1-4042-A39E-AA95C543D64A}">
      <dsp:nvSpPr>
        <dsp:cNvPr id="0" name=""/>
        <dsp:cNvSpPr/>
      </dsp:nvSpPr>
      <dsp:spPr>
        <a:xfrm>
          <a:off x="5857470" y="2334277"/>
          <a:ext cx="2481595" cy="1271931"/>
        </a:xfrm>
        <a:prstGeom prst="roundRect">
          <a:avLst>
            <a:gd name="adj" fmla="val 10000"/>
          </a:avLst>
        </a:prstGeom>
        <a:solidFill>
          <a:srgbClr val="004080"/>
        </a:solidFill>
        <a:ln w="381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sz="1200" kern="1200" noProof="0" dirty="0" smtClean="0"/>
            <a:t>If no action is taken, inform DS </a:t>
          </a:r>
          <a:r>
            <a:rPr lang="en-US" sz="1200" b="1" kern="1200" noProof="0" dirty="0" smtClean="0"/>
            <a:t>without undue delay</a:t>
          </a:r>
          <a:r>
            <a:rPr lang="en-US" sz="1200" kern="1200" noProof="0" dirty="0" smtClean="0"/>
            <a:t> (max. within 1 month of receipt) </a:t>
          </a:r>
        </a:p>
        <a:p>
          <a:pPr lvl="0" algn="ctr" defTabSz="533400">
            <a:lnSpc>
              <a:spcPct val="90000"/>
            </a:lnSpc>
            <a:spcBef>
              <a:spcPct val="0"/>
            </a:spcBef>
            <a:spcAft>
              <a:spcPct val="35000"/>
            </a:spcAft>
          </a:pPr>
          <a:endParaRPr lang="en-US" sz="1200" kern="1200" noProof="0" dirty="0" smtClean="0"/>
        </a:p>
        <a:p>
          <a:pPr lvl="0" algn="ctr" defTabSz="533400">
            <a:lnSpc>
              <a:spcPct val="90000"/>
            </a:lnSpc>
            <a:spcBef>
              <a:spcPct val="0"/>
            </a:spcBef>
            <a:spcAft>
              <a:spcPct val="35000"/>
            </a:spcAft>
          </a:pPr>
          <a:r>
            <a:rPr lang="en-US" sz="1200" kern="1200" noProof="0" dirty="0" smtClean="0"/>
            <a:t>Inform DS about right to lodge a complaint with the CNPD</a:t>
          </a:r>
          <a:endParaRPr lang="en-US" sz="1200" kern="1200" noProof="0" dirty="0"/>
        </a:p>
      </dsp:txBody>
      <dsp:txXfrm>
        <a:off x="5894724" y="2371531"/>
        <a:ext cx="2407087" cy="119742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3C9313-5F0C-4B58-8077-B6586C20949C}">
      <dsp:nvSpPr>
        <dsp:cNvPr id="0" name=""/>
        <dsp:cNvSpPr/>
      </dsp:nvSpPr>
      <dsp:spPr>
        <a:xfrm>
          <a:off x="2489" y="375291"/>
          <a:ext cx="2497447" cy="998979"/>
        </a:xfrm>
        <a:prstGeom prst="homePlate">
          <a:avLst/>
        </a:prstGeom>
        <a:solidFill>
          <a:srgbClr val="004080"/>
        </a:solidFill>
        <a:ln w="381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lvl="0" algn="ctr" defTabSz="711200">
            <a:lnSpc>
              <a:spcPct val="90000"/>
            </a:lnSpc>
            <a:spcBef>
              <a:spcPct val="0"/>
            </a:spcBef>
            <a:spcAft>
              <a:spcPct val="35000"/>
            </a:spcAft>
          </a:pPr>
          <a:r>
            <a:rPr lang="en-US" sz="1600" kern="1200" noProof="0" dirty="0" smtClean="0"/>
            <a:t>Designate the competent department(s) and / or contact person(s)</a:t>
          </a:r>
          <a:endParaRPr lang="en-US" sz="1600" kern="1200" noProof="0" dirty="0"/>
        </a:p>
      </dsp:txBody>
      <dsp:txXfrm>
        <a:off x="2489" y="375291"/>
        <a:ext cx="2247702" cy="998979"/>
      </dsp:txXfrm>
    </dsp:sp>
    <dsp:sp modelId="{56922F10-60E1-46AE-8017-A61949A4D916}">
      <dsp:nvSpPr>
        <dsp:cNvPr id="0" name=""/>
        <dsp:cNvSpPr/>
      </dsp:nvSpPr>
      <dsp:spPr>
        <a:xfrm>
          <a:off x="2000447" y="375291"/>
          <a:ext cx="2497447" cy="998979"/>
        </a:xfrm>
        <a:prstGeom prst="chevron">
          <a:avLst/>
        </a:prstGeom>
        <a:solidFill>
          <a:srgbClr val="004080"/>
        </a:solidFill>
        <a:ln w="381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n-US" sz="1600" kern="1200" noProof="0" dirty="0" smtClean="0"/>
            <a:t>Confirm the identity of DS</a:t>
          </a:r>
          <a:endParaRPr lang="en-US" sz="1600" kern="1200" noProof="0" dirty="0"/>
        </a:p>
      </dsp:txBody>
      <dsp:txXfrm>
        <a:off x="2499937" y="375291"/>
        <a:ext cx="1498468" cy="998979"/>
      </dsp:txXfrm>
    </dsp:sp>
    <dsp:sp modelId="{5CE340C0-BFFA-4C59-9AF4-E7F2B5F1A9C9}">
      <dsp:nvSpPr>
        <dsp:cNvPr id="0" name=""/>
        <dsp:cNvSpPr/>
      </dsp:nvSpPr>
      <dsp:spPr>
        <a:xfrm>
          <a:off x="3998405" y="375291"/>
          <a:ext cx="2497447" cy="998979"/>
        </a:xfrm>
        <a:prstGeom prst="chevron">
          <a:avLst/>
        </a:prstGeom>
        <a:solidFill>
          <a:srgbClr val="004080"/>
        </a:solidFill>
        <a:ln w="381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n-US" sz="1600" kern="1200" noProof="0" dirty="0" err="1" smtClean="0"/>
            <a:t>Analyse</a:t>
          </a:r>
          <a:r>
            <a:rPr lang="en-US" sz="1600" kern="1200" noProof="0" dirty="0" smtClean="0"/>
            <a:t> the nature of the right(s) exercised</a:t>
          </a:r>
          <a:endParaRPr lang="en-US" sz="1600" kern="1200" noProof="0" dirty="0"/>
        </a:p>
      </dsp:txBody>
      <dsp:txXfrm>
        <a:off x="4497895" y="375291"/>
        <a:ext cx="1498468" cy="998979"/>
      </dsp:txXfrm>
    </dsp:sp>
    <dsp:sp modelId="{2105312C-F3A7-46A5-A168-5FDD978192A7}">
      <dsp:nvSpPr>
        <dsp:cNvPr id="0" name=""/>
        <dsp:cNvSpPr/>
      </dsp:nvSpPr>
      <dsp:spPr>
        <a:xfrm>
          <a:off x="5996363" y="375291"/>
          <a:ext cx="2497447" cy="998979"/>
        </a:xfrm>
        <a:prstGeom prst="chevron">
          <a:avLst/>
        </a:prstGeom>
        <a:solidFill>
          <a:srgbClr val="004080"/>
        </a:solidFill>
        <a:ln w="381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n-US" sz="1600" kern="1200" noProof="0" dirty="0" smtClean="0"/>
            <a:t>Acknowledge receipt of the request</a:t>
          </a:r>
          <a:endParaRPr lang="en-US" sz="1600" kern="1200" noProof="0" dirty="0"/>
        </a:p>
      </dsp:txBody>
      <dsp:txXfrm>
        <a:off x="6495853" y="375291"/>
        <a:ext cx="1498468" cy="99897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9153C-5BC1-42A9-BB2F-DCC31DE293DC}">
      <dsp:nvSpPr>
        <dsp:cNvPr id="0" name=""/>
        <dsp:cNvSpPr/>
      </dsp:nvSpPr>
      <dsp:spPr>
        <a:xfrm>
          <a:off x="8386" y="4319686"/>
          <a:ext cx="8496300" cy="0"/>
        </a:xfrm>
        <a:prstGeom prst="line">
          <a:avLst/>
        </a:pr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4D99A07-31C8-49B5-A47A-71EB9D6EB027}">
      <dsp:nvSpPr>
        <dsp:cNvPr id="0" name=""/>
        <dsp:cNvSpPr/>
      </dsp:nvSpPr>
      <dsp:spPr>
        <a:xfrm>
          <a:off x="1" y="2447478"/>
          <a:ext cx="8496300" cy="0"/>
        </a:xfrm>
        <a:prstGeom prst="line">
          <a:avLst/>
        </a:pr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F99F9CE-1E95-4A05-8A48-68F37CA65C27}">
      <dsp:nvSpPr>
        <dsp:cNvPr id="0" name=""/>
        <dsp:cNvSpPr/>
      </dsp:nvSpPr>
      <dsp:spPr>
        <a:xfrm>
          <a:off x="0" y="647278"/>
          <a:ext cx="8496300" cy="0"/>
        </a:xfrm>
        <a:prstGeom prst="line">
          <a:avLst/>
        </a:pr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6B26507-AA8C-4F19-8857-25922F0A5D2A}">
      <dsp:nvSpPr>
        <dsp:cNvPr id="0" name=""/>
        <dsp:cNvSpPr/>
      </dsp:nvSpPr>
      <dsp:spPr>
        <a:xfrm>
          <a:off x="4752355" y="674"/>
          <a:ext cx="3073150" cy="604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lvl="0" algn="l" defTabSz="800100">
            <a:lnSpc>
              <a:spcPct val="90000"/>
            </a:lnSpc>
            <a:spcBef>
              <a:spcPct val="0"/>
            </a:spcBef>
            <a:spcAft>
              <a:spcPct val="35000"/>
            </a:spcAft>
          </a:pPr>
          <a:endParaRPr lang="en-US" sz="1800" kern="1200" dirty="0"/>
        </a:p>
      </dsp:txBody>
      <dsp:txXfrm>
        <a:off x="4752355" y="674"/>
        <a:ext cx="3073150" cy="604088"/>
      </dsp:txXfrm>
    </dsp:sp>
    <dsp:sp modelId="{BD6A82C6-3AC7-445D-BFBA-5758A73D65DC}">
      <dsp:nvSpPr>
        <dsp:cNvPr id="0" name=""/>
        <dsp:cNvSpPr/>
      </dsp:nvSpPr>
      <dsp:spPr>
        <a:xfrm>
          <a:off x="-5" y="0"/>
          <a:ext cx="5954086" cy="561409"/>
        </a:xfrm>
        <a:prstGeom prst="round2SameRect">
          <a:avLst>
            <a:gd name="adj1" fmla="val 16670"/>
            <a:gd name="adj2" fmla="val 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fr-FR" sz="1800" kern="1200" dirty="0" smtClean="0"/>
            <a:t>Right to lodge a complaint </a:t>
          </a:r>
          <a:r>
            <a:rPr lang="fr-FR" sz="1800" kern="1200" dirty="0" err="1" smtClean="0"/>
            <a:t>with</a:t>
          </a:r>
          <a:r>
            <a:rPr lang="fr-FR" sz="1800" kern="1200" dirty="0" smtClean="0"/>
            <a:t> the CNPD</a:t>
          </a:r>
          <a:endParaRPr lang="en-US" sz="1800" kern="1200" dirty="0"/>
        </a:p>
      </dsp:txBody>
      <dsp:txXfrm>
        <a:off x="27406" y="27411"/>
        <a:ext cx="5899264" cy="533998"/>
      </dsp:txXfrm>
    </dsp:sp>
    <dsp:sp modelId="{F51C2864-2B7D-4EA6-8205-849C38E056D4}">
      <dsp:nvSpPr>
        <dsp:cNvPr id="0" name=""/>
        <dsp:cNvSpPr/>
      </dsp:nvSpPr>
      <dsp:spPr>
        <a:xfrm>
          <a:off x="0" y="604762"/>
          <a:ext cx="8496300" cy="12083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 tIns="24765" rIns="24765" bIns="24765" numCol="1" spcCol="1270" anchor="t" anchorCtr="0">
          <a:noAutofit/>
        </a:bodyPr>
        <a:lstStyle/>
        <a:p>
          <a:pPr marL="57150" lvl="1" indent="-57150" algn="l" defTabSz="444500">
            <a:lnSpc>
              <a:spcPct val="90000"/>
            </a:lnSpc>
            <a:spcBef>
              <a:spcPct val="0"/>
            </a:spcBef>
            <a:spcAft>
              <a:spcPct val="15000"/>
            </a:spcAft>
            <a:buChar char="••"/>
          </a:pPr>
          <a:endParaRPr lang="en-US" sz="1000" u="none" kern="1200" dirty="0"/>
        </a:p>
        <a:p>
          <a:pPr marL="57150" lvl="1" indent="-57150" algn="l" defTabSz="444500">
            <a:lnSpc>
              <a:spcPct val="90000"/>
            </a:lnSpc>
            <a:spcBef>
              <a:spcPct val="0"/>
            </a:spcBef>
            <a:spcAft>
              <a:spcPct val="15000"/>
            </a:spcAft>
            <a:buChar char="••"/>
          </a:pPr>
          <a:r>
            <a:rPr lang="fr-FR" sz="1000" b="1" kern="1200" dirty="0" smtClean="0"/>
            <a:t>WHERE? </a:t>
          </a:r>
          <a:endParaRPr lang="en-US" sz="1000" u="none" kern="1200" dirty="0"/>
        </a:p>
        <a:p>
          <a:pPr marL="114300" lvl="2" indent="-57150" algn="l" defTabSz="444500">
            <a:lnSpc>
              <a:spcPct val="90000"/>
            </a:lnSpc>
            <a:spcBef>
              <a:spcPct val="0"/>
            </a:spcBef>
            <a:spcAft>
              <a:spcPct val="15000"/>
            </a:spcAft>
            <a:buChar char="••"/>
          </a:pPr>
          <a:r>
            <a:rPr lang="fr-FR" sz="1000" u="none" kern="1200" dirty="0" err="1" smtClean="0"/>
            <a:t>Authority</a:t>
          </a:r>
          <a:r>
            <a:rPr lang="fr-FR" sz="1000" u="none" kern="1200" dirty="0" smtClean="0"/>
            <a:t> of </a:t>
          </a:r>
          <a:r>
            <a:rPr lang="fr-FR" sz="1000" u="none" kern="1200" dirty="0" err="1" smtClean="0"/>
            <a:t>his</a:t>
          </a:r>
          <a:r>
            <a:rPr lang="fr-FR" sz="1000" u="none" kern="1200" dirty="0" smtClean="0"/>
            <a:t> </a:t>
          </a:r>
          <a:r>
            <a:rPr lang="fr-FR" sz="1000" b="1" u="none" kern="1200" dirty="0" err="1" smtClean="0"/>
            <a:t>habitual</a:t>
          </a:r>
          <a:r>
            <a:rPr lang="fr-FR" sz="1000" b="1" u="none" kern="1200" dirty="0" smtClean="0"/>
            <a:t> </a:t>
          </a:r>
          <a:r>
            <a:rPr lang="fr-FR" sz="1000" b="1" u="none" kern="1200" dirty="0" err="1" smtClean="0"/>
            <a:t>residence</a:t>
          </a:r>
          <a:r>
            <a:rPr lang="fr-FR" sz="1000" u="none" kern="1200" dirty="0" smtClean="0"/>
            <a:t>, </a:t>
          </a:r>
          <a:endParaRPr lang="en-US" sz="1000" u="none" kern="1200" dirty="0"/>
        </a:p>
        <a:p>
          <a:pPr marL="114300" lvl="2" indent="-57150" algn="l" defTabSz="444500">
            <a:lnSpc>
              <a:spcPct val="90000"/>
            </a:lnSpc>
            <a:spcBef>
              <a:spcPct val="0"/>
            </a:spcBef>
            <a:spcAft>
              <a:spcPct val="15000"/>
            </a:spcAft>
            <a:buChar char="••"/>
          </a:pPr>
          <a:r>
            <a:rPr lang="fr-FR" sz="1000" u="none" kern="1200" dirty="0" err="1" smtClean="0"/>
            <a:t>Authority</a:t>
          </a:r>
          <a:r>
            <a:rPr lang="fr-FR" sz="1000" u="none" kern="1200" dirty="0" smtClean="0"/>
            <a:t> of </a:t>
          </a:r>
          <a:r>
            <a:rPr lang="fr-FR" sz="1000" u="none" kern="1200" dirty="0" err="1" smtClean="0"/>
            <a:t>his</a:t>
          </a:r>
          <a:r>
            <a:rPr lang="fr-FR" sz="1000" u="none" kern="1200" dirty="0" smtClean="0"/>
            <a:t> </a:t>
          </a:r>
          <a:r>
            <a:rPr lang="fr-FR" sz="1000" b="1" u="none" kern="1200" dirty="0" smtClean="0"/>
            <a:t>place of </a:t>
          </a:r>
          <a:r>
            <a:rPr lang="fr-FR" sz="1000" b="1" u="none" kern="1200" dirty="0" err="1" smtClean="0"/>
            <a:t>work</a:t>
          </a:r>
          <a:r>
            <a:rPr lang="fr-FR" sz="1000" u="none" kern="1200" dirty="0" smtClean="0"/>
            <a:t>,</a:t>
          </a:r>
          <a:endParaRPr lang="en-US" sz="1000" u="none" kern="1200" dirty="0"/>
        </a:p>
        <a:p>
          <a:pPr marL="114300" lvl="2" indent="-57150" algn="l" defTabSz="444500">
            <a:lnSpc>
              <a:spcPct val="90000"/>
            </a:lnSpc>
            <a:spcBef>
              <a:spcPct val="0"/>
            </a:spcBef>
            <a:spcAft>
              <a:spcPct val="15000"/>
            </a:spcAft>
            <a:buChar char="••"/>
          </a:pPr>
          <a:r>
            <a:rPr lang="fr-FR" sz="1000" u="none" kern="1200" dirty="0" err="1" smtClean="0"/>
            <a:t>Authority</a:t>
          </a:r>
          <a:r>
            <a:rPr lang="fr-FR" sz="1000" u="none" kern="1200" dirty="0" smtClean="0"/>
            <a:t> of the </a:t>
          </a:r>
          <a:r>
            <a:rPr lang="fr-FR" sz="1000" b="1" u="none" kern="1200" dirty="0" smtClean="0"/>
            <a:t>place of the </a:t>
          </a:r>
          <a:r>
            <a:rPr lang="fr-FR" sz="1000" b="1" u="none" kern="1200" dirty="0" err="1" smtClean="0"/>
            <a:t>alleged</a:t>
          </a:r>
          <a:r>
            <a:rPr lang="fr-FR" sz="1000" b="1" u="none" kern="1200" dirty="0" smtClean="0"/>
            <a:t> </a:t>
          </a:r>
          <a:r>
            <a:rPr lang="fr-FR" sz="1000" b="1" u="none" kern="1200" dirty="0" err="1" smtClean="0"/>
            <a:t>infringement</a:t>
          </a:r>
          <a:r>
            <a:rPr lang="fr-FR" sz="1000" u="none" kern="1200" dirty="0" smtClean="0"/>
            <a:t>. </a:t>
          </a:r>
          <a:endParaRPr lang="en-US" sz="1000" u="none" kern="1200" dirty="0"/>
        </a:p>
        <a:p>
          <a:pPr marL="114300" lvl="2" indent="-57150" algn="l" defTabSz="444500">
            <a:lnSpc>
              <a:spcPct val="90000"/>
            </a:lnSpc>
            <a:spcBef>
              <a:spcPct val="0"/>
            </a:spcBef>
            <a:spcAft>
              <a:spcPct val="15000"/>
            </a:spcAft>
            <a:buChar char="••"/>
          </a:pPr>
          <a:endParaRPr lang="en-US" sz="1000" u="none" kern="1200" dirty="0"/>
        </a:p>
        <a:p>
          <a:pPr marL="57150" lvl="1" indent="-57150" algn="l" defTabSz="444500">
            <a:lnSpc>
              <a:spcPct val="90000"/>
            </a:lnSpc>
            <a:spcBef>
              <a:spcPct val="0"/>
            </a:spcBef>
            <a:spcAft>
              <a:spcPct val="15000"/>
            </a:spcAft>
            <a:buChar char="••"/>
          </a:pPr>
          <a:r>
            <a:rPr lang="fr-FR" sz="1000" u="none" kern="1200" dirty="0" smtClean="0"/>
            <a:t>The </a:t>
          </a:r>
          <a:r>
            <a:rPr lang="fr-FR" sz="1000" u="none" kern="1200" dirty="0" err="1" smtClean="0"/>
            <a:t>supervisory</a:t>
          </a:r>
          <a:r>
            <a:rPr lang="fr-FR" sz="1000" u="none" kern="1200" dirty="0" smtClean="0"/>
            <a:t> </a:t>
          </a:r>
          <a:r>
            <a:rPr lang="fr-FR" sz="1000" u="none" kern="1200" dirty="0" err="1" smtClean="0"/>
            <a:t>authority</a:t>
          </a:r>
          <a:r>
            <a:rPr lang="fr-FR" sz="1000" u="none" kern="1200" dirty="0" smtClean="0"/>
            <a:t> </a:t>
          </a:r>
          <a:r>
            <a:rPr lang="fr-FR" sz="1000" u="none" kern="1200" dirty="0" err="1" smtClean="0"/>
            <a:t>shall</a:t>
          </a:r>
          <a:r>
            <a:rPr lang="fr-FR" sz="1000" u="none" kern="1200" dirty="0" smtClean="0"/>
            <a:t> </a:t>
          </a:r>
          <a:r>
            <a:rPr lang="fr-FR" sz="1000" u="none" kern="1200" dirty="0" err="1" smtClean="0"/>
            <a:t>inform</a:t>
          </a:r>
          <a:r>
            <a:rPr lang="fr-FR" sz="1000" u="none" kern="1200" dirty="0" smtClean="0"/>
            <a:t> the data </a:t>
          </a:r>
          <a:r>
            <a:rPr lang="fr-FR" sz="1000" u="none" kern="1200" dirty="0" err="1" smtClean="0"/>
            <a:t>subject</a:t>
          </a:r>
          <a:r>
            <a:rPr lang="fr-FR" sz="1000" u="none" kern="1200" dirty="0" smtClean="0"/>
            <a:t> </a:t>
          </a:r>
          <a:r>
            <a:rPr lang="fr-FR" sz="1000" u="none" kern="1200" dirty="0" err="1" smtClean="0"/>
            <a:t>within</a:t>
          </a:r>
          <a:r>
            <a:rPr lang="fr-FR" sz="1000" u="none" kern="1200" dirty="0" smtClean="0"/>
            <a:t> </a:t>
          </a:r>
          <a:r>
            <a:rPr lang="fr-FR" sz="1000" u="none" kern="1200" dirty="0" err="1" smtClean="0"/>
            <a:t>three</a:t>
          </a:r>
          <a:r>
            <a:rPr lang="fr-FR" sz="1000" u="none" kern="1200" dirty="0" smtClean="0"/>
            <a:t> </a:t>
          </a:r>
          <a:r>
            <a:rPr lang="fr-FR" sz="1000" u="none" kern="1200" dirty="0" err="1" smtClean="0"/>
            <a:t>months</a:t>
          </a:r>
          <a:r>
            <a:rPr lang="fr-FR" sz="1000" u="none" kern="1200" dirty="0" smtClean="0"/>
            <a:t> on the </a:t>
          </a:r>
          <a:r>
            <a:rPr lang="fr-FR" sz="1000" u="none" kern="1200" dirty="0" err="1" smtClean="0"/>
            <a:t>progress</a:t>
          </a:r>
          <a:r>
            <a:rPr lang="fr-FR" sz="1000" u="none" kern="1200" dirty="0" smtClean="0"/>
            <a:t> or </a:t>
          </a:r>
          <a:r>
            <a:rPr lang="fr-FR" sz="1000" u="none" kern="1200" dirty="0" err="1" smtClean="0"/>
            <a:t>outcome</a:t>
          </a:r>
          <a:r>
            <a:rPr lang="fr-FR" sz="1000" u="none" kern="1200" dirty="0" smtClean="0"/>
            <a:t> of the complaint </a:t>
          </a:r>
          <a:r>
            <a:rPr lang="fr-FR" sz="1000" u="none" kern="1200" dirty="0" err="1" smtClean="0"/>
            <a:t>lodged</a:t>
          </a:r>
          <a:r>
            <a:rPr lang="fr-FR" sz="1000" u="none" kern="1200" dirty="0" smtClean="0"/>
            <a:t>. </a:t>
          </a:r>
          <a:endParaRPr lang="en-US" sz="1000" u="none" kern="1200" dirty="0"/>
        </a:p>
      </dsp:txBody>
      <dsp:txXfrm>
        <a:off x="0" y="604762"/>
        <a:ext cx="8496300" cy="1208358"/>
      </dsp:txXfrm>
    </dsp:sp>
    <dsp:sp modelId="{7DD147A3-0330-4048-9FB8-CFA5597E3770}">
      <dsp:nvSpPr>
        <dsp:cNvPr id="0" name=""/>
        <dsp:cNvSpPr/>
      </dsp:nvSpPr>
      <dsp:spPr>
        <a:xfrm>
          <a:off x="3186708" y="1843325"/>
          <a:ext cx="6287262" cy="604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5" tIns="32385" rIns="32385" bIns="32385" numCol="1" spcCol="1270" anchor="b" anchorCtr="0">
          <a:noAutofit/>
        </a:bodyPr>
        <a:lstStyle/>
        <a:p>
          <a:pPr lvl="0" algn="l" defTabSz="755650">
            <a:lnSpc>
              <a:spcPct val="90000"/>
            </a:lnSpc>
            <a:spcBef>
              <a:spcPct val="0"/>
            </a:spcBef>
            <a:spcAft>
              <a:spcPct val="35000"/>
            </a:spcAft>
          </a:pPr>
          <a:endParaRPr lang="en-US" sz="1700" kern="1200"/>
        </a:p>
      </dsp:txBody>
      <dsp:txXfrm>
        <a:off x="3186708" y="1843325"/>
        <a:ext cx="6287262" cy="604088"/>
      </dsp:txXfrm>
    </dsp:sp>
    <dsp:sp modelId="{E0026C12-A4C3-42B2-898B-8CAD0712F0E4}">
      <dsp:nvSpPr>
        <dsp:cNvPr id="0" name=""/>
        <dsp:cNvSpPr/>
      </dsp:nvSpPr>
      <dsp:spPr>
        <a:xfrm>
          <a:off x="7781" y="1807231"/>
          <a:ext cx="6119720" cy="604088"/>
        </a:xfrm>
        <a:prstGeom prst="round2SameRect">
          <a:avLst>
            <a:gd name="adj1" fmla="val 16670"/>
            <a:gd name="adj2" fmla="val 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fr-FR" sz="1700" kern="1200" dirty="0" smtClean="0"/>
            <a:t>Right to an effective </a:t>
          </a:r>
          <a:r>
            <a:rPr lang="fr-FR" sz="1700" kern="1200" dirty="0" err="1" smtClean="0"/>
            <a:t>judicial</a:t>
          </a:r>
          <a:r>
            <a:rPr lang="fr-FR" sz="1700" kern="1200" dirty="0" smtClean="0"/>
            <a:t> </a:t>
          </a:r>
          <a:r>
            <a:rPr lang="fr-FR" sz="1700" kern="1200" dirty="0" err="1" smtClean="0"/>
            <a:t>remedy</a:t>
          </a:r>
          <a:r>
            <a:rPr lang="fr-FR" sz="1700" kern="1200" dirty="0" smtClean="0"/>
            <a:t> </a:t>
          </a:r>
          <a:r>
            <a:rPr lang="fr-FR" sz="1700" kern="1200" dirty="0" err="1" smtClean="0"/>
            <a:t>against</a:t>
          </a:r>
          <a:r>
            <a:rPr lang="fr-FR" sz="1700" kern="1200" dirty="0" smtClean="0"/>
            <a:t> a </a:t>
          </a:r>
          <a:r>
            <a:rPr lang="fr-FR" sz="1700" kern="1200" dirty="0" err="1" smtClean="0"/>
            <a:t>supervisory</a:t>
          </a:r>
          <a:r>
            <a:rPr lang="fr-FR" sz="1700" kern="1200" dirty="0" smtClean="0"/>
            <a:t> </a:t>
          </a:r>
          <a:r>
            <a:rPr lang="fr-FR" sz="1700" kern="1200" dirty="0" err="1" smtClean="0"/>
            <a:t>authority</a:t>
          </a:r>
          <a:endParaRPr lang="en-US" sz="1700" kern="1200" dirty="0"/>
        </a:p>
      </dsp:txBody>
      <dsp:txXfrm>
        <a:off x="37275" y="1836725"/>
        <a:ext cx="6060732" cy="574594"/>
      </dsp:txXfrm>
    </dsp:sp>
    <dsp:sp modelId="{00A99F8D-8FEE-435A-8BB7-AEBC5A976C99}">
      <dsp:nvSpPr>
        <dsp:cNvPr id="0" name=""/>
        <dsp:cNvSpPr/>
      </dsp:nvSpPr>
      <dsp:spPr>
        <a:xfrm>
          <a:off x="0" y="2447414"/>
          <a:ext cx="8496300" cy="12083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 tIns="24765" rIns="24765" bIns="24765" numCol="1" spcCol="1270" anchor="t" anchorCtr="0">
          <a:noAutofit/>
        </a:bodyPr>
        <a:lstStyle/>
        <a:p>
          <a:pPr marL="57150" lvl="1" indent="-57150" algn="l" defTabSz="444500">
            <a:lnSpc>
              <a:spcPct val="90000"/>
            </a:lnSpc>
            <a:spcBef>
              <a:spcPct val="0"/>
            </a:spcBef>
            <a:spcAft>
              <a:spcPct val="15000"/>
            </a:spcAft>
            <a:buChar char="••"/>
          </a:pPr>
          <a:endParaRPr lang="en-US" sz="1000" kern="1200" dirty="0"/>
        </a:p>
        <a:p>
          <a:pPr marL="57150" lvl="1" indent="-57150" algn="l" defTabSz="444500">
            <a:lnSpc>
              <a:spcPct val="90000"/>
            </a:lnSpc>
            <a:spcBef>
              <a:spcPct val="0"/>
            </a:spcBef>
            <a:spcAft>
              <a:spcPct val="15000"/>
            </a:spcAft>
            <a:buChar char="••"/>
          </a:pPr>
          <a:r>
            <a:rPr lang="fr-FR" sz="1000" u="none" kern="1200" dirty="0" err="1" smtClean="0"/>
            <a:t>Each</a:t>
          </a:r>
          <a:r>
            <a:rPr lang="fr-FR" sz="1000" u="none" kern="1200" dirty="0" smtClean="0"/>
            <a:t> </a:t>
          </a:r>
          <a:r>
            <a:rPr lang="fr-FR" sz="1000" u="none" kern="1200" dirty="0" err="1" smtClean="0"/>
            <a:t>natural</a:t>
          </a:r>
          <a:r>
            <a:rPr lang="fr-FR" sz="1000" u="none" kern="1200" dirty="0" smtClean="0"/>
            <a:t> or </a:t>
          </a:r>
          <a:r>
            <a:rPr lang="fr-FR" sz="1000" u="none" kern="1200" dirty="0" err="1" smtClean="0"/>
            <a:t>legal</a:t>
          </a:r>
          <a:r>
            <a:rPr lang="fr-FR" sz="1000" u="none" kern="1200" dirty="0" smtClean="0"/>
            <a:t> </a:t>
          </a:r>
          <a:r>
            <a:rPr lang="fr-FR" sz="1000" u="none" kern="1200" dirty="0" err="1" smtClean="0"/>
            <a:t>person</a:t>
          </a:r>
          <a:r>
            <a:rPr lang="fr-FR" sz="1000" u="none" kern="1200" dirty="0" smtClean="0"/>
            <a:t> has the right to an effective </a:t>
          </a:r>
          <a:r>
            <a:rPr lang="fr-FR" sz="1000" u="none" kern="1200" dirty="0" err="1" smtClean="0"/>
            <a:t>judicial</a:t>
          </a:r>
          <a:r>
            <a:rPr lang="fr-FR" sz="1000" u="none" kern="1200" dirty="0" smtClean="0"/>
            <a:t> </a:t>
          </a:r>
          <a:r>
            <a:rPr lang="fr-FR" sz="1000" u="none" kern="1200" dirty="0" err="1" smtClean="0"/>
            <a:t>remedy</a:t>
          </a:r>
          <a:r>
            <a:rPr lang="fr-FR" sz="1000" u="none" kern="1200" dirty="0" smtClean="0"/>
            <a:t> </a:t>
          </a:r>
          <a:r>
            <a:rPr lang="fr-FR" sz="1000" u="none" kern="1200" dirty="0" err="1" smtClean="0"/>
            <a:t>against</a:t>
          </a:r>
          <a:r>
            <a:rPr lang="fr-FR" sz="1000" u="none" kern="1200" dirty="0" smtClean="0"/>
            <a:t> a «</a:t>
          </a:r>
          <a:r>
            <a:rPr lang="fr-FR" sz="1000" b="1" u="none" kern="1200" dirty="0" smtClean="0"/>
            <a:t> </a:t>
          </a:r>
          <a:r>
            <a:rPr lang="fr-FR" sz="1000" b="1" u="none" kern="1200" dirty="0" err="1" smtClean="0"/>
            <a:t>legally</a:t>
          </a:r>
          <a:r>
            <a:rPr lang="fr-FR" sz="1000" b="1" u="none" kern="1200" dirty="0" smtClean="0"/>
            <a:t> binding </a:t>
          </a:r>
          <a:r>
            <a:rPr lang="fr-FR" sz="1000" b="1" u="none" kern="1200" dirty="0" err="1" smtClean="0"/>
            <a:t>decision</a:t>
          </a:r>
          <a:r>
            <a:rPr lang="fr-FR" sz="1000" b="1" u="none" kern="1200" dirty="0" smtClean="0"/>
            <a:t> of a </a:t>
          </a:r>
          <a:r>
            <a:rPr lang="fr-FR" sz="1000" b="1" u="none" kern="1200" dirty="0" err="1" smtClean="0"/>
            <a:t>supervisory</a:t>
          </a:r>
          <a:r>
            <a:rPr lang="fr-FR" sz="1000" b="1" u="none" kern="1200" dirty="0" smtClean="0"/>
            <a:t> </a:t>
          </a:r>
          <a:r>
            <a:rPr lang="fr-FR" sz="1000" b="1" u="none" kern="1200" dirty="0" err="1" smtClean="0"/>
            <a:t>authority</a:t>
          </a:r>
          <a:r>
            <a:rPr lang="fr-FR" sz="1000" b="1" u="none" kern="1200" dirty="0" smtClean="0"/>
            <a:t> </a:t>
          </a:r>
          <a:r>
            <a:rPr lang="fr-FR" sz="1000" u="none" kern="1200" dirty="0" err="1" smtClean="0"/>
            <a:t>concerning</a:t>
          </a:r>
          <a:r>
            <a:rPr lang="fr-FR" sz="1000" u="none" kern="1200" dirty="0" smtClean="0"/>
            <a:t> </a:t>
          </a:r>
          <a:r>
            <a:rPr lang="fr-FR" sz="1000" u="none" kern="1200" dirty="0" err="1" smtClean="0"/>
            <a:t>them</a:t>
          </a:r>
          <a:r>
            <a:rPr lang="fr-FR" sz="1000" u="none" kern="1200" dirty="0" smtClean="0"/>
            <a:t> » or a </a:t>
          </a:r>
          <a:r>
            <a:rPr lang="fr-FR" sz="1000" b="1" u="none" kern="1200" dirty="0" err="1" smtClean="0"/>
            <a:t>failure</a:t>
          </a:r>
          <a:r>
            <a:rPr lang="fr-FR" sz="1000" b="1" u="none" kern="1200" dirty="0" smtClean="0"/>
            <a:t> to </a:t>
          </a:r>
          <a:r>
            <a:rPr lang="fr-FR" sz="1000" b="1" u="none" kern="1200" dirty="0" err="1" smtClean="0"/>
            <a:t>reply</a:t>
          </a:r>
          <a:r>
            <a:rPr lang="fr-FR" sz="1000" b="1" u="none" kern="1200" dirty="0" smtClean="0"/>
            <a:t> </a:t>
          </a:r>
          <a:r>
            <a:rPr lang="fr-FR" sz="1000" b="1" u="none" kern="1200" dirty="0" err="1" smtClean="0"/>
            <a:t>within</a:t>
          </a:r>
          <a:r>
            <a:rPr lang="fr-FR" sz="1000" b="1" u="none" kern="1200" dirty="0" smtClean="0"/>
            <a:t> </a:t>
          </a:r>
          <a:r>
            <a:rPr lang="fr-FR" sz="1000" b="1" u="none" kern="1200" dirty="0" err="1" smtClean="0"/>
            <a:t>three</a:t>
          </a:r>
          <a:r>
            <a:rPr lang="fr-FR" sz="1000" b="1" u="none" kern="1200" dirty="0" smtClean="0"/>
            <a:t> </a:t>
          </a:r>
          <a:r>
            <a:rPr lang="fr-FR" sz="1000" b="1" u="none" kern="1200" dirty="0" err="1" smtClean="0"/>
            <a:t>months</a:t>
          </a:r>
          <a:r>
            <a:rPr lang="fr-FR" sz="1000" u="none" kern="1200" dirty="0" smtClean="0"/>
            <a:t>. </a:t>
          </a:r>
          <a:endParaRPr lang="en-US" sz="1000" kern="1200" dirty="0"/>
        </a:p>
        <a:p>
          <a:pPr marL="57150" lvl="1" indent="-57150" algn="l" defTabSz="444500">
            <a:lnSpc>
              <a:spcPct val="90000"/>
            </a:lnSpc>
            <a:spcBef>
              <a:spcPct val="0"/>
            </a:spcBef>
            <a:spcAft>
              <a:spcPct val="15000"/>
            </a:spcAft>
            <a:buChar char="••"/>
          </a:pPr>
          <a:endParaRPr lang="en-US" sz="1000" kern="1200" dirty="0"/>
        </a:p>
        <a:p>
          <a:pPr marL="57150" lvl="1" indent="-57150" algn="l" defTabSz="444500">
            <a:lnSpc>
              <a:spcPct val="90000"/>
            </a:lnSpc>
            <a:spcBef>
              <a:spcPct val="0"/>
            </a:spcBef>
            <a:spcAft>
              <a:spcPct val="15000"/>
            </a:spcAft>
            <a:buChar char="••"/>
          </a:pPr>
          <a:r>
            <a:rPr lang="fr-FR" sz="1000" u="none" kern="1200" dirty="0" smtClean="0"/>
            <a:t>The courts of the </a:t>
          </a:r>
          <a:r>
            <a:rPr lang="fr-FR" sz="1000" u="none" kern="1200" dirty="0" err="1" smtClean="0"/>
            <a:t>Member</a:t>
          </a:r>
          <a:r>
            <a:rPr lang="fr-FR" sz="1000" u="none" kern="1200" dirty="0" smtClean="0"/>
            <a:t> State </a:t>
          </a:r>
          <a:r>
            <a:rPr lang="fr-FR" sz="1000" u="none" kern="1200" dirty="0" err="1" smtClean="0"/>
            <a:t>where</a:t>
          </a:r>
          <a:r>
            <a:rPr lang="fr-FR" sz="1000" u="none" kern="1200" dirty="0" smtClean="0"/>
            <a:t> the </a:t>
          </a:r>
          <a:r>
            <a:rPr lang="fr-FR" sz="1000" u="none" kern="1200" dirty="0" err="1" smtClean="0"/>
            <a:t>supervisory</a:t>
          </a:r>
          <a:r>
            <a:rPr lang="fr-FR" sz="1000" u="none" kern="1200" dirty="0" smtClean="0"/>
            <a:t> </a:t>
          </a:r>
          <a:r>
            <a:rPr lang="fr-FR" sz="1000" u="none" kern="1200" dirty="0" err="1" smtClean="0"/>
            <a:t>authority</a:t>
          </a:r>
          <a:r>
            <a:rPr lang="fr-FR" sz="1000" u="none" kern="1200" dirty="0" smtClean="0"/>
            <a:t> </a:t>
          </a:r>
          <a:r>
            <a:rPr lang="fr-FR" sz="1000" u="none" kern="1200" dirty="0" err="1" smtClean="0"/>
            <a:t>is</a:t>
          </a:r>
          <a:r>
            <a:rPr lang="fr-FR" sz="1000" u="none" kern="1200" dirty="0" smtClean="0"/>
            <a:t> </a:t>
          </a:r>
          <a:r>
            <a:rPr lang="fr-FR" sz="1000" u="none" kern="1200" dirty="0" err="1" smtClean="0"/>
            <a:t>established</a:t>
          </a:r>
          <a:r>
            <a:rPr lang="fr-FR" sz="1000" u="none" kern="1200" dirty="0" smtClean="0"/>
            <a:t> are </a:t>
          </a:r>
          <a:r>
            <a:rPr lang="fr-FR" sz="1000" u="none" kern="1200" dirty="0" err="1" smtClean="0"/>
            <a:t>competent</a:t>
          </a:r>
          <a:r>
            <a:rPr lang="fr-FR" sz="1000" kern="1200" dirty="0" smtClean="0"/>
            <a:t>. </a:t>
          </a:r>
          <a:endParaRPr lang="en-US" sz="1000" kern="1200" dirty="0"/>
        </a:p>
      </dsp:txBody>
      <dsp:txXfrm>
        <a:off x="0" y="2447414"/>
        <a:ext cx="8496300" cy="1208358"/>
      </dsp:txXfrm>
    </dsp:sp>
    <dsp:sp modelId="{E65266BD-529E-44C5-B8D4-E4CDC7C494E7}">
      <dsp:nvSpPr>
        <dsp:cNvPr id="0" name=""/>
        <dsp:cNvSpPr/>
      </dsp:nvSpPr>
      <dsp:spPr>
        <a:xfrm>
          <a:off x="3120580" y="3685977"/>
          <a:ext cx="6287262" cy="604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a:lnSpc>
              <a:spcPct val="90000"/>
            </a:lnSpc>
            <a:spcBef>
              <a:spcPct val="0"/>
            </a:spcBef>
            <a:spcAft>
              <a:spcPct val="35000"/>
            </a:spcAft>
          </a:pPr>
          <a:endParaRPr lang="en-US" sz="1600" kern="1200"/>
        </a:p>
      </dsp:txBody>
      <dsp:txXfrm>
        <a:off x="3120580" y="3685977"/>
        <a:ext cx="6287262" cy="604088"/>
      </dsp:txXfrm>
    </dsp:sp>
    <dsp:sp modelId="{A0D3F5CD-C943-4710-A2F1-F09070AE204B}">
      <dsp:nvSpPr>
        <dsp:cNvPr id="0" name=""/>
        <dsp:cNvSpPr/>
      </dsp:nvSpPr>
      <dsp:spPr>
        <a:xfrm>
          <a:off x="17755" y="3671612"/>
          <a:ext cx="5855209" cy="604088"/>
        </a:xfrm>
        <a:prstGeom prst="round2SameRect">
          <a:avLst>
            <a:gd name="adj1" fmla="val 16670"/>
            <a:gd name="adj2" fmla="val 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fr-FR" sz="1600" kern="1200" dirty="0" smtClean="0"/>
            <a:t>Right to an effective </a:t>
          </a:r>
          <a:r>
            <a:rPr lang="fr-FR" sz="1600" kern="1200" dirty="0" err="1" smtClean="0"/>
            <a:t>judicial</a:t>
          </a:r>
          <a:r>
            <a:rPr lang="fr-FR" sz="1600" kern="1200" dirty="0" smtClean="0"/>
            <a:t> </a:t>
          </a:r>
          <a:r>
            <a:rPr lang="fr-FR" sz="1600" kern="1200" dirty="0" err="1" smtClean="0"/>
            <a:t>remedy</a:t>
          </a:r>
          <a:r>
            <a:rPr lang="fr-FR" sz="1600" kern="1200" dirty="0" smtClean="0"/>
            <a:t> </a:t>
          </a:r>
          <a:r>
            <a:rPr lang="fr-FR" sz="1600" kern="1200" dirty="0" err="1" smtClean="0"/>
            <a:t>against</a:t>
          </a:r>
          <a:r>
            <a:rPr lang="fr-FR" sz="1600" kern="1200" dirty="0" smtClean="0"/>
            <a:t> a </a:t>
          </a:r>
          <a:r>
            <a:rPr lang="fr-FR" sz="1600" kern="1200" dirty="0" err="1" smtClean="0"/>
            <a:t>controller</a:t>
          </a:r>
          <a:r>
            <a:rPr lang="fr-FR" sz="1600" kern="1200" dirty="0" smtClean="0"/>
            <a:t> or processor</a:t>
          </a:r>
          <a:endParaRPr lang="en-US" sz="1600" kern="1200" dirty="0"/>
        </a:p>
      </dsp:txBody>
      <dsp:txXfrm>
        <a:off x="47249" y="3701106"/>
        <a:ext cx="5796221" cy="574594"/>
      </dsp:txXfrm>
    </dsp:sp>
    <dsp:sp modelId="{35B1E08D-53FB-4F7C-8938-0FD3640584AB}">
      <dsp:nvSpPr>
        <dsp:cNvPr id="0" name=""/>
        <dsp:cNvSpPr/>
      </dsp:nvSpPr>
      <dsp:spPr>
        <a:xfrm>
          <a:off x="0" y="4290066"/>
          <a:ext cx="8496300" cy="12083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 tIns="24765" rIns="24765" bIns="24765" numCol="1" spcCol="1270" anchor="t" anchorCtr="0">
          <a:noAutofit/>
        </a:bodyPr>
        <a:lstStyle/>
        <a:p>
          <a:pPr marL="57150" lvl="1" indent="-57150" algn="l" defTabSz="444500">
            <a:lnSpc>
              <a:spcPct val="90000"/>
            </a:lnSpc>
            <a:spcBef>
              <a:spcPct val="0"/>
            </a:spcBef>
            <a:spcAft>
              <a:spcPct val="15000"/>
            </a:spcAft>
            <a:buChar char="••"/>
          </a:pPr>
          <a:endParaRPr lang="en-US" sz="1000" kern="1200" dirty="0"/>
        </a:p>
        <a:p>
          <a:pPr marL="57150" lvl="1" indent="-57150" algn="l" defTabSz="444500">
            <a:lnSpc>
              <a:spcPct val="90000"/>
            </a:lnSpc>
            <a:spcBef>
              <a:spcPct val="0"/>
            </a:spcBef>
            <a:spcAft>
              <a:spcPct val="15000"/>
            </a:spcAft>
            <a:buChar char="••"/>
          </a:pPr>
          <a:r>
            <a:rPr lang="fr-FR" sz="1000" b="1" u="none" kern="1200" dirty="0" err="1" smtClean="0"/>
            <a:t>Each</a:t>
          </a:r>
          <a:r>
            <a:rPr lang="fr-FR" sz="1000" b="1" u="none" kern="1200" dirty="0" smtClean="0"/>
            <a:t> data </a:t>
          </a:r>
          <a:r>
            <a:rPr lang="fr-FR" sz="1000" b="1" u="none" kern="1200" dirty="0" err="1" smtClean="0"/>
            <a:t>subject</a:t>
          </a:r>
          <a:r>
            <a:rPr lang="fr-FR" sz="1000" b="1" u="none" kern="1200" dirty="0" smtClean="0"/>
            <a:t> has the right to an effective </a:t>
          </a:r>
          <a:r>
            <a:rPr lang="fr-FR" sz="1000" b="1" u="none" kern="1200" dirty="0" err="1" smtClean="0"/>
            <a:t>judicial</a:t>
          </a:r>
          <a:r>
            <a:rPr lang="fr-FR" sz="1000" b="1" u="none" kern="1200" dirty="0" smtClean="0"/>
            <a:t> </a:t>
          </a:r>
          <a:r>
            <a:rPr lang="fr-FR" sz="1000" b="1" u="none" kern="1200" dirty="0" err="1" smtClean="0"/>
            <a:t>remedy</a:t>
          </a:r>
          <a:r>
            <a:rPr lang="fr-FR" sz="1000" b="1" u="none" kern="1200" dirty="0" smtClean="0"/>
            <a:t> </a:t>
          </a:r>
          <a:r>
            <a:rPr lang="fr-FR" sz="1000" b="0" u="none" kern="1200" dirty="0" smtClean="0"/>
            <a:t>in case of an </a:t>
          </a:r>
          <a:r>
            <a:rPr lang="fr-FR" sz="1000" b="0" u="none" kern="1200" dirty="0" err="1" smtClean="0"/>
            <a:t>infringement</a:t>
          </a:r>
          <a:r>
            <a:rPr lang="fr-FR" sz="1000" b="0" u="none" kern="1200" dirty="0" smtClean="0"/>
            <a:t> of </a:t>
          </a:r>
          <a:r>
            <a:rPr lang="fr-FR" sz="1000" b="0" u="none" kern="1200" dirty="0" err="1" smtClean="0"/>
            <a:t>his</a:t>
          </a:r>
          <a:r>
            <a:rPr lang="fr-FR" sz="1000" b="0" u="none" kern="1200" dirty="0" smtClean="0"/>
            <a:t> </a:t>
          </a:r>
          <a:r>
            <a:rPr lang="fr-FR" sz="1000" b="0" u="none" kern="1200" dirty="0" err="1" smtClean="0"/>
            <a:t>rights</a:t>
          </a:r>
          <a:r>
            <a:rPr lang="fr-FR" sz="1000" b="0" u="none" kern="1200" dirty="0" smtClean="0"/>
            <a:t> </a:t>
          </a:r>
          <a:r>
            <a:rPr lang="fr-FR" sz="1000" b="0" u="none" kern="1200" dirty="0" err="1" smtClean="0"/>
            <a:t>against</a:t>
          </a:r>
          <a:r>
            <a:rPr lang="fr-FR" sz="1000" b="0" u="none" kern="1200" dirty="0" smtClean="0"/>
            <a:t> the </a:t>
          </a:r>
          <a:r>
            <a:rPr lang="fr-FR" sz="1000" b="0" u="none" kern="1200" dirty="0" err="1" smtClean="0"/>
            <a:t>controller</a:t>
          </a:r>
          <a:r>
            <a:rPr lang="fr-FR" sz="1000" b="0" u="none" kern="1200" dirty="0" smtClean="0"/>
            <a:t> or the processor (</a:t>
          </a:r>
          <a:r>
            <a:rPr lang="fr-FR" sz="1000" b="0" u="none" kern="1200" dirty="0" err="1" smtClean="0"/>
            <a:t>before</a:t>
          </a:r>
          <a:r>
            <a:rPr lang="fr-FR" sz="1000" b="0" u="none" kern="1200" dirty="0" smtClean="0"/>
            <a:t> the courts of the </a:t>
          </a:r>
          <a:r>
            <a:rPr lang="fr-FR" sz="1000" b="0" u="none" kern="1200" dirty="0" err="1" smtClean="0"/>
            <a:t>Member</a:t>
          </a:r>
          <a:r>
            <a:rPr lang="fr-FR" sz="1000" b="0" u="none" kern="1200" dirty="0" smtClean="0"/>
            <a:t> State </a:t>
          </a:r>
          <a:r>
            <a:rPr lang="fr-FR" sz="1000" b="0" u="none" kern="1200" dirty="0" err="1" smtClean="0"/>
            <a:t>where</a:t>
          </a:r>
          <a:r>
            <a:rPr lang="fr-FR" sz="1000" b="0" u="none" kern="1200" dirty="0" smtClean="0"/>
            <a:t> the data </a:t>
          </a:r>
          <a:r>
            <a:rPr lang="fr-FR" sz="1000" b="0" u="none" kern="1200" dirty="0" err="1" smtClean="0"/>
            <a:t>subject</a:t>
          </a:r>
          <a:r>
            <a:rPr lang="fr-FR" sz="1000" b="0" u="none" kern="1200" dirty="0" smtClean="0"/>
            <a:t> has </a:t>
          </a:r>
          <a:r>
            <a:rPr lang="fr-FR" sz="1000" b="0" u="none" kern="1200" dirty="0" err="1" smtClean="0"/>
            <a:t>his</a:t>
          </a:r>
          <a:r>
            <a:rPr lang="fr-FR" sz="1000" b="0" u="none" kern="1200" dirty="0" smtClean="0"/>
            <a:t> </a:t>
          </a:r>
          <a:r>
            <a:rPr lang="fr-FR" sz="1000" b="0" u="none" kern="1200" dirty="0" err="1" smtClean="0"/>
            <a:t>habitual</a:t>
          </a:r>
          <a:r>
            <a:rPr lang="fr-FR" sz="1000" b="0" u="none" kern="1200" dirty="0" smtClean="0"/>
            <a:t> </a:t>
          </a:r>
          <a:r>
            <a:rPr lang="fr-FR" sz="1000" b="0" u="none" kern="1200" dirty="0" err="1" smtClean="0"/>
            <a:t>residence</a:t>
          </a:r>
          <a:r>
            <a:rPr lang="fr-FR" sz="1000" b="0" u="none" kern="1200" dirty="0" smtClean="0"/>
            <a:t> or the </a:t>
          </a:r>
          <a:r>
            <a:rPr lang="fr-FR" sz="1000" b="0" u="none" kern="1200" dirty="0" err="1" smtClean="0"/>
            <a:t>Member</a:t>
          </a:r>
          <a:r>
            <a:rPr lang="fr-FR" sz="1000" b="0" u="none" kern="1200" dirty="0" smtClean="0"/>
            <a:t> State </a:t>
          </a:r>
          <a:r>
            <a:rPr lang="fr-FR" sz="1000" b="0" u="none" kern="1200" dirty="0" err="1" smtClean="0"/>
            <a:t>where</a:t>
          </a:r>
          <a:r>
            <a:rPr lang="fr-FR" sz="1000" b="0" u="none" kern="1200" dirty="0" smtClean="0"/>
            <a:t> the </a:t>
          </a:r>
          <a:r>
            <a:rPr lang="fr-FR" sz="1000" b="0" u="none" kern="1200" dirty="0" err="1" smtClean="0"/>
            <a:t>controller</a:t>
          </a:r>
          <a:r>
            <a:rPr lang="fr-FR" sz="1000" b="0" u="none" kern="1200" dirty="0" smtClean="0"/>
            <a:t> has an establishment).</a:t>
          </a:r>
          <a:endParaRPr lang="en-US" sz="1000" u="none" kern="1200" dirty="0"/>
        </a:p>
      </dsp:txBody>
      <dsp:txXfrm>
        <a:off x="0" y="4290066"/>
        <a:ext cx="8496300" cy="120835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90EA89-5474-4F51-B0FB-EFC2A527B2A2}">
      <dsp:nvSpPr>
        <dsp:cNvPr id="0" name=""/>
        <dsp:cNvSpPr/>
      </dsp:nvSpPr>
      <dsp:spPr>
        <a:xfrm>
          <a:off x="129569" y="1583749"/>
          <a:ext cx="8496944" cy="0"/>
        </a:xfrm>
        <a:prstGeom prst="line">
          <a:avLst/>
        </a:prstGeom>
        <a:noFill/>
        <a:ln w="2540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55BFC32-9B08-4549-82B7-F067C2B6A122}">
      <dsp:nvSpPr>
        <dsp:cNvPr id="0" name=""/>
        <dsp:cNvSpPr/>
      </dsp:nvSpPr>
      <dsp:spPr>
        <a:xfrm>
          <a:off x="2338775" y="792514"/>
          <a:ext cx="6287738" cy="791235"/>
        </a:xfrm>
        <a:prstGeom prst="rect">
          <a:avLst/>
        </a:prstGeom>
        <a:noFill/>
        <a:ln>
          <a:noFill/>
        </a:ln>
        <a:effectLst/>
      </dsp:spPr>
      <dsp:style>
        <a:lnRef idx="0">
          <a:scrgbClr r="0" g="0" b="0"/>
        </a:lnRef>
        <a:fillRef idx="0">
          <a:scrgbClr r="0" g="0" b="0"/>
        </a:fillRef>
        <a:effectRef idx="0">
          <a:scrgbClr r="0" g="0" b="0"/>
        </a:effectRef>
        <a:fontRef idx="minor"/>
      </dsp:style>
    </dsp:sp>
    <dsp:sp modelId="{F98C2101-6575-442C-9FD4-17E9B46DFF23}">
      <dsp:nvSpPr>
        <dsp:cNvPr id="0" name=""/>
        <dsp:cNvSpPr/>
      </dsp:nvSpPr>
      <dsp:spPr>
        <a:xfrm>
          <a:off x="219219" y="935549"/>
          <a:ext cx="2727485" cy="504610"/>
        </a:xfrm>
        <a:prstGeom prst="round2SameRect">
          <a:avLst>
            <a:gd name="adj1" fmla="val 16670"/>
            <a:gd name="adj2" fmla="val 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rtl="0">
            <a:lnSpc>
              <a:spcPct val="90000"/>
            </a:lnSpc>
            <a:spcBef>
              <a:spcPct val="0"/>
            </a:spcBef>
            <a:spcAft>
              <a:spcPct val="35000"/>
            </a:spcAft>
          </a:pPr>
          <a:r>
            <a:rPr lang="fr-FR" sz="1600" b="0" u="none" kern="1200" dirty="0" smtClean="0"/>
            <a:t>Right to compensation</a:t>
          </a:r>
          <a:endParaRPr lang="en-US" sz="1600" b="0" u="none" kern="1200" dirty="0"/>
        </a:p>
      </dsp:txBody>
      <dsp:txXfrm>
        <a:off x="243856" y="960186"/>
        <a:ext cx="2678211" cy="47997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1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cdr:y>
    </cdr:from>
    <cdr:to>
      <cdr:x>1</cdr:x>
      <cdr:y>1</cdr:y>
    </cdr:to>
    <cdr:sp macro="" textlink="">
      <cdr:nvSpPr>
        <cdr:cNvPr id="2" name="Content Placeholder 2"/>
        <cdr:cNvSpPr>
          <a:spLocks xmlns:a="http://schemas.openxmlformats.org/drawingml/2006/main" noGrp="1"/>
        </cdr:cNvSpPr>
      </cdr:nvSpPr>
      <cdr:spPr bwMode="auto">
        <a:xfrm xmlns:a="http://schemas.openxmlformats.org/drawingml/2006/main">
          <a:off x="1022400" y="1175544"/>
          <a:ext cx="8496944" cy="5328591"/>
        </a:xfrm>
        <a:prstGeom xmlns:a="http://schemas.openxmlformats.org/drawingml/2006/main" prst="rect">
          <a:avLst/>
        </a:prstGeom>
        <a:solidFill xmlns:a="http://schemas.openxmlformats.org/drawingml/2006/main">
          <a:srgbClr val="0070C0">
            <a:alpha val="29000"/>
          </a:srgbClr>
        </a:solidFill>
        <a:ln xmlns:a="http://schemas.openxmlformats.org/drawingml/2006/main" w="9525">
          <a:solidFill>
            <a:srgbClr val="00B0F0"/>
          </a:solidFill>
          <a:miter lim="800000"/>
          <a:headEnd/>
          <a:tailEnd/>
        </a:ln>
        <a:effectLst xmlns:a="http://schemas.openxmlformats.org/drawingml/2006/main"/>
      </cdr:spPr>
      <cdr: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lvl1pPr marL="342900" indent="-342900" algn="l" rtl="0" eaLnBrk="1" fontAlgn="base" hangingPunct="1">
            <a:spcBef>
              <a:spcPct val="20000"/>
            </a:spcBef>
            <a:spcAft>
              <a:spcPct val="0"/>
            </a:spcAft>
            <a:buClr>
              <a:srgbClr val="004080"/>
            </a:buClr>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C00000"/>
            </a:buClr>
            <a:buChar char="–"/>
            <a:defRPr sz="2400">
              <a:solidFill>
                <a:schemeClr val="tx1"/>
              </a:solidFill>
              <a:latin typeface="+mn-lt"/>
              <a:cs typeface="+mn-cs"/>
            </a:defRPr>
          </a:lvl2pPr>
          <a:lvl3pPr marL="1143000" indent="-228600" algn="l" rtl="0" eaLnBrk="1" fontAlgn="base" hangingPunct="1">
            <a:spcBef>
              <a:spcPct val="20000"/>
            </a:spcBef>
            <a:spcAft>
              <a:spcPct val="0"/>
            </a:spcAft>
            <a:buClr>
              <a:srgbClr val="00A0DF"/>
            </a:buClr>
            <a:buChar char="•"/>
            <a:defRPr sz="2000">
              <a:solidFill>
                <a:schemeClr val="tx1"/>
              </a:solidFill>
              <a:latin typeface="+mn-lt"/>
              <a:cs typeface="+mn-cs"/>
            </a:defRPr>
          </a:lvl3pPr>
          <a:lvl4pPr marL="1600200" indent="-228600" algn="l" rtl="0" eaLnBrk="1" fontAlgn="base" hangingPunct="1">
            <a:spcBef>
              <a:spcPct val="20000"/>
            </a:spcBef>
            <a:spcAft>
              <a:spcPct val="0"/>
            </a:spcAft>
            <a:buChar char="–"/>
            <a:defRPr sz="1800">
              <a:solidFill>
                <a:schemeClr val="tx1"/>
              </a:solidFill>
              <a:latin typeface="+mn-lt"/>
              <a:cs typeface="+mn-cs"/>
            </a:defRPr>
          </a:lvl4pPr>
          <a:lvl5pPr marL="2057400" indent="-228600" algn="l" rtl="0" eaLnBrk="1" fontAlgn="base" hangingPunct="1">
            <a:spcBef>
              <a:spcPct val="20000"/>
            </a:spcBef>
            <a:spcAft>
              <a:spcPct val="0"/>
            </a:spcAft>
            <a:buChar char="»"/>
            <a:defRPr sz="18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xmlns:a="http://schemas.openxmlformats.org/drawingml/2006/main">
          <a:r>
            <a:rPr lang="en-US" sz="2000" dirty="0" smtClean="0">
              <a:solidFill>
                <a:srgbClr val="000000"/>
              </a:solidFill>
              <a:latin typeface="Calibri" panose="020F0502020204030204" pitchFamily="34" charset="0"/>
            </a:rPr>
            <a:t>Lawfulness </a:t>
          </a:r>
          <a:r>
            <a:rPr lang="en-US" sz="2000" dirty="0">
              <a:solidFill>
                <a:srgbClr val="000000"/>
              </a:solidFill>
              <a:latin typeface="Calibri" panose="020F0502020204030204" pitchFamily="34" charset="0"/>
            </a:rPr>
            <a:t>of certain administrative/commercial </a:t>
          </a:r>
          <a:r>
            <a:rPr lang="en-US" sz="2000" dirty="0" smtClean="0">
              <a:solidFill>
                <a:srgbClr val="000000"/>
              </a:solidFill>
              <a:latin typeface="Calibri" panose="020F0502020204030204" pitchFamily="34" charset="0"/>
            </a:rPr>
            <a:t>practices </a:t>
          </a:r>
          <a:r>
            <a:rPr lang="fr-FR" sz="2000" dirty="0" smtClean="0">
              <a:solidFill>
                <a:srgbClr val="000000"/>
              </a:solidFill>
              <a:latin typeface="Calibri" panose="020F0502020204030204" pitchFamily="34" charset="0"/>
            </a:rPr>
            <a:t>(30</a:t>
          </a:r>
          <a:r>
            <a:rPr lang="fr-FR" sz="2000" dirty="0">
              <a:solidFill>
                <a:srgbClr val="000000"/>
              </a:solidFill>
              <a:latin typeface="Calibri" panose="020F0502020204030204" pitchFamily="34" charset="0"/>
            </a:rPr>
            <a:t>%)                    </a:t>
          </a:r>
        </a:p>
        <a:p xmlns:a="http://schemas.openxmlformats.org/drawingml/2006/main">
          <a:r>
            <a:rPr lang="en-US" sz="2000" dirty="0">
              <a:solidFill>
                <a:srgbClr val="000000"/>
              </a:solidFill>
              <a:latin typeface="Calibri" panose="020F0502020204030204" pitchFamily="34" charset="0"/>
            </a:rPr>
            <a:t>Refusal of the data </a:t>
          </a:r>
          <a:r>
            <a:rPr lang="en-US" sz="2000" dirty="0" smtClean="0">
              <a:solidFill>
                <a:srgbClr val="000000"/>
              </a:solidFill>
              <a:latin typeface="Calibri" panose="020F0502020204030204" pitchFamily="34" charset="0"/>
            </a:rPr>
            <a:t>subject's </a:t>
          </a:r>
          <a:r>
            <a:rPr lang="en-US" sz="2000" dirty="0">
              <a:solidFill>
                <a:srgbClr val="000000"/>
              </a:solidFill>
              <a:latin typeface="Calibri" panose="020F0502020204030204" pitchFamily="34" charset="0"/>
            </a:rPr>
            <a:t>right of </a:t>
          </a:r>
          <a:r>
            <a:rPr lang="en-US" sz="2000" dirty="0" smtClean="0">
              <a:solidFill>
                <a:srgbClr val="000000"/>
              </a:solidFill>
              <a:latin typeface="Calibri" panose="020F0502020204030204" pitchFamily="34" charset="0"/>
            </a:rPr>
            <a:t>access </a:t>
          </a:r>
          <a:r>
            <a:rPr lang="fr-FR" sz="2000" dirty="0" smtClean="0">
              <a:solidFill>
                <a:srgbClr val="000000"/>
              </a:solidFill>
              <a:latin typeface="Calibri" panose="020F0502020204030204" pitchFamily="34" charset="0"/>
            </a:rPr>
            <a:t>(13,5</a:t>
          </a:r>
          <a:r>
            <a:rPr lang="fr-FR" sz="2000" dirty="0">
              <a:solidFill>
                <a:srgbClr val="000000"/>
              </a:solidFill>
              <a:latin typeface="Calibri" panose="020F0502020204030204" pitchFamily="34" charset="0"/>
            </a:rPr>
            <a:t>%)	</a:t>
          </a:r>
        </a:p>
        <a:p xmlns:a="http://schemas.openxmlformats.org/drawingml/2006/main">
          <a:r>
            <a:rPr lang="en-US" sz="2000" dirty="0" smtClean="0">
              <a:solidFill>
                <a:srgbClr val="000000"/>
              </a:solidFill>
              <a:latin typeface="Calibri" panose="020F0502020204030204" pitchFamily="34" charset="0"/>
            </a:rPr>
            <a:t>Illicit </a:t>
          </a:r>
          <a:r>
            <a:rPr lang="en-US" sz="2000" dirty="0">
              <a:solidFill>
                <a:srgbClr val="000000"/>
              </a:solidFill>
              <a:latin typeface="Calibri" panose="020F0502020204030204" pitchFamily="34" charset="0"/>
            </a:rPr>
            <a:t>communication to third parties </a:t>
          </a:r>
          <a:r>
            <a:rPr lang="fr-FR" sz="2000" dirty="0" smtClean="0">
              <a:solidFill>
                <a:srgbClr val="000000"/>
              </a:solidFill>
              <a:latin typeface="Calibri" panose="020F0502020204030204" pitchFamily="34" charset="0"/>
            </a:rPr>
            <a:t>(</a:t>
          </a:r>
          <a:r>
            <a:rPr lang="fr-FR" sz="2000" dirty="0">
              <a:solidFill>
                <a:srgbClr val="000000"/>
              </a:solidFill>
              <a:latin typeface="Calibri" panose="020F0502020204030204" pitchFamily="34" charset="0"/>
            </a:rPr>
            <a:t>18.5%)	</a:t>
          </a:r>
        </a:p>
        <a:p xmlns:a="http://schemas.openxmlformats.org/drawingml/2006/main">
          <a:r>
            <a:rPr lang="fr-FR" sz="2000" dirty="0" smtClean="0">
              <a:solidFill>
                <a:srgbClr val="000000"/>
              </a:solidFill>
              <a:latin typeface="Calibri" panose="020F0502020204030204" pitchFamily="34" charset="0"/>
            </a:rPr>
            <a:t>Supervision at the </a:t>
          </a:r>
          <a:r>
            <a:rPr lang="fr-FR" sz="2000" dirty="0" err="1" smtClean="0">
              <a:solidFill>
                <a:srgbClr val="000000"/>
              </a:solidFill>
              <a:latin typeface="Calibri" panose="020F0502020204030204" pitchFamily="34" charset="0"/>
            </a:rPr>
            <a:t>workplace</a:t>
          </a:r>
          <a:r>
            <a:rPr lang="fr-FR" sz="2000" dirty="0" smtClean="0">
              <a:solidFill>
                <a:srgbClr val="000000"/>
              </a:solidFill>
              <a:latin typeface="Calibri" panose="020F0502020204030204" pitchFamily="34" charset="0"/>
            </a:rPr>
            <a:t> / </a:t>
          </a:r>
          <a:r>
            <a:rPr lang="fr-FR" sz="2000" dirty="0" err="1" smtClean="0">
              <a:solidFill>
                <a:srgbClr val="000000"/>
              </a:solidFill>
              <a:latin typeface="Calibri" panose="020F0502020204030204" pitchFamily="34" charset="0"/>
            </a:rPr>
            <a:t>video-surveillance</a:t>
          </a:r>
          <a:r>
            <a:rPr lang="fr-FR" sz="2000" dirty="0" smtClean="0">
              <a:solidFill>
                <a:srgbClr val="000000"/>
              </a:solidFill>
              <a:latin typeface="Calibri" panose="020F0502020204030204" pitchFamily="34" charset="0"/>
            </a:rPr>
            <a:t> (12%)</a:t>
          </a:r>
          <a:r>
            <a:rPr lang="fr-FR" sz="2000" dirty="0">
              <a:solidFill>
                <a:srgbClr val="000000"/>
              </a:solidFill>
              <a:latin typeface="Calibri" panose="020F0502020204030204" pitchFamily="34" charset="0"/>
            </a:rPr>
            <a:t>		</a:t>
          </a:r>
        </a:p>
        <a:p xmlns:a="http://schemas.openxmlformats.org/drawingml/2006/main">
          <a:r>
            <a:rPr lang="en-US" sz="2000" dirty="0">
              <a:solidFill>
                <a:srgbClr val="000000"/>
              </a:solidFill>
              <a:latin typeface="Calibri" panose="020F0502020204030204" pitchFamily="34" charset="0"/>
            </a:rPr>
            <a:t>Requests of erasure </a:t>
          </a:r>
          <a:r>
            <a:rPr lang="en-US" sz="2000" dirty="0" smtClean="0">
              <a:solidFill>
                <a:srgbClr val="000000"/>
              </a:solidFill>
              <a:latin typeface="Calibri" panose="020F0502020204030204" pitchFamily="34" charset="0"/>
            </a:rPr>
            <a:t>or </a:t>
          </a:r>
          <a:r>
            <a:rPr lang="en-US" sz="2000" dirty="0">
              <a:solidFill>
                <a:srgbClr val="000000"/>
              </a:solidFill>
              <a:latin typeface="Calibri" panose="020F0502020204030204" pitchFamily="34" charset="0"/>
            </a:rPr>
            <a:t>rectification of data </a:t>
          </a:r>
          <a:r>
            <a:rPr lang="fr-FR" sz="2000" dirty="0" smtClean="0">
              <a:solidFill>
                <a:srgbClr val="000000"/>
              </a:solidFill>
              <a:latin typeface="Calibri" panose="020F0502020204030204" pitchFamily="34" charset="0"/>
            </a:rPr>
            <a:t>(</a:t>
          </a:r>
          <a:r>
            <a:rPr lang="fr-FR" sz="2000" dirty="0">
              <a:solidFill>
                <a:srgbClr val="000000"/>
              </a:solidFill>
              <a:latin typeface="Calibri" panose="020F0502020204030204" pitchFamily="34" charset="0"/>
            </a:rPr>
            <a:t>12%)       	</a:t>
          </a:r>
        </a:p>
        <a:p xmlns:a="http://schemas.openxmlformats.org/drawingml/2006/main">
          <a:r>
            <a:rPr lang="fr-FR" sz="2000" dirty="0" smtClean="0">
              <a:solidFill>
                <a:srgbClr val="000000"/>
              </a:solidFill>
              <a:latin typeface="Calibri" panose="020F0502020204030204" pitchFamily="34" charset="0"/>
            </a:rPr>
            <a:t>Objection for marketing </a:t>
          </a:r>
          <a:r>
            <a:rPr lang="fr-FR" sz="2000" dirty="0" err="1" smtClean="0">
              <a:solidFill>
                <a:srgbClr val="000000"/>
              </a:solidFill>
              <a:latin typeface="Calibri" panose="020F0502020204030204" pitchFamily="34" charset="0"/>
            </a:rPr>
            <a:t>purposes</a:t>
          </a:r>
          <a:r>
            <a:rPr lang="fr-FR" sz="2000" dirty="0" smtClean="0">
              <a:solidFill>
                <a:srgbClr val="000000"/>
              </a:solidFill>
              <a:latin typeface="Calibri" panose="020F0502020204030204" pitchFamily="34" charset="0"/>
            </a:rPr>
            <a:t> (5</a:t>
          </a:r>
          <a:r>
            <a:rPr lang="fr-FR" sz="2000" dirty="0">
              <a:solidFill>
                <a:srgbClr val="000000"/>
              </a:solidFill>
              <a:latin typeface="Calibri" panose="020F0502020204030204" pitchFamily="34" charset="0"/>
            </a:rPr>
            <a:t>%)	</a:t>
          </a:r>
        </a:p>
        <a:p xmlns:a="http://schemas.openxmlformats.org/drawingml/2006/main">
          <a:r>
            <a:rPr lang="fr-FR" sz="2000" dirty="0" smtClean="0">
              <a:solidFill>
                <a:srgbClr val="000000"/>
              </a:solidFill>
              <a:latin typeface="Calibri" panose="020F0502020204030204" pitchFamily="34" charset="0"/>
            </a:rPr>
            <a:t>Right to </a:t>
          </a:r>
          <a:r>
            <a:rPr lang="fr-FR" sz="2000" dirty="0" err="1" smtClean="0">
              <a:solidFill>
                <a:srgbClr val="000000"/>
              </a:solidFill>
              <a:latin typeface="Calibri" panose="020F0502020204030204" pitchFamily="34" charset="0"/>
            </a:rPr>
            <a:t>be</a:t>
          </a:r>
          <a:r>
            <a:rPr lang="fr-FR" sz="2000" dirty="0" smtClean="0">
              <a:solidFill>
                <a:srgbClr val="000000"/>
              </a:solidFill>
              <a:latin typeface="Calibri" panose="020F0502020204030204" pitchFamily="34" charset="0"/>
            </a:rPr>
            <a:t> </a:t>
          </a:r>
          <a:r>
            <a:rPr lang="fr-FR" sz="2000" dirty="0" err="1" smtClean="0">
              <a:solidFill>
                <a:srgbClr val="000000"/>
              </a:solidFill>
              <a:latin typeface="Calibri" panose="020F0502020204030204" pitchFamily="34" charset="0"/>
            </a:rPr>
            <a:t>forgotten</a:t>
          </a:r>
          <a:r>
            <a:rPr lang="fr-FR" sz="2000" dirty="0" smtClean="0">
              <a:solidFill>
                <a:srgbClr val="000000"/>
              </a:solidFill>
              <a:latin typeface="Calibri" panose="020F0502020204030204" pitchFamily="34" charset="0"/>
            </a:rPr>
            <a:t> (5</a:t>
          </a:r>
          <a:r>
            <a:rPr lang="fr-FR" sz="2000" dirty="0">
              <a:solidFill>
                <a:srgbClr val="000000"/>
              </a:solidFill>
              <a:latin typeface="Calibri" panose="020F0502020204030204" pitchFamily="34" charset="0"/>
            </a:rPr>
            <a:t>%)	</a:t>
          </a:r>
        </a:p>
        <a:p xmlns:a="http://schemas.openxmlformats.org/drawingml/2006/main">
          <a:r>
            <a:rPr lang="en-US" sz="2000" dirty="0" smtClean="0">
              <a:solidFill>
                <a:srgbClr val="000000"/>
              </a:solidFill>
              <a:latin typeface="Calibri" panose="020F0502020204030204" pitchFamily="34" charset="0"/>
            </a:rPr>
            <a:t>Other (</a:t>
          </a:r>
          <a:r>
            <a:rPr lang="en-US" sz="2000" dirty="0">
              <a:solidFill>
                <a:srgbClr val="000000"/>
              </a:solidFill>
              <a:latin typeface="Calibri" panose="020F0502020204030204" pitchFamily="34" charset="0"/>
            </a:rPr>
            <a:t>4</a:t>
          </a:r>
          <a:r>
            <a:rPr lang="en-US" sz="2000" dirty="0" smtClean="0">
              <a:solidFill>
                <a:srgbClr val="000000"/>
              </a:solidFill>
              <a:latin typeface="Calibri" panose="020F0502020204030204" pitchFamily="34" charset="0"/>
            </a:rPr>
            <a:t>%)</a:t>
          </a:r>
          <a:r>
            <a:rPr lang="en-US" sz="2000" dirty="0">
              <a:solidFill>
                <a:srgbClr val="000000"/>
              </a:solidFill>
              <a:latin typeface="Calibri" panose="020F0502020204030204" pitchFamily="34" charset="0"/>
            </a:rPr>
            <a:t>	</a:t>
          </a:r>
        </a:p>
        <a:p xmlns:a="http://schemas.openxmlformats.org/drawingml/2006/main">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r>
              <a:rPr lang="en-US" smtClean="0"/>
              <a:t>04/09/2018</a:t>
            </a:r>
            <a:endParaRPr lang="en-US"/>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B903FFE6-AD64-422F-854E-9EAEB297A95D}" type="slidenum">
              <a:rPr lang="en-US" smtClean="0"/>
              <a:t>‹#›</a:t>
            </a:fld>
            <a:endParaRPr lang="en-US"/>
          </a:p>
        </p:txBody>
      </p:sp>
    </p:spTree>
    <p:extLst>
      <p:ext uri="{BB962C8B-B14F-4D97-AF65-F5344CB8AC3E}">
        <p14:creationId xmlns:p14="http://schemas.microsoft.com/office/powerpoint/2010/main" val="280374313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2"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fr-FR"/>
          </a:p>
        </p:txBody>
      </p:sp>
      <p:sp>
        <p:nvSpPr>
          <p:cNvPr id="13315" name="Rectangle 3"/>
          <p:cNvSpPr>
            <a:spLocks noGrp="1" noChangeArrowheads="1"/>
          </p:cNvSpPr>
          <p:nvPr>
            <p:ph type="dt" idx="1"/>
          </p:nvPr>
        </p:nvSpPr>
        <p:spPr bwMode="auto">
          <a:xfrm>
            <a:off x="3852018"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r>
              <a:rPr lang="en-US" smtClean="0"/>
              <a:t>04/09/2018</a:t>
            </a:r>
            <a:endParaRPr lang="fr-FR"/>
          </a:p>
        </p:txBody>
      </p:sp>
      <p:sp>
        <p:nvSpPr>
          <p:cNvPr id="1536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906357" y="4715154"/>
            <a:ext cx="4984962"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3318" name="Rectangle 6"/>
          <p:cNvSpPr>
            <a:spLocks noGrp="1" noChangeArrowheads="1"/>
          </p:cNvSpPr>
          <p:nvPr>
            <p:ph type="ftr" sz="quarter" idx="4"/>
          </p:nvPr>
        </p:nvSpPr>
        <p:spPr bwMode="auto">
          <a:xfrm>
            <a:off x="2" y="9430307"/>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fr-FR"/>
          </a:p>
        </p:txBody>
      </p:sp>
      <p:sp>
        <p:nvSpPr>
          <p:cNvPr id="13319" name="Rectangle 7"/>
          <p:cNvSpPr>
            <a:spLocks noGrp="1" noChangeArrowheads="1"/>
          </p:cNvSpPr>
          <p:nvPr>
            <p:ph type="sldNum" sz="quarter" idx="5"/>
          </p:nvPr>
        </p:nvSpPr>
        <p:spPr bwMode="auto">
          <a:xfrm>
            <a:off x="3852018" y="9430307"/>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7482A44-E8EC-483F-BFAA-D3BEA7FEAE89}" type="slidenum">
              <a:rPr lang="fr-FR"/>
              <a:pPr>
                <a:defRPr/>
              </a:pPr>
              <a:t>‹#›</a:t>
            </a:fld>
            <a:endParaRPr lang="fr-FR"/>
          </a:p>
        </p:txBody>
      </p:sp>
    </p:spTree>
    <p:extLst>
      <p:ext uri="{BB962C8B-B14F-4D97-AF65-F5344CB8AC3E}">
        <p14:creationId xmlns:p14="http://schemas.microsoft.com/office/powerpoint/2010/main" val="2462867553"/>
      </p:ext>
    </p:extLst>
  </p:cSld>
  <p:clrMap bg1="lt1" tx1="dk1" bg2="lt2" tx2="dk2" accent1="accent1" accent2="accent2" accent3="accent3" accent4="accent4" accent5="accent5" accent6="accent6" hlink="hlink" folHlink="folHlink"/>
  <p:hf hdr="0" ftr="0"/>
  <p:notesStyle>
    <a:lvl1pPr algn="l" rtl="0" fontAlgn="base">
      <a:spcBef>
        <a:spcPct val="30000"/>
      </a:spcBef>
      <a:spcAft>
        <a:spcPct val="0"/>
      </a:spcAft>
      <a:defRPr sz="1200" kern="1200">
        <a:solidFill>
          <a:schemeClr val="tx1"/>
        </a:solidFill>
        <a:latin typeface="Times" charset="0"/>
        <a:ea typeface="+mn-ea"/>
        <a:cs typeface="Arial" charset="0"/>
      </a:defRPr>
    </a:lvl1pPr>
    <a:lvl2pPr marL="457200" algn="l" rtl="0" fontAlgn="base">
      <a:spcBef>
        <a:spcPct val="30000"/>
      </a:spcBef>
      <a:spcAft>
        <a:spcPct val="0"/>
      </a:spcAft>
      <a:defRPr sz="1200" kern="1200">
        <a:solidFill>
          <a:schemeClr val="tx1"/>
        </a:solidFill>
        <a:latin typeface="Times" charset="0"/>
        <a:ea typeface="+mn-ea"/>
        <a:cs typeface="Arial" charset="0"/>
      </a:defRPr>
    </a:lvl2pPr>
    <a:lvl3pPr marL="914400" algn="l" rtl="0" fontAlgn="base">
      <a:spcBef>
        <a:spcPct val="30000"/>
      </a:spcBef>
      <a:spcAft>
        <a:spcPct val="0"/>
      </a:spcAft>
      <a:defRPr sz="1200" kern="1200">
        <a:solidFill>
          <a:schemeClr val="tx1"/>
        </a:solidFill>
        <a:latin typeface="Times" charset="0"/>
        <a:ea typeface="+mn-ea"/>
        <a:cs typeface="Arial" charset="0"/>
      </a:defRPr>
    </a:lvl3pPr>
    <a:lvl4pPr marL="1371600" algn="l" rtl="0" fontAlgn="base">
      <a:spcBef>
        <a:spcPct val="30000"/>
      </a:spcBef>
      <a:spcAft>
        <a:spcPct val="0"/>
      </a:spcAft>
      <a:defRPr sz="1200" kern="1200">
        <a:solidFill>
          <a:schemeClr val="tx1"/>
        </a:solidFill>
        <a:latin typeface="Times" charset="0"/>
        <a:ea typeface="+mn-ea"/>
        <a:cs typeface="Arial" charset="0"/>
      </a:defRPr>
    </a:lvl4pPr>
    <a:lvl5pPr marL="1828800" algn="l" rtl="0" fontAlgn="base">
      <a:spcBef>
        <a:spcPct val="30000"/>
      </a:spcBef>
      <a:spcAft>
        <a:spcPct val="0"/>
      </a:spcAft>
      <a:defRPr sz="1200" kern="1200">
        <a:solidFill>
          <a:schemeClr val="tx1"/>
        </a:solidFill>
        <a:latin typeface="Times"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s://cnpd.public.lu/fr/dossiers-thematiques/Reglement-general-sur-la-protection-des-donnees/reglement-ue-2016-679-rgpd.pdf#page=48" TargetMode="External"/><Relationship Id="rId2" Type="http://schemas.openxmlformats.org/officeDocument/2006/relationships/slide" Target="../slides/slide62.xml"/><Relationship Id="rId1" Type="http://schemas.openxmlformats.org/officeDocument/2006/relationships/notesMaster" Target="../notesMasters/notesMaster1.xml"/><Relationship Id="rId5" Type="http://schemas.openxmlformats.org/officeDocument/2006/relationships/hyperlink" Target="https://cnpd.public.lu/fr/dossiers-thematiques/Reglement-general-sur-la-protection-des-donnees/reglement-ue-2016-679-rgpd.pdf#page=52" TargetMode="External"/><Relationship Id="rId4" Type="http://schemas.openxmlformats.org/officeDocument/2006/relationships/hyperlink" Target="https://cnpd.public.lu/fr/dossiers-thematiques/Reglement-general-sur-la-protection-des-donnees/reglement-ue-2016-679-rgpd.pdf#page=43" TargetMode="Externa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5" name="Date Placeholder 4"/>
          <p:cNvSpPr>
            <a:spLocks noGrp="1"/>
          </p:cNvSpPr>
          <p:nvPr>
            <p:ph type="dt" idx="10"/>
          </p:nvPr>
        </p:nvSpPr>
        <p:spPr/>
        <p:txBody>
          <a:bodyPr/>
          <a:lstStyle/>
          <a:p>
            <a:pPr>
              <a:defRPr/>
            </a:pPr>
            <a:r>
              <a:rPr lang="en-US" smtClean="0"/>
              <a:t>11/06/2018</a:t>
            </a:r>
            <a:endParaRPr lang="fr-FR"/>
          </a:p>
        </p:txBody>
      </p:sp>
    </p:spTree>
    <p:extLst>
      <p:ext uri="{BB962C8B-B14F-4D97-AF65-F5344CB8AC3E}">
        <p14:creationId xmlns:p14="http://schemas.microsoft.com/office/powerpoint/2010/main" val="1405303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b-LU" sz="1200" dirty="0" err="1" smtClean="0"/>
              <a:t>Contrary</a:t>
            </a:r>
            <a:r>
              <a:rPr lang="lb-LU" sz="1200" dirty="0" smtClean="0"/>
              <a:t> </a:t>
            </a:r>
            <a:r>
              <a:rPr lang="lb-LU" sz="1200" dirty="0" err="1" smtClean="0"/>
              <a:t>to</a:t>
            </a:r>
            <a:r>
              <a:rPr lang="lb-LU" sz="1200" dirty="0" smtClean="0"/>
              <a:t> “Standard</a:t>
            </a:r>
            <a:r>
              <a:rPr lang="lb-LU" sz="1200" baseline="0" dirty="0" smtClean="0"/>
              <a:t> </a:t>
            </a:r>
            <a:r>
              <a:rPr lang="lb-LU" sz="1200" baseline="0" dirty="0" err="1" smtClean="0"/>
              <a:t>data</a:t>
            </a:r>
            <a:r>
              <a:rPr lang="lb-LU" sz="1200" baseline="0" dirty="0" smtClean="0"/>
              <a:t>”, </a:t>
            </a:r>
            <a:r>
              <a:rPr lang="lb-LU" sz="1200" baseline="0" dirty="0" err="1" smtClean="0"/>
              <a:t>which</a:t>
            </a:r>
            <a:r>
              <a:rPr lang="lb-LU" sz="1200" baseline="0" dirty="0" smtClean="0"/>
              <a:t> </a:t>
            </a:r>
            <a:r>
              <a:rPr lang="lb-LU" sz="1200" baseline="0" dirty="0" err="1" smtClean="0"/>
              <a:t>generally</a:t>
            </a:r>
            <a:r>
              <a:rPr lang="lb-LU" sz="1200" baseline="0" dirty="0" smtClean="0"/>
              <a:t> </a:t>
            </a:r>
            <a:r>
              <a:rPr lang="lb-LU" sz="1200" baseline="0" dirty="0" err="1" smtClean="0"/>
              <a:t>can</a:t>
            </a:r>
            <a:r>
              <a:rPr lang="lb-LU" sz="1200" baseline="0" dirty="0" smtClean="0"/>
              <a:t> </a:t>
            </a:r>
            <a:r>
              <a:rPr lang="lb-LU" sz="1200" baseline="0" dirty="0" err="1" smtClean="0"/>
              <a:t>be</a:t>
            </a:r>
            <a:r>
              <a:rPr lang="lb-LU" sz="1200" baseline="0" dirty="0" smtClean="0"/>
              <a:t> </a:t>
            </a:r>
            <a:r>
              <a:rPr lang="lb-LU" sz="1200" baseline="0" dirty="0" err="1" smtClean="0"/>
              <a:t>processed</a:t>
            </a:r>
            <a:r>
              <a:rPr lang="lb-LU" sz="1200" baseline="0" dirty="0" smtClean="0"/>
              <a:t>, </a:t>
            </a:r>
            <a:r>
              <a:rPr lang="lb-LU" sz="1200" baseline="0" dirty="0" err="1" smtClean="0"/>
              <a:t>s</a:t>
            </a:r>
            <a:r>
              <a:rPr lang="lb-LU" sz="1200" dirty="0" err="1" smtClean="0"/>
              <a:t>ensitive</a:t>
            </a:r>
            <a:r>
              <a:rPr lang="lb-LU" sz="1200" dirty="0" smtClean="0"/>
              <a:t> </a:t>
            </a:r>
            <a:r>
              <a:rPr lang="lb-LU" sz="1200" dirty="0" err="1" smtClean="0"/>
              <a:t>data</a:t>
            </a:r>
            <a:r>
              <a:rPr lang="lb-LU" sz="1200" dirty="0" smtClean="0"/>
              <a:t>,</a:t>
            </a:r>
            <a:r>
              <a:rPr lang="lb-LU" sz="1200" baseline="0" dirty="0" smtClean="0"/>
              <a:t> by </a:t>
            </a:r>
            <a:r>
              <a:rPr lang="lb-LU" sz="1200" baseline="0" dirty="0" err="1" smtClean="0"/>
              <a:t>default</a:t>
            </a:r>
            <a:r>
              <a:rPr lang="lb-LU" sz="1200" baseline="0" dirty="0" smtClean="0"/>
              <a:t>, </a:t>
            </a:r>
            <a:r>
              <a:rPr lang="lb-LU" sz="1200" baseline="0" dirty="0" err="1" smtClean="0"/>
              <a:t>cannot</a:t>
            </a:r>
            <a:r>
              <a:rPr lang="lb-LU" sz="1200" baseline="0" dirty="0" smtClean="0"/>
              <a:t> </a:t>
            </a:r>
            <a:r>
              <a:rPr lang="lb-LU" sz="1200" baseline="0" dirty="0" err="1" smtClean="0"/>
              <a:t>be</a:t>
            </a:r>
            <a:r>
              <a:rPr lang="lb-LU" sz="1200" baseline="0" dirty="0" smtClean="0"/>
              <a:t> </a:t>
            </a:r>
            <a:r>
              <a:rPr lang="lb-LU" sz="1200" baseline="0" dirty="0" err="1" smtClean="0"/>
              <a:t>processed</a:t>
            </a:r>
            <a:r>
              <a:rPr lang="lb-LU" sz="1200" baseline="0" dirty="0" smtClean="0"/>
              <a:t>, </a:t>
            </a:r>
            <a:r>
              <a:rPr lang="lb-LU" sz="1200" baseline="0" dirty="0" err="1" smtClean="0"/>
              <a:t>unless</a:t>
            </a:r>
            <a:r>
              <a:rPr lang="lb-LU" sz="1200" baseline="0" dirty="0" smtClean="0"/>
              <a:t> </a:t>
            </a:r>
            <a:r>
              <a:rPr lang="lb-LU" sz="1200" baseline="0" dirty="0" err="1" smtClean="0"/>
              <a:t>you</a:t>
            </a:r>
            <a:r>
              <a:rPr lang="lb-LU" sz="1200" baseline="0" dirty="0" smtClean="0"/>
              <a:t> </a:t>
            </a:r>
            <a:r>
              <a:rPr lang="lb-LU" sz="1200" baseline="0" dirty="0" err="1" smtClean="0"/>
              <a:t>can</a:t>
            </a:r>
            <a:r>
              <a:rPr lang="lb-LU" sz="1200" baseline="0" dirty="0" smtClean="0"/>
              <a:t> </a:t>
            </a:r>
            <a:r>
              <a:rPr lang="lb-LU" sz="1200" baseline="0" dirty="0" err="1" smtClean="0"/>
              <a:t>invoke</a:t>
            </a:r>
            <a:r>
              <a:rPr lang="lb-LU" sz="1200" baseline="0" dirty="0" smtClean="0"/>
              <a:t> an </a:t>
            </a:r>
            <a:r>
              <a:rPr lang="lb-LU" sz="1200" baseline="0" dirty="0" err="1" smtClean="0"/>
              <a:t>exception</a:t>
            </a:r>
            <a:r>
              <a:rPr lang="lb-LU" sz="1200" baseline="0" dirty="0" smtClean="0"/>
              <a:t> </a:t>
            </a:r>
            <a:r>
              <a:rPr lang="lb-LU" sz="1200" baseline="0" dirty="0" err="1" smtClean="0"/>
              <a:t>forseen</a:t>
            </a:r>
            <a:r>
              <a:rPr lang="lb-LU" sz="1200" baseline="0" dirty="0" smtClean="0"/>
              <a:t> by GDPR. </a:t>
            </a:r>
            <a:r>
              <a:rPr lang="lb-LU" sz="1200" baseline="0" dirty="0" err="1" smtClean="0"/>
              <a:t>Examples</a:t>
            </a:r>
            <a:r>
              <a:rPr lang="lb-LU" sz="1200" baseline="0" dirty="0" smtClean="0"/>
              <a:t>: express </a:t>
            </a:r>
            <a:r>
              <a:rPr lang="lb-LU" sz="1200" baseline="0" dirty="0" err="1" smtClean="0"/>
              <a:t>consent</a:t>
            </a:r>
            <a:r>
              <a:rPr lang="lb-LU" sz="1200" baseline="0" dirty="0" smtClean="0"/>
              <a:t> (</a:t>
            </a:r>
            <a:r>
              <a:rPr lang="lb-LU" sz="1200" baseline="0" dirty="0" err="1" smtClean="0"/>
              <a:t>restrictive</a:t>
            </a:r>
            <a:r>
              <a:rPr lang="lb-LU" sz="1200" baseline="0" dirty="0" smtClean="0"/>
              <a:t> </a:t>
            </a:r>
            <a:r>
              <a:rPr lang="lb-LU" sz="1200" baseline="0" dirty="0" err="1" smtClean="0"/>
              <a:t>interpretation</a:t>
            </a:r>
            <a:r>
              <a:rPr lang="lb-LU" sz="1200" baseline="0" dirty="0" smtClean="0"/>
              <a:t>), legal </a:t>
            </a:r>
            <a:r>
              <a:rPr lang="lb-LU" sz="1200" baseline="0" dirty="0" err="1" smtClean="0"/>
              <a:t>obligation</a:t>
            </a:r>
            <a:r>
              <a:rPr lang="lb-LU" sz="1200" baseline="0" dirty="0" smtClean="0"/>
              <a:t> in </a:t>
            </a:r>
            <a:r>
              <a:rPr lang="lb-LU" sz="1200" baseline="0" dirty="0" err="1" smtClean="0"/>
              <a:t>the</a:t>
            </a:r>
            <a:r>
              <a:rPr lang="lb-LU" sz="1200" baseline="0" dirty="0" smtClean="0"/>
              <a:t> </a:t>
            </a:r>
            <a:r>
              <a:rPr lang="lb-LU" sz="1200" baseline="0" dirty="0" err="1" smtClean="0"/>
              <a:t>field</a:t>
            </a:r>
            <a:r>
              <a:rPr lang="lb-LU" sz="1200" baseline="0" dirty="0" smtClean="0"/>
              <a:t> of Labour </a:t>
            </a:r>
            <a:r>
              <a:rPr lang="lb-LU" sz="1200" baseline="0" dirty="0" err="1" smtClean="0"/>
              <a:t>law</a:t>
            </a:r>
            <a:r>
              <a:rPr lang="lb-LU" sz="1200" baseline="0" dirty="0" smtClean="0"/>
              <a:t>, </a:t>
            </a:r>
            <a:r>
              <a:rPr lang="lb-LU" sz="1200" baseline="0" dirty="0" err="1" smtClean="0"/>
              <a:t>necessary</a:t>
            </a:r>
            <a:r>
              <a:rPr lang="lb-LU" sz="1200" baseline="0" dirty="0" smtClean="0"/>
              <a:t> </a:t>
            </a:r>
            <a:r>
              <a:rPr lang="lb-LU" sz="1200" baseline="0" dirty="0" err="1" smtClean="0"/>
              <a:t>to</a:t>
            </a:r>
            <a:r>
              <a:rPr lang="lb-LU" sz="1200" baseline="0" dirty="0" smtClean="0"/>
              <a:t> </a:t>
            </a:r>
            <a:r>
              <a:rPr lang="lb-LU" sz="1200" baseline="0" dirty="0" err="1" smtClean="0"/>
              <a:t>protect</a:t>
            </a:r>
            <a:r>
              <a:rPr lang="lb-LU" sz="1200" baseline="0" dirty="0" smtClean="0"/>
              <a:t> </a:t>
            </a:r>
            <a:r>
              <a:rPr lang="lb-LU" sz="1200" baseline="0" dirty="0" err="1" smtClean="0"/>
              <a:t>the</a:t>
            </a:r>
            <a:r>
              <a:rPr lang="lb-LU" sz="1200" baseline="0" dirty="0" smtClean="0"/>
              <a:t> vital </a:t>
            </a:r>
            <a:r>
              <a:rPr lang="lb-LU" sz="1200" baseline="0" dirty="0" err="1" smtClean="0"/>
              <a:t>interests</a:t>
            </a:r>
            <a:r>
              <a:rPr lang="lb-LU" sz="1200" baseline="0" dirty="0" smtClean="0"/>
              <a:t> of </a:t>
            </a:r>
            <a:r>
              <a:rPr lang="lb-LU" sz="1200" baseline="0" dirty="0" err="1" smtClean="0"/>
              <a:t>the</a:t>
            </a:r>
            <a:r>
              <a:rPr lang="lb-LU" sz="1200" baseline="0" dirty="0" smtClean="0"/>
              <a:t> </a:t>
            </a:r>
            <a:r>
              <a:rPr lang="lb-LU" sz="1200" baseline="0" dirty="0" err="1" smtClean="0"/>
              <a:t>data</a:t>
            </a:r>
            <a:r>
              <a:rPr lang="lb-LU" sz="1200" baseline="0" dirty="0" smtClean="0"/>
              <a:t> </a:t>
            </a:r>
            <a:r>
              <a:rPr lang="lb-LU" sz="1200" baseline="0" dirty="0" err="1" smtClean="0"/>
              <a:t>subject</a:t>
            </a:r>
            <a:r>
              <a:rPr lang="lb-LU" sz="1200" baseline="0" dirty="0" smtClean="0"/>
              <a:t>, etc. 10 </a:t>
            </a:r>
            <a:r>
              <a:rPr lang="lb-LU" sz="1200" baseline="0" dirty="0" err="1" smtClean="0"/>
              <a:t>exceptions</a:t>
            </a:r>
            <a:r>
              <a:rPr lang="lb-LU" sz="1200" baseline="0" dirty="0" smtClean="0"/>
              <a:t> in </a:t>
            </a:r>
            <a:r>
              <a:rPr lang="lb-LU" sz="1200" baseline="0" dirty="0" err="1" smtClean="0"/>
              <a:t>article</a:t>
            </a:r>
            <a:r>
              <a:rPr lang="lb-LU" sz="1200" baseline="0" dirty="0" smtClean="0"/>
              <a:t> 9.2</a:t>
            </a:r>
          </a:p>
          <a:p>
            <a:r>
              <a:rPr lang="lb-LU" sz="1200" baseline="0" dirty="0" smtClean="0"/>
              <a:t>DO: </a:t>
            </a:r>
            <a:r>
              <a:rPr lang="lb-LU" sz="1200" baseline="0" dirty="0" err="1" smtClean="0"/>
              <a:t>go</a:t>
            </a:r>
            <a:r>
              <a:rPr lang="lb-LU" sz="1200" baseline="0" dirty="0" smtClean="0"/>
              <a:t> </a:t>
            </a:r>
            <a:r>
              <a:rPr lang="lb-LU" sz="1200" baseline="0" dirty="0" err="1" smtClean="0"/>
              <a:t>through</a:t>
            </a:r>
            <a:r>
              <a:rPr lang="lb-LU" sz="1200" baseline="0" dirty="0" smtClean="0"/>
              <a:t> </a:t>
            </a:r>
            <a:r>
              <a:rPr lang="lb-LU" sz="1200" baseline="0" dirty="0" err="1" smtClean="0"/>
              <a:t>the</a:t>
            </a:r>
            <a:r>
              <a:rPr lang="lb-LU" sz="1200" baseline="0" dirty="0" smtClean="0"/>
              <a:t> </a:t>
            </a:r>
            <a:r>
              <a:rPr lang="lb-LU" sz="1200" baseline="0" dirty="0" err="1" smtClean="0"/>
              <a:t>categories</a:t>
            </a:r>
            <a:r>
              <a:rPr lang="lb-LU" sz="1200" baseline="0" dirty="0" smtClean="0"/>
              <a:t>.</a:t>
            </a:r>
          </a:p>
          <a:p>
            <a:endParaRPr lang="lb-LU" sz="1200" baseline="0" dirty="0" smtClean="0"/>
          </a:p>
          <a:p>
            <a:r>
              <a:rPr lang="lb-LU" sz="1200" u="sng" baseline="0" dirty="0" err="1" smtClean="0"/>
              <a:t>Racial</a:t>
            </a:r>
            <a:r>
              <a:rPr lang="lb-LU" sz="1200" u="sng" baseline="0" dirty="0" smtClean="0"/>
              <a:t> </a:t>
            </a:r>
            <a:r>
              <a:rPr lang="lb-LU" sz="1200" u="sng" baseline="0" dirty="0" err="1" smtClean="0"/>
              <a:t>or</a:t>
            </a:r>
            <a:r>
              <a:rPr lang="lb-LU" sz="1200" u="sng" baseline="0" dirty="0" smtClean="0"/>
              <a:t> </a:t>
            </a:r>
            <a:r>
              <a:rPr lang="lb-LU" sz="1200" u="sng" baseline="0" dirty="0" err="1" smtClean="0"/>
              <a:t>ethnic</a:t>
            </a:r>
            <a:r>
              <a:rPr lang="lb-LU" sz="1200" u="sng" baseline="0" dirty="0" smtClean="0"/>
              <a:t> </a:t>
            </a:r>
            <a:r>
              <a:rPr lang="lb-LU" sz="1200" u="sng" baseline="0" dirty="0" err="1" smtClean="0"/>
              <a:t>origin</a:t>
            </a:r>
            <a:r>
              <a:rPr lang="lb-LU" sz="1200" u="sng" baseline="0" dirty="0" smtClean="0"/>
              <a:t> </a:t>
            </a:r>
            <a:r>
              <a:rPr lang="lb-LU" sz="1200" u="sng" dirty="0" smtClean="0"/>
              <a:t>≠ </a:t>
            </a:r>
            <a:r>
              <a:rPr lang="lb-LU" sz="1200" u="sng" dirty="0" err="1" smtClean="0"/>
              <a:t>nationality</a:t>
            </a:r>
            <a:endParaRPr lang="lb-LU" sz="1200" u="sng" dirty="0" smtClean="0"/>
          </a:p>
          <a:p>
            <a:r>
              <a:rPr lang="fr-FR" sz="1200" b="1" kern="1200" baseline="0" dirty="0" smtClean="0">
                <a:solidFill>
                  <a:schemeClr val="tx1"/>
                </a:solidFill>
                <a:latin typeface="Times" charset="0"/>
                <a:ea typeface="+mn-ea"/>
                <a:cs typeface="Arial" charset="0"/>
              </a:rPr>
              <a:t>Racial </a:t>
            </a:r>
            <a:r>
              <a:rPr lang="fr-FR" sz="1200" b="1" kern="1200" baseline="0" dirty="0" err="1" smtClean="0">
                <a:solidFill>
                  <a:schemeClr val="tx1"/>
                </a:solidFill>
                <a:latin typeface="Times" charset="0"/>
                <a:ea typeface="+mn-ea"/>
                <a:cs typeface="Arial" charset="0"/>
              </a:rPr>
              <a:t>origin</a:t>
            </a:r>
            <a:r>
              <a:rPr lang="fr-FR" sz="1200" b="1" kern="1200" baseline="0" dirty="0" smtClean="0">
                <a:solidFill>
                  <a:schemeClr val="tx1"/>
                </a:solidFill>
                <a:latin typeface="Times" charset="0"/>
                <a:ea typeface="+mn-ea"/>
                <a:cs typeface="Arial" charset="0"/>
              </a:rPr>
              <a:t>: </a:t>
            </a:r>
            <a:r>
              <a:rPr lang="fr-FR" sz="1200" b="0" kern="1200" baseline="0" dirty="0" err="1" smtClean="0">
                <a:solidFill>
                  <a:schemeClr val="tx1"/>
                </a:solidFill>
                <a:latin typeface="Times" charset="0"/>
                <a:ea typeface="+mn-ea"/>
                <a:cs typeface="Arial" charset="0"/>
              </a:rPr>
              <a:t>controversial</a:t>
            </a:r>
            <a:r>
              <a:rPr lang="fr-FR" sz="1200" b="0" kern="1200" baseline="0" dirty="0" smtClean="0">
                <a:solidFill>
                  <a:schemeClr val="tx1"/>
                </a:solidFill>
                <a:latin typeface="Times" charset="0"/>
                <a:ea typeface="+mn-ea"/>
                <a:cs typeface="Arial" charset="0"/>
              </a:rPr>
              <a:t> notion </a:t>
            </a:r>
            <a:r>
              <a:rPr lang="fr-FR" sz="1200" b="0" kern="1200" baseline="0" dirty="0" err="1" smtClean="0">
                <a:solidFill>
                  <a:schemeClr val="tx1"/>
                </a:solidFill>
                <a:latin typeface="Times" charset="0"/>
                <a:ea typeface="+mn-ea"/>
                <a:cs typeface="Arial" charset="0"/>
              </a:rPr>
              <a:t>tainted</a:t>
            </a:r>
            <a:r>
              <a:rPr lang="fr-FR" sz="1200" b="0" kern="1200" baseline="0" dirty="0" smtClean="0">
                <a:solidFill>
                  <a:schemeClr val="tx1"/>
                </a:solidFill>
                <a:latin typeface="Times" charset="0"/>
                <a:ea typeface="+mn-ea"/>
                <a:cs typeface="Arial" charset="0"/>
              </a:rPr>
              <a:t> by </a:t>
            </a:r>
            <a:r>
              <a:rPr lang="fr-FR" sz="1200" b="0" kern="1200" baseline="0" dirty="0" err="1" smtClean="0">
                <a:solidFill>
                  <a:schemeClr val="tx1"/>
                </a:solidFill>
                <a:latin typeface="Times" charset="0"/>
                <a:ea typeface="+mn-ea"/>
                <a:cs typeface="Arial" charset="0"/>
              </a:rPr>
              <a:t>history</a:t>
            </a:r>
            <a:r>
              <a:rPr lang="fr-FR" sz="1200" b="0" kern="1200" baseline="0" dirty="0" smtClean="0">
                <a:solidFill>
                  <a:schemeClr val="tx1"/>
                </a:solidFill>
                <a:latin typeface="Times" charset="0"/>
                <a:ea typeface="+mn-ea"/>
                <a:cs typeface="Arial" charset="0"/>
              </a:rPr>
              <a:t>. </a:t>
            </a:r>
            <a:r>
              <a:rPr lang="fr-FR" sz="1200" b="0" kern="1200" baseline="0" dirty="0" err="1" smtClean="0">
                <a:solidFill>
                  <a:schemeClr val="tx1"/>
                </a:solidFill>
                <a:latin typeface="Times" charset="0"/>
                <a:ea typeface="+mn-ea"/>
                <a:cs typeface="Arial" charset="0"/>
              </a:rPr>
              <a:t>Generally</a:t>
            </a:r>
            <a:r>
              <a:rPr lang="fr-FR" sz="1200" b="0" kern="1200" baseline="0" dirty="0" smtClean="0">
                <a:solidFill>
                  <a:schemeClr val="tx1"/>
                </a:solidFill>
                <a:latin typeface="Times" charset="0"/>
                <a:ea typeface="+mn-ea"/>
                <a:cs typeface="Arial" charset="0"/>
              </a:rPr>
              <a:t> </a:t>
            </a:r>
            <a:r>
              <a:rPr lang="fr-FR" sz="1200" b="0" kern="1200" baseline="0" dirty="0" err="1" smtClean="0">
                <a:solidFill>
                  <a:schemeClr val="tx1"/>
                </a:solidFill>
                <a:latin typeface="Times" charset="0"/>
                <a:ea typeface="+mn-ea"/>
                <a:cs typeface="Arial" charset="0"/>
              </a:rPr>
              <a:t>speaking</a:t>
            </a:r>
            <a:r>
              <a:rPr lang="fr-FR" sz="1200" b="0" kern="1200" baseline="0" dirty="0" smtClean="0">
                <a:solidFill>
                  <a:schemeClr val="tx1"/>
                </a:solidFill>
                <a:latin typeface="Times" charset="0"/>
                <a:ea typeface="+mn-ea"/>
                <a:cs typeface="Arial" charset="0"/>
              </a:rPr>
              <a:t>, </a:t>
            </a:r>
            <a:r>
              <a:rPr lang="fr-FR" sz="1200" b="0" kern="1200" baseline="0" dirty="0" err="1" smtClean="0">
                <a:solidFill>
                  <a:schemeClr val="tx1"/>
                </a:solidFill>
                <a:latin typeface="Times" charset="0"/>
                <a:ea typeface="+mn-ea"/>
                <a:cs typeface="Arial" charset="0"/>
              </a:rPr>
              <a:t>makes</a:t>
            </a:r>
            <a:r>
              <a:rPr lang="fr-FR" sz="1200" b="0" kern="1200" baseline="0" dirty="0" smtClean="0">
                <a:solidFill>
                  <a:schemeClr val="tx1"/>
                </a:solidFill>
                <a:latin typeface="Times" charset="0"/>
                <a:ea typeface="+mn-ea"/>
                <a:cs typeface="Arial" charset="0"/>
              </a:rPr>
              <a:t> </a:t>
            </a:r>
            <a:r>
              <a:rPr lang="fr-FR" sz="1200" b="0" kern="1200" baseline="0" dirty="0" err="1" smtClean="0">
                <a:solidFill>
                  <a:schemeClr val="tx1"/>
                </a:solidFill>
                <a:latin typeface="Times" charset="0"/>
                <a:ea typeface="+mn-ea"/>
                <a:cs typeface="Arial" charset="0"/>
              </a:rPr>
              <a:t>reference</a:t>
            </a:r>
            <a:r>
              <a:rPr lang="fr-FR" sz="1200" b="0" kern="1200" baseline="0" dirty="0" smtClean="0">
                <a:solidFill>
                  <a:schemeClr val="tx1"/>
                </a:solidFill>
                <a:latin typeface="Times" charset="0"/>
                <a:ea typeface="+mn-ea"/>
                <a:cs typeface="Arial" charset="0"/>
              </a:rPr>
              <a:t> to an classification of </a:t>
            </a:r>
            <a:r>
              <a:rPr lang="fr-FR" sz="1200" b="0" kern="1200" baseline="0" dirty="0" err="1" smtClean="0">
                <a:solidFill>
                  <a:schemeClr val="tx1"/>
                </a:solidFill>
                <a:latin typeface="Times" charset="0"/>
                <a:ea typeface="+mn-ea"/>
                <a:cs typeface="Arial" charset="0"/>
              </a:rPr>
              <a:t>humans</a:t>
            </a:r>
            <a:r>
              <a:rPr lang="fr-FR" sz="1200" b="0" kern="1200" baseline="0" dirty="0" smtClean="0">
                <a:solidFill>
                  <a:schemeClr val="tx1"/>
                </a:solidFill>
                <a:latin typeface="Times" charset="0"/>
                <a:ea typeface="+mn-ea"/>
                <a:cs typeface="Arial" charset="0"/>
              </a:rPr>
              <a:t> </a:t>
            </a:r>
            <a:r>
              <a:rPr lang="fr-FR" sz="1200" b="0" kern="1200" baseline="0" dirty="0" err="1" smtClean="0">
                <a:solidFill>
                  <a:schemeClr val="tx1"/>
                </a:solidFill>
                <a:latin typeface="Times" charset="0"/>
                <a:ea typeface="+mn-ea"/>
                <a:cs typeface="Arial" charset="0"/>
              </a:rPr>
              <a:t>based</a:t>
            </a:r>
            <a:r>
              <a:rPr lang="fr-FR" sz="1200" b="0" kern="1200" baseline="0" dirty="0" smtClean="0">
                <a:solidFill>
                  <a:schemeClr val="tx1"/>
                </a:solidFill>
                <a:latin typeface="Times" charset="0"/>
                <a:ea typeface="+mn-ea"/>
                <a:cs typeface="Arial" charset="0"/>
              </a:rPr>
              <a:t> on </a:t>
            </a:r>
            <a:r>
              <a:rPr lang="fr-FR" sz="1200" b="0" kern="1200" baseline="0" dirty="0" err="1" smtClean="0">
                <a:solidFill>
                  <a:schemeClr val="tx1"/>
                </a:solidFill>
                <a:latin typeface="Times" charset="0"/>
                <a:ea typeface="+mn-ea"/>
                <a:cs typeface="Arial" charset="0"/>
              </a:rPr>
              <a:t>various</a:t>
            </a:r>
            <a:r>
              <a:rPr lang="fr-FR" sz="1200" b="0" kern="1200" baseline="0" dirty="0" smtClean="0">
                <a:solidFill>
                  <a:schemeClr val="tx1"/>
                </a:solidFill>
                <a:latin typeface="Times" charset="0"/>
                <a:ea typeface="+mn-ea"/>
                <a:cs typeface="Arial" charset="0"/>
              </a:rPr>
              <a:t> </a:t>
            </a:r>
            <a:r>
              <a:rPr lang="fr-FR" sz="1200" b="0" kern="1200" baseline="0" dirty="0" err="1" smtClean="0">
                <a:solidFill>
                  <a:schemeClr val="tx1"/>
                </a:solidFill>
                <a:latin typeface="Times" charset="0"/>
                <a:ea typeface="+mn-ea"/>
                <a:cs typeface="Arial" charset="0"/>
              </a:rPr>
              <a:t>physical</a:t>
            </a:r>
            <a:r>
              <a:rPr lang="fr-FR" sz="1200" b="0" kern="1200" baseline="0" dirty="0" smtClean="0">
                <a:solidFill>
                  <a:schemeClr val="tx1"/>
                </a:solidFill>
                <a:latin typeface="Times" charset="0"/>
                <a:ea typeface="+mn-ea"/>
                <a:cs typeface="Arial" charset="0"/>
              </a:rPr>
              <a:t> </a:t>
            </a:r>
            <a:r>
              <a:rPr lang="fr-FR" sz="1200" b="0" kern="1200" baseline="0" dirty="0" err="1" smtClean="0">
                <a:solidFill>
                  <a:schemeClr val="tx1"/>
                </a:solidFill>
                <a:latin typeface="Times" charset="0"/>
                <a:ea typeface="+mn-ea"/>
                <a:cs typeface="Arial" charset="0"/>
              </a:rPr>
              <a:t>characteristics</a:t>
            </a:r>
            <a:r>
              <a:rPr lang="fr-FR" sz="1200" b="0" kern="1200" baseline="0" dirty="0" smtClean="0">
                <a:solidFill>
                  <a:schemeClr val="tx1"/>
                </a:solidFill>
                <a:latin typeface="Times" charset="0"/>
                <a:ea typeface="+mn-ea"/>
                <a:cs typeface="Arial" charset="0"/>
              </a:rPr>
              <a:t> </a:t>
            </a:r>
            <a:r>
              <a:rPr lang="fr-FR" sz="1200" b="0" kern="1200" baseline="0" dirty="0" err="1" smtClean="0">
                <a:solidFill>
                  <a:schemeClr val="tx1"/>
                </a:solidFill>
                <a:latin typeface="Times" charset="0"/>
                <a:ea typeface="+mn-ea"/>
                <a:cs typeface="Arial" charset="0"/>
              </a:rPr>
              <a:t>such</a:t>
            </a:r>
            <a:r>
              <a:rPr lang="fr-FR" sz="1200" b="0" kern="1200" baseline="0" dirty="0" smtClean="0">
                <a:solidFill>
                  <a:schemeClr val="tx1"/>
                </a:solidFill>
                <a:latin typeface="Times" charset="0"/>
                <a:ea typeface="+mn-ea"/>
                <a:cs typeface="Arial" charset="0"/>
              </a:rPr>
              <a:t> as skin </a:t>
            </a:r>
            <a:r>
              <a:rPr lang="fr-FR" sz="1200" b="0" kern="1200" baseline="0" dirty="0" err="1" smtClean="0">
                <a:solidFill>
                  <a:schemeClr val="tx1"/>
                </a:solidFill>
                <a:latin typeface="Times" charset="0"/>
                <a:ea typeface="+mn-ea"/>
                <a:cs typeface="Arial" charset="0"/>
              </a:rPr>
              <a:t>color</a:t>
            </a:r>
            <a:r>
              <a:rPr lang="fr-FR" sz="1200" b="0" kern="1200" baseline="0" dirty="0" smtClean="0">
                <a:solidFill>
                  <a:schemeClr val="tx1"/>
                </a:solidFill>
                <a:latin typeface="Times" charset="0"/>
                <a:ea typeface="+mn-ea"/>
                <a:cs typeface="Arial" charset="0"/>
              </a:rPr>
              <a:t>, </a:t>
            </a:r>
            <a:r>
              <a:rPr lang="fr-FR" sz="1200" b="0" kern="1200" baseline="0" dirty="0" err="1" smtClean="0">
                <a:solidFill>
                  <a:schemeClr val="tx1"/>
                </a:solidFill>
                <a:latin typeface="Times" charset="0"/>
                <a:ea typeface="+mn-ea"/>
                <a:cs typeface="Arial" charset="0"/>
              </a:rPr>
              <a:t>bone</a:t>
            </a:r>
            <a:r>
              <a:rPr lang="fr-FR" sz="1200" b="0" kern="1200" baseline="0" dirty="0" smtClean="0">
                <a:solidFill>
                  <a:schemeClr val="tx1"/>
                </a:solidFill>
                <a:latin typeface="Times" charset="0"/>
                <a:ea typeface="+mn-ea"/>
                <a:cs typeface="Arial" charset="0"/>
              </a:rPr>
              <a:t> structure, facial </a:t>
            </a:r>
            <a:r>
              <a:rPr lang="fr-FR" sz="1200" b="0" kern="1200" baseline="0" dirty="0" err="1" smtClean="0">
                <a:solidFill>
                  <a:schemeClr val="tx1"/>
                </a:solidFill>
                <a:latin typeface="Times" charset="0"/>
                <a:ea typeface="+mn-ea"/>
                <a:cs typeface="Arial" charset="0"/>
              </a:rPr>
              <a:t>form</a:t>
            </a:r>
            <a:r>
              <a:rPr lang="fr-FR" sz="1200" b="0" kern="1200" baseline="0" dirty="0" smtClean="0">
                <a:solidFill>
                  <a:schemeClr val="tx1"/>
                </a:solidFill>
                <a:latin typeface="Times" charset="0"/>
                <a:ea typeface="+mn-ea"/>
                <a:cs typeface="Arial" charset="0"/>
              </a:rPr>
              <a:t>, </a:t>
            </a:r>
            <a:r>
              <a:rPr lang="fr-FR" sz="1200" b="0" kern="1200" baseline="0" dirty="0" err="1" smtClean="0">
                <a:solidFill>
                  <a:schemeClr val="tx1"/>
                </a:solidFill>
                <a:latin typeface="Times" charset="0"/>
                <a:ea typeface="+mn-ea"/>
                <a:cs typeface="Arial" charset="0"/>
              </a:rPr>
              <a:t>eye</a:t>
            </a:r>
            <a:r>
              <a:rPr lang="fr-FR" sz="1200" b="0" kern="1200" baseline="0" dirty="0" smtClean="0">
                <a:solidFill>
                  <a:schemeClr val="tx1"/>
                </a:solidFill>
                <a:latin typeface="Times" charset="0"/>
                <a:ea typeface="+mn-ea"/>
                <a:cs typeface="Arial" charset="0"/>
              </a:rPr>
              <a:t> </a:t>
            </a:r>
            <a:r>
              <a:rPr lang="fr-FR" sz="1200" b="0" kern="1200" baseline="0" dirty="0" err="1" smtClean="0">
                <a:solidFill>
                  <a:schemeClr val="tx1"/>
                </a:solidFill>
                <a:latin typeface="Times" charset="0"/>
                <a:ea typeface="+mn-ea"/>
                <a:cs typeface="Arial" charset="0"/>
              </a:rPr>
              <a:t>color</a:t>
            </a:r>
            <a:r>
              <a:rPr lang="fr-FR" sz="1200" b="0" kern="1200" baseline="0" dirty="0" smtClean="0">
                <a:solidFill>
                  <a:schemeClr val="tx1"/>
                </a:solidFill>
                <a:latin typeface="Times" charset="0"/>
                <a:ea typeface="+mn-ea"/>
                <a:cs typeface="Arial" charset="0"/>
              </a:rPr>
              <a:t> etc.</a:t>
            </a:r>
          </a:p>
          <a:p>
            <a:r>
              <a:rPr lang="fr-FR" sz="1200" b="1" kern="1200" baseline="0" dirty="0" err="1" smtClean="0">
                <a:solidFill>
                  <a:schemeClr val="tx1"/>
                </a:solidFill>
                <a:latin typeface="Times" charset="0"/>
                <a:ea typeface="+mn-ea"/>
                <a:cs typeface="Arial" charset="0"/>
              </a:rPr>
              <a:t>Ethnical</a:t>
            </a:r>
            <a:r>
              <a:rPr lang="fr-FR" sz="1200" b="1" kern="1200" baseline="0" dirty="0" smtClean="0">
                <a:solidFill>
                  <a:schemeClr val="tx1"/>
                </a:solidFill>
                <a:latin typeface="Times" charset="0"/>
                <a:ea typeface="+mn-ea"/>
                <a:cs typeface="Arial" charset="0"/>
              </a:rPr>
              <a:t> </a:t>
            </a:r>
            <a:r>
              <a:rPr lang="fr-FR" sz="1200" b="1" kern="1200" baseline="0" dirty="0" err="1" smtClean="0">
                <a:solidFill>
                  <a:schemeClr val="tx1"/>
                </a:solidFill>
                <a:latin typeface="Times" charset="0"/>
                <a:ea typeface="+mn-ea"/>
                <a:cs typeface="Arial" charset="0"/>
              </a:rPr>
              <a:t>origin</a:t>
            </a:r>
            <a:r>
              <a:rPr lang="fr-FR" sz="1200" kern="1200" baseline="0" dirty="0" smtClean="0">
                <a:solidFill>
                  <a:schemeClr val="tx1"/>
                </a:solidFill>
                <a:latin typeface="Times" charset="0"/>
                <a:ea typeface="+mn-ea"/>
                <a:cs typeface="Arial" charset="0"/>
              </a:rPr>
              <a:t>: </a:t>
            </a:r>
            <a:r>
              <a:rPr lang="fr-FR" sz="1200" kern="1200" baseline="0" dirty="0" err="1" smtClean="0">
                <a:solidFill>
                  <a:schemeClr val="tx1"/>
                </a:solidFill>
                <a:latin typeface="Times" charset="0"/>
                <a:ea typeface="+mn-ea"/>
                <a:cs typeface="Arial" charset="0"/>
              </a:rPr>
              <a:t>term</a:t>
            </a:r>
            <a:r>
              <a:rPr lang="fr-FR" sz="1200" kern="1200" baseline="0" dirty="0" smtClean="0">
                <a:solidFill>
                  <a:schemeClr val="tx1"/>
                </a:solidFill>
                <a:latin typeface="Times" charset="0"/>
                <a:ea typeface="+mn-ea"/>
                <a:cs typeface="Arial" charset="0"/>
              </a:rPr>
              <a:t> </a:t>
            </a:r>
            <a:r>
              <a:rPr lang="fr-FR" sz="1200" kern="1200" baseline="0" dirty="0" err="1" smtClean="0">
                <a:solidFill>
                  <a:schemeClr val="tx1"/>
                </a:solidFill>
                <a:latin typeface="Times" charset="0"/>
                <a:ea typeface="+mn-ea"/>
                <a:cs typeface="Arial" charset="0"/>
              </a:rPr>
              <a:t>ethincity</a:t>
            </a:r>
            <a:r>
              <a:rPr lang="fr-FR" sz="1200" kern="1200" baseline="0" dirty="0" smtClean="0">
                <a:solidFill>
                  <a:schemeClr val="tx1"/>
                </a:solidFill>
                <a:latin typeface="Times" charset="0"/>
                <a:ea typeface="+mn-ea"/>
                <a:cs typeface="Arial" charset="0"/>
              </a:rPr>
              <a:t> </a:t>
            </a:r>
            <a:r>
              <a:rPr lang="fr-FR" sz="1200" kern="1200" baseline="0" dirty="0" err="1" smtClean="0">
                <a:solidFill>
                  <a:schemeClr val="tx1"/>
                </a:solidFill>
                <a:latin typeface="Times" charset="0"/>
                <a:ea typeface="+mn-ea"/>
                <a:cs typeface="Arial" charset="0"/>
              </a:rPr>
              <a:t>refers</a:t>
            </a:r>
            <a:r>
              <a:rPr lang="fr-FR" sz="1200" kern="1200" baseline="0" dirty="0" smtClean="0">
                <a:solidFill>
                  <a:schemeClr val="tx1"/>
                </a:solidFill>
                <a:latin typeface="Times" charset="0"/>
                <a:ea typeface="+mn-ea"/>
                <a:cs typeface="Arial" charset="0"/>
              </a:rPr>
              <a:t> to a social group of people </a:t>
            </a:r>
            <a:r>
              <a:rPr lang="fr-FR" sz="1200" kern="1200" baseline="0" dirty="0" err="1" smtClean="0">
                <a:solidFill>
                  <a:schemeClr val="tx1"/>
                </a:solidFill>
                <a:latin typeface="Times" charset="0"/>
                <a:ea typeface="+mn-ea"/>
                <a:cs typeface="Arial" charset="0"/>
              </a:rPr>
              <a:t>which</a:t>
            </a:r>
            <a:r>
              <a:rPr lang="fr-FR" sz="1200" kern="1200" baseline="0" dirty="0" smtClean="0">
                <a:solidFill>
                  <a:schemeClr val="tx1"/>
                </a:solidFill>
                <a:latin typeface="Times" charset="0"/>
                <a:ea typeface="+mn-ea"/>
                <a:cs typeface="Arial" charset="0"/>
              </a:rPr>
              <a:t> </a:t>
            </a:r>
            <a:r>
              <a:rPr lang="fr-FR" sz="1200" kern="1200" baseline="0" dirty="0" err="1" smtClean="0">
                <a:solidFill>
                  <a:schemeClr val="tx1"/>
                </a:solidFill>
                <a:latin typeface="Times" charset="0"/>
                <a:ea typeface="+mn-ea"/>
                <a:cs typeface="Arial" charset="0"/>
              </a:rPr>
              <a:t>consider</a:t>
            </a:r>
            <a:r>
              <a:rPr lang="fr-FR" sz="1200" kern="1200" baseline="0" dirty="0" smtClean="0">
                <a:solidFill>
                  <a:schemeClr val="tx1"/>
                </a:solidFill>
                <a:latin typeface="Times" charset="0"/>
                <a:ea typeface="+mn-ea"/>
                <a:cs typeface="Arial" charset="0"/>
              </a:rPr>
              <a:t> </a:t>
            </a:r>
            <a:r>
              <a:rPr lang="fr-FR" sz="1200" b="1" kern="1200" baseline="0" dirty="0" smtClean="0">
                <a:solidFill>
                  <a:schemeClr val="tx1"/>
                </a:solidFill>
                <a:latin typeface="Times" charset="0"/>
                <a:ea typeface="+mn-ea"/>
                <a:cs typeface="Arial" charset="0"/>
              </a:rPr>
              <a:t>sharing a </a:t>
            </a:r>
            <a:r>
              <a:rPr lang="fr-FR" sz="1200" b="1" kern="1200" baseline="0" dirty="0" err="1" smtClean="0">
                <a:solidFill>
                  <a:schemeClr val="tx1"/>
                </a:solidFill>
                <a:latin typeface="Times" charset="0"/>
                <a:ea typeface="+mn-ea"/>
                <a:cs typeface="Arial" charset="0"/>
              </a:rPr>
              <a:t>common</a:t>
            </a:r>
            <a:r>
              <a:rPr lang="fr-FR" sz="1200" b="1" kern="1200" baseline="0" dirty="0" smtClean="0">
                <a:solidFill>
                  <a:schemeClr val="tx1"/>
                </a:solidFill>
                <a:latin typeface="Times" charset="0"/>
                <a:ea typeface="+mn-ea"/>
                <a:cs typeface="Arial" charset="0"/>
              </a:rPr>
              <a:t> </a:t>
            </a:r>
            <a:r>
              <a:rPr lang="fr-FR" sz="1200" b="1" kern="1200" baseline="0" dirty="0" err="1" smtClean="0">
                <a:solidFill>
                  <a:schemeClr val="tx1"/>
                </a:solidFill>
                <a:latin typeface="Times" charset="0"/>
                <a:ea typeface="+mn-ea"/>
                <a:cs typeface="Arial" charset="0"/>
              </a:rPr>
              <a:t>lineage</a:t>
            </a:r>
            <a:r>
              <a:rPr lang="fr-FR" sz="1200" b="1" kern="1200" baseline="0" dirty="0" smtClean="0">
                <a:solidFill>
                  <a:schemeClr val="tx1"/>
                </a:solidFill>
                <a:latin typeface="Times" charset="0"/>
                <a:ea typeface="+mn-ea"/>
                <a:cs typeface="Arial" charset="0"/>
              </a:rPr>
              <a:t> or </a:t>
            </a:r>
            <a:r>
              <a:rPr lang="fr-FR" sz="1200" b="1" kern="1200" baseline="0" dirty="0" err="1" smtClean="0">
                <a:solidFill>
                  <a:schemeClr val="tx1"/>
                </a:solidFill>
                <a:latin typeface="Times" charset="0"/>
                <a:ea typeface="+mn-ea"/>
                <a:cs typeface="Arial" charset="0"/>
              </a:rPr>
              <a:t>heritage</a:t>
            </a:r>
            <a:r>
              <a:rPr lang="fr-FR" sz="1200" b="1" kern="1200" baseline="0" dirty="0" smtClean="0">
                <a:solidFill>
                  <a:schemeClr val="tx1"/>
                </a:solidFill>
                <a:latin typeface="Times" charset="0"/>
                <a:ea typeface="+mn-ea"/>
                <a:cs typeface="Arial" charset="0"/>
              </a:rPr>
              <a:t>, a </a:t>
            </a:r>
            <a:r>
              <a:rPr lang="fr-FR" sz="1200" b="1" kern="1200" baseline="0" dirty="0" err="1" smtClean="0">
                <a:solidFill>
                  <a:schemeClr val="tx1"/>
                </a:solidFill>
                <a:latin typeface="Times" charset="0"/>
                <a:ea typeface="+mn-ea"/>
                <a:cs typeface="Arial" charset="0"/>
              </a:rPr>
              <a:t>common</a:t>
            </a:r>
            <a:r>
              <a:rPr lang="fr-FR" sz="1200" b="1" kern="1200" baseline="0" dirty="0" smtClean="0">
                <a:solidFill>
                  <a:schemeClr val="tx1"/>
                </a:solidFill>
                <a:latin typeface="Times" charset="0"/>
                <a:ea typeface="+mn-ea"/>
                <a:cs typeface="Arial" charset="0"/>
              </a:rPr>
              <a:t> </a:t>
            </a:r>
            <a:r>
              <a:rPr lang="fr-FR" sz="1200" b="1" kern="1200" baseline="0" dirty="0" err="1" smtClean="0">
                <a:solidFill>
                  <a:schemeClr val="tx1"/>
                </a:solidFill>
                <a:latin typeface="Times" charset="0"/>
                <a:ea typeface="+mn-ea"/>
                <a:cs typeface="Arial" charset="0"/>
              </a:rPr>
              <a:t>history</a:t>
            </a:r>
            <a:r>
              <a:rPr lang="fr-FR" sz="1200" b="1" kern="1200" baseline="0" dirty="0" smtClean="0">
                <a:solidFill>
                  <a:schemeClr val="tx1"/>
                </a:solidFill>
                <a:latin typeface="Times" charset="0"/>
                <a:ea typeface="+mn-ea"/>
                <a:cs typeface="Arial" charset="0"/>
              </a:rPr>
              <a:t> or culture</a:t>
            </a:r>
            <a:r>
              <a:rPr lang="fr-FR" sz="1200" kern="1200" baseline="0" dirty="0" smtClean="0">
                <a:solidFill>
                  <a:schemeClr val="tx1"/>
                </a:solidFill>
                <a:latin typeface="Times" charset="0"/>
                <a:ea typeface="+mn-ea"/>
                <a:cs typeface="Arial" charset="0"/>
              </a:rPr>
              <a:t>. Can </a:t>
            </a:r>
            <a:r>
              <a:rPr lang="fr-FR" sz="1200" kern="1200" baseline="0" dirty="0" err="1" smtClean="0">
                <a:solidFill>
                  <a:schemeClr val="tx1"/>
                </a:solidFill>
                <a:latin typeface="Times" charset="0"/>
                <a:ea typeface="+mn-ea"/>
                <a:cs typeface="Arial" charset="0"/>
              </a:rPr>
              <a:t>be</a:t>
            </a:r>
            <a:r>
              <a:rPr lang="fr-FR" sz="1200" kern="1200" baseline="0" dirty="0" smtClean="0">
                <a:solidFill>
                  <a:schemeClr val="tx1"/>
                </a:solidFill>
                <a:latin typeface="Times" charset="0"/>
                <a:ea typeface="+mn-ea"/>
                <a:cs typeface="Arial" charset="0"/>
              </a:rPr>
              <a:t> </a:t>
            </a:r>
            <a:r>
              <a:rPr lang="fr-FR" sz="1200" kern="1200" baseline="0" dirty="0" err="1" smtClean="0">
                <a:solidFill>
                  <a:schemeClr val="tx1"/>
                </a:solidFill>
                <a:latin typeface="Times" charset="0"/>
                <a:ea typeface="+mn-ea"/>
                <a:cs typeface="Arial" charset="0"/>
              </a:rPr>
              <a:t>geographic</a:t>
            </a:r>
            <a:r>
              <a:rPr lang="fr-FR" sz="1200" kern="1200" baseline="0" dirty="0" smtClean="0">
                <a:solidFill>
                  <a:schemeClr val="tx1"/>
                </a:solidFill>
                <a:latin typeface="Times" charset="0"/>
                <a:ea typeface="+mn-ea"/>
                <a:cs typeface="Arial" charset="0"/>
              </a:rPr>
              <a:t> </a:t>
            </a:r>
            <a:r>
              <a:rPr lang="fr-FR" sz="1200" kern="1200" baseline="0" dirty="0" err="1" smtClean="0">
                <a:solidFill>
                  <a:schemeClr val="tx1"/>
                </a:solidFill>
                <a:latin typeface="Times" charset="0"/>
                <a:ea typeface="+mn-ea"/>
                <a:cs typeface="Arial" charset="0"/>
              </a:rPr>
              <a:t>origin</a:t>
            </a:r>
            <a:r>
              <a:rPr lang="fr-FR" sz="1200" kern="1200" baseline="0" dirty="0" smtClean="0">
                <a:solidFill>
                  <a:schemeClr val="tx1"/>
                </a:solidFill>
                <a:latin typeface="Times" charset="0"/>
                <a:ea typeface="+mn-ea"/>
                <a:cs typeface="Arial" charset="0"/>
              </a:rPr>
              <a:t>, </a:t>
            </a:r>
            <a:r>
              <a:rPr lang="fr-FR" sz="1200" kern="1200" baseline="0" dirty="0" err="1" smtClean="0">
                <a:solidFill>
                  <a:schemeClr val="tx1"/>
                </a:solidFill>
                <a:latin typeface="Times" charset="0"/>
                <a:ea typeface="+mn-ea"/>
                <a:cs typeface="Arial" charset="0"/>
              </a:rPr>
              <a:t>language</a:t>
            </a:r>
            <a:r>
              <a:rPr lang="fr-FR" sz="1200" kern="1200" baseline="0" dirty="0" smtClean="0">
                <a:solidFill>
                  <a:schemeClr val="tx1"/>
                </a:solidFill>
                <a:latin typeface="Times" charset="0"/>
                <a:ea typeface="+mn-ea"/>
                <a:cs typeface="Arial" charset="0"/>
              </a:rPr>
              <a:t> or </a:t>
            </a:r>
            <a:r>
              <a:rPr lang="fr-FR" sz="1200" kern="1200" baseline="0" dirty="0" err="1" smtClean="0">
                <a:solidFill>
                  <a:schemeClr val="tx1"/>
                </a:solidFill>
                <a:latin typeface="Times" charset="0"/>
                <a:ea typeface="+mn-ea"/>
                <a:cs typeface="Arial" charset="0"/>
              </a:rPr>
              <a:t>dialect</a:t>
            </a:r>
            <a:r>
              <a:rPr lang="fr-FR" sz="1200" kern="1200" baseline="0" dirty="0" smtClean="0">
                <a:solidFill>
                  <a:schemeClr val="tx1"/>
                </a:solidFill>
                <a:latin typeface="Times" charset="0"/>
                <a:ea typeface="+mn-ea"/>
                <a:cs typeface="Arial" charset="0"/>
              </a:rPr>
              <a:t>, </a:t>
            </a:r>
            <a:r>
              <a:rPr lang="fr-FR" sz="1200" kern="1200" baseline="0" dirty="0" err="1" smtClean="0">
                <a:solidFill>
                  <a:schemeClr val="tx1"/>
                </a:solidFill>
                <a:latin typeface="Times" charset="0"/>
                <a:ea typeface="+mn-ea"/>
                <a:cs typeface="Arial" charset="0"/>
              </a:rPr>
              <a:t>ideology</a:t>
            </a:r>
            <a:r>
              <a:rPr lang="fr-FR" sz="1200" kern="1200" baseline="0" dirty="0" smtClean="0">
                <a:solidFill>
                  <a:schemeClr val="tx1"/>
                </a:solidFill>
                <a:latin typeface="Times" charset="0"/>
                <a:ea typeface="+mn-ea"/>
                <a:cs typeface="Arial" charset="0"/>
              </a:rPr>
              <a:t>, religion, etc.</a:t>
            </a:r>
          </a:p>
          <a:p>
            <a:r>
              <a:rPr lang="lb-LU" sz="1200" b="1" dirty="0" err="1" smtClean="0"/>
              <a:t>Nationality</a:t>
            </a:r>
            <a:r>
              <a:rPr lang="lb-LU" sz="1200" b="1" baseline="0" dirty="0" smtClean="0"/>
              <a:t> </a:t>
            </a:r>
            <a:r>
              <a:rPr lang="lb-LU" sz="1200" baseline="0" dirty="0" smtClean="0"/>
              <a:t>= legal </a:t>
            </a:r>
            <a:r>
              <a:rPr lang="lb-LU" sz="1200" baseline="0" dirty="0" err="1" smtClean="0"/>
              <a:t>relationship</a:t>
            </a:r>
            <a:r>
              <a:rPr lang="lb-LU" sz="1200" baseline="0" dirty="0" smtClean="0"/>
              <a:t> </a:t>
            </a:r>
            <a:r>
              <a:rPr lang="lb-LU" sz="1200" baseline="0" dirty="0" err="1" smtClean="0"/>
              <a:t>between</a:t>
            </a:r>
            <a:r>
              <a:rPr lang="lb-LU" sz="1200" baseline="0" dirty="0" smtClean="0"/>
              <a:t> a </a:t>
            </a:r>
            <a:r>
              <a:rPr lang="lb-LU" sz="1200" baseline="0" dirty="0" err="1" smtClean="0"/>
              <a:t>person</a:t>
            </a:r>
            <a:r>
              <a:rPr lang="lb-LU" sz="1200" baseline="0" dirty="0" smtClean="0"/>
              <a:t> and a </a:t>
            </a:r>
            <a:r>
              <a:rPr lang="lb-LU" sz="1200" baseline="0" dirty="0" err="1" smtClean="0"/>
              <a:t>state</a:t>
            </a:r>
            <a:endParaRPr lang="lb-LU" sz="1200" baseline="0" dirty="0" smtClean="0"/>
          </a:p>
          <a:p>
            <a:endParaRPr lang="lb-LU" sz="1200" dirty="0" smtClean="0"/>
          </a:p>
          <a:p>
            <a:r>
              <a:rPr lang="en-US" b="1" dirty="0" smtClean="0"/>
              <a:t>Data concerning health:</a:t>
            </a:r>
            <a:r>
              <a:rPr lang="en-US" dirty="0" smtClean="0"/>
              <a:t> means personal data related to the physical or mental health of a natural person, including the provision of health care services, which reveal information about his or her health status (</a:t>
            </a:r>
            <a:r>
              <a:rPr lang="en-US" dirty="0" err="1" smtClean="0"/>
              <a:t>def</a:t>
            </a:r>
            <a:r>
              <a:rPr lang="en-US" dirty="0" smtClean="0"/>
              <a:t> GDPR)</a:t>
            </a:r>
          </a:p>
          <a:p>
            <a:endParaRPr lang="lb-LU" sz="1200" dirty="0" smtClean="0"/>
          </a:p>
          <a:p>
            <a:r>
              <a:rPr lang="lb-LU" sz="1200" u="sng" dirty="0" err="1" smtClean="0"/>
              <a:t>Genetic</a:t>
            </a:r>
            <a:r>
              <a:rPr lang="lb-LU" sz="1200" u="sng" dirty="0" smtClean="0"/>
              <a:t> </a:t>
            </a:r>
            <a:r>
              <a:rPr lang="lb-LU" sz="1200" u="sng" dirty="0" err="1" smtClean="0"/>
              <a:t>data</a:t>
            </a:r>
            <a:r>
              <a:rPr lang="lb-LU" sz="1200" u="sng" dirty="0" smtClean="0"/>
              <a:t> ≠ </a:t>
            </a:r>
            <a:r>
              <a:rPr lang="lb-LU" sz="1200" u="sng" dirty="0" err="1" smtClean="0"/>
              <a:t>biometrical</a:t>
            </a:r>
            <a:r>
              <a:rPr lang="lb-LU" sz="1200" u="sng" baseline="0" dirty="0" smtClean="0"/>
              <a:t> </a:t>
            </a:r>
            <a:r>
              <a:rPr lang="lb-LU" sz="1200" u="sng" baseline="0" dirty="0" err="1" smtClean="0"/>
              <a:t>data</a:t>
            </a:r>
            <a:endParaRPr lang="lb-LU" sz="1200" u="sng"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lb-LU" sz="1200" b="1" baseline="0" dirty="0" err="1" smtClean="0"/>
              <a:t>Genetic</a:t>
            </a:r>
            <a:r>
              <a:rPr lang="lb-LU" sz="1200" b="1" baseline="0" dirty="0" smtClean="0"/>
              <a:t> </a:t>
            </a:r>
            <a:r>
              <a:rPr lang="lb-LU" sz="1200" b="1" baseline="0" dirty="0" err="1" smtClean="0"/>
              <a:t>data</a:t>
            </a:r>
            <a:r>
              <a:rPr lang="lb-LU" sz="1200" b="1" baseline="0" dirty="0" smtClean="0"/>
              <a:t> </a:t>
            </a:r>
            <a:r>
              <a:rPr lang="lb-LU" sz="1200" baseline="0" dirty="0" smtClean="0"/>
              <a:t>= </a:t>
            </a:r>
            <a:r>
              <a:rPr lang="lb-LU" sz="1200" baseline="0" dirty="0" err="1" smtClean="0"/>
              <a:t>personal</a:t>
            </a:r>
            <a:r>
              <a:rPr lang="lb-LU" sz="1200" baseline="0" dirty="0" smtClean="0"/>
              <a:t> </a:t>
            </a:r>
            <a:r>
              <a:rPr lang="lb-LU" sz="1200" baseline="0" dirty="0" err="1" smtClean="0"/>
              <a:t>data</a:t>
            </a:r>
            <a:r>
              <a:rPr lang="lb-LU" sz="1200" baseline="0" dirty="0" smtClean="0"/>
              <a:t> </a:t>
            </a:r>
            <a:r>
              <a:rPr lang="lb-LU" sz="1200" baseline="0" dirty="0" err="1" smtClean="0"/>
              <a:t>relating</a:t>
            </a:r>
            <a:r>
              <a:rPr lang="lb-LU" sz="1200" baseline="0" dirty="0" smtClean="0"/>
              <a:t> </a:t>
            </a:r>
            <a:r>
              <a:rPr lang="lb-LU" sz="1200" baseline="0" dirty="0" err="1" smtClean="0"/>
              <a:t>to</a:t>
            </a:r>
            <a:r>
              <a:rPr lang="lb-LU" sz="1200" baseline="0" dirty="0" smtClean="0"/>
              <a:t> </a:t>
            </a:r>
            <a:r>
              <a:rPr lang="lb-LU" sz="1200" baseline="0" dirty="0" err="1" smtClean="0"/>
              <a:t>the</a:t>
            </a:r>
            <a:r>
              <a:rPr lang="lb-LU" sz="1200" baseline="0" dirty="0" smtClean="0"/>
              <a:t> </a:t>
            </a:r>
            <a:r>
              <a:rPr lang="lb-LU" sz="1200" baseline="0" dirty="0" err="1" smtClean="0"/>
              <a:t>inherited</a:t>
            </a:r>
            <a:r>
              <a:rPr lang="lb-LU" sz="1200" baseline="0" dirty="0" smtClean="0"/>
              <a:t> </a:t>
            </a:r>
            <a:r>
              <a:rPr lang="lb-LU" sz="1200" baseline="0" dirty="0" err="1" smtClean="0"/>
              <a:t>or</a:t>
            </a:r>
            <a:r>
              <a:rPr lang="lb-LU" sz="1200" baseline="0" dirty="0" smtClean="0"/>
              <a:t> </a:t>
            </a:r>
            <a:r>
              <a:rPr lang="lb-LU" sz="1200" baseline="0" dirty="0" err="1" smtClean="0"/>
              <a:t>acquired</a:t>
            </a:r>
            <a:r>
              <a:rPr lang="lb-LU" sz="1200" baseline="0" dirty="0" smtClean="0"/>
              <a:t> </a:t>
            </a:r>
            <a:r>
              <a:rPr lang="lb-LU" sz="1200" baseline="0" dirty="0" err="1" smtClean="0"/>
              <a:t>genetic</a:t>
            </a:r>
            <a:r>
              <a:rPr lang="lb-LU" sz="1200" baseline="0" dirty="0" smtClean="0"/>
              <a:t> </a:t>
            </a:r>
            <a:r>
              <a:rPr lang="lb-LU" sz="1200" baseline="0" dirty="0" err="1" smtClean="0"/>
              <a:t>characteristics</a:t>
            </a:r>
            <a:r>
              <a:rPr lang="lb-LU" sz="1200" baseline="0" dirty="0" smtClean="0"/>
              <a:t> of a </a:t>
            </a:r>
            <a:r>
              <a:rPr lang="lb-LU" sz="1200" baseline="0" dirty="0" err="1" smtClean="0"/>
              <a:t>natural</a:t>
            </a:r>
            <a:r>
              <a:rPr lang="lb-LU" sz="1200" baseline="0" dirty="0" smtClean="0"/>
              <a:t> </a:t>
            </a:r>
            <a:r>
              <a:rPr lang="lb-LU" sz="1200" baseline="0" dirty="0" err="1" smtClean="0"/>
              <a:t>person</a:t>
            </a:r>
            <a:r>
              <a:rPr lang="lb-LU" sz="1200" baseline="0" dirty="0" smtClean="0"/>
              <a:t> </a:t>
            </a:r>
            <a:r>
              <a:rPr lang="lb-LU" sz="1200" baseline="0" dirty="0" err="1" smtClean="0"/>
              <a:t>which</a:t>
            </a:r>
            <a:r>
              <a:rPr lang="lb-LU" sz="1200" baseline="0" dirty="0" smtClean="0"/>
              <a:t> </a:t>
            </a:r>
            <a:r>
              <a:rPr lang="lb-LU" sz="1200" baseline="0" dirty="0" err="1" smtClean="0"/>
              <a:t>give</a:t>
            </a:r>
            <a:r>
              <a:rPr lang="lb-LU" sz="1200" baseline="0" dirty="0" smtClean="0"/>
              <a:t> unique </a:t>
            </a:r>
            <a:r>
              <a:rPr lang="lb-LU" sz="1200" baseline="0" dirty="0" err="1" smtClean="0"/>
              <a:t>information</a:t>
            </a:r>
            <a:r>
              <a:rPr lang="lb-LU" sz="1200" baseline="0" dirty="0" smtClean="0"/>
              <a:t> </a:t>
            </a:r>
            <a:r>
              <a:rPr lang="lb-LU" sz="1200" baseline="0" dirty="0" err="1" smtClean="0"/>
              <a:t>about</a:t>
            </a:r>
            <a:r>
              <a:rPr lang="lb-LU" sz="1200" baseline="0" dirty="0" smtClean="0"/>
              <a:t> </a:t>
            </a:r>
            <a:r>
              <a:rPr lang="lb-LU" sz="1200" baseline="0" dirty="0" err="1" smtClean="0"/>
              <a:t>the</a:t>
            </a:r>
            <a:r>
              <a:rPr lang="lb-LU" sz="1200" baseline="0" dirty="0" smtClean="0"/>
              <a:t> </a:t>
            </a:r>
            <a:r>
              <a:rPr lang="lb-LU" sz="1200" baseline="0" dirty="0" err="1" smtClean="0"/>
              <a:t>physiology</a:t>
            </a:r>
            <a:r>
              <a:rPr lang="lb-LU" sz="1200" baseline="0" dirty="0" smtClean="0"/>
              <a:t> </a:t>
            </a:r>
            <a:r>
              <a:rPr lang="lb-LU" sz="1200" baseline="0" dirty="0" err="1" smtClean="0"/>
              <a:t>or</a:t>
            </a:r>
            <a:r>
              <a:rPr lang="lb-LU" sz="1200" baseline="0" dirty="0" smtClean="0"/>
              <a:t> </a:t>
            </a:r>
            <a:r>
              <a:rPr lang="lb-LU" sz="1200" baseline="0" dirty="0" err="1" smtClean="0"/>
              <a:t>the</a:t>
            </a:r>
            <a:r>
              <a:rPr lang="lb-LU" sz="1200" baseline="0" dirty="0" smtClean="0"/>
              <a:t> </a:t>
            </a:r>
            <a:r>
              <a:rPr lang="lb-LU" sz="1200" baseline="0" dirty="0" err="1" smtClean="0"/>
              <a:t>health</a:t>
            </a:r>
            <a:r>
              <a:rPr lang="lb-LU" sz="1200" baseline="0" dirty="0" smtClean="0"/>
              <a:t> of </a:t>
            </a:r>
            <a:r>
              <a:rPr lang="lb-LU" sz="1200" baseline="0" dirty="0" err="1" smtClean="0"/>
              <a:t>that</a:t>
            </a:r>
            <a:r>
              <a:rPr lang="lb-LU" sz="1200" baseline="0" dirty="0" smtClean="0"/>
              <a:t> </a:t>
            </a:r>
            <a:r>
              <a:rPr lang="lb-LU" sz="1200" baseline="0" dirty="0" err="1" smtClean="0"/>
              <a:t>natural</a:t>
            </a:r>
            <a:r>
              <a:rPr lang="lb-LU" sz="1200" baseline="0" dirty="0" smtClean="0"/>
              <a:t> </a:t>
            </a:r>
            <a:r>
              <a:rPr lang="lb-LU" sz="1200" baseline="0" dirty="0" err="1" smtClean="0"/>
              <a:t>person</a:t>
            </a:r>
            <a:r>
              <a:rPr lang="lb-LU" sz="1200" baseline="0" dirty="0" smtClean="0"/>
              <a:t> and </a:t>
            </a:r>
            <a:r>
              <a:rPr lang="lb-LU" sz="1200" baseline="0" dirty="0" err="1" smtClean="0"/>
              <a:t>which</a:t>
            </a:r>
            <a:r>
              <a:rPr lang="lb-LU" sz="1200" baseline="0" dirty="0" smtClean="0"/>
              <a:t> </a:t>
            </a:r>
            <a:r>
              <a:rPr lang="lb-LU" sz="1200" baseline="0" dirty="0" err="1" smtClean="0"/>
              <a:t>result</a:t>
            </a:r>
            <a:r>
              <a:rPr lang="lb-LU" sz="1200" baseline="0" dirty="0" smtClean="0"/>
              <a:t>, in </a:t>
            </a:r>
            <a:r>
              <a:rPr lang="lb-LU" sz="1200" baseline="0" dirty="0" err="1" smtClean="0"/>
              <a:t>particular</a:t>
            </a:r>
            <a:r>
              <a:rPr lang="lb-LU" sz="1200" baseline="0" dirty="0" smtClean="0"/>
              <a:t>, </a:t>
            </a:r>
            <a:r>
              <a:rPr lang="lb-LU" sz="1200" baseline="0" dirty="0" err="1" smtClean="0"/>
              <a:t>from</a:t>
            </a:r>
            <a:r>
              <a:rPr lang="lb-LU" sz="1200" baseline="0" dirty="0" smtClean="0"/>
              <a:t> an </a:t>
            </a:r>
            <a:r>
              <a:rPr lang="lb-LU" sz="1200" baseline="0" dirty="0" err="1" smtClean="0"/>
              <a:t>analysis</a:t>
            </a:r>
            <a:r>
              <a:rPr lang="lb-LU" sz="1200" baseline="0" dirty="0" smtClean="0"/>
              <a:t> of a </a:t>
            </a:r>
            <a:r>
              <a:rPr lang="lb-LU" sz="1200" baseline="0" dirty="0" err="1" smtClean="0"/>
              <a:t>biological</a:t>
            </a:r>
            <a:r>
              <a:rPr lang="lb-LU" sz="1200" baseline="0" dirty="0" smtClean="0"/>
              <a:t> </a:t>
            </a:r>
            <a:r>
              <a:rPr lang="lb-LU" sz="1200" baseline="0" dirty="0" err="1" smtClean="0"/>
              <a:t>sample</a:t>
            </a:r>
            <a:r>
              <a:rPr lang="lb-LU" sz="1200" baseline="0" dirty="0" smtClean="0"/>
              <a:t> </a:t>
            </a:r>
            <a:r>
              <a:rPr lang="lb-LU" sz="1200" baseline="0" dirty="0" err="1" smtClean="0"/>
              <a:t>fron</a:t>
            </a:r>
            <a:r>
              <a:rPr lang="lb-LU" sz="1200" baseline="0" dirty="0" smtClean="0"/>
              <a:t> </a:t>
            </a:r>
            <a:r>
              <a:rPr lang="lb-LU" sz="1200" baseline="0" dirty="0" err="1" smtClean="0"/>
              <a:t>that</a:t>
            </a:r>
            <a:r>
              <a:rPr lang="lb-LU" sz="1200" baseline="0" dirty="0" smtClean="0"/>
              <a:t> </a:t>
            </a:r>
            <a:r>
              <a:rPr lang="lb-LU" sz="1200" baseline="0" dirty="0" err="1" smtClean="0"/>
              <a:t>person</a:t>
            </a:r>
            <a:r>
              <a:rPr lang="lb-LU" sz="1200" baseline="0" dirty="0" smtClean="0"/>
              <a:t>. (human </a:t>
            </a:r>
            <a:r>
              <a:rPr lang="lb-LU" sz="1200" baseline="0" dirty="0" err="1" smtClean="0"/>
              <a:t>tissue</a:t>
            </a:r>
            <a:r>
              <a:rPr lang="lb-LU" sz="1200" baseline="0" dirty="0" smtClean="0"/>
              <a:t> </a:t>
            </a:r>
            <a:r>
              <a:rPr lang="lb-LU" sz="1200" baseline="0" dirty="0" err="1" smtClean="0"/>
              <a:t>cells</a:t>
            </a:r>
            <a:r>
              <a:rPr lang="lb-LU" sz="1200" baseline="0" dirty="0" smtClean="0"/>
              <a:t> </a:t>
            </a:r>
            <a:r>
              <a:rPr lang="lb-LU" sz="1200" baseline="0" dirty="0" err="1" smtClean="0"/>
              <a:t>harvested</a:t>
            </a:r>
            <a:r>
              <a:rPr lang="lb-LU" sz="1200" baseline="0" dirty="0" smtClean="0"/>
              <a:t> and </a:t>
            </a:r>
            <a:r>
              <a:rPr lang="lb-LU" sz="1200" baseline="0" dirty="0" err="1" smtClean="0"/>
              <a:t>sequenced</a:t>
            </a:r>
            <a:r>
              <a:rPr lang="lb-LU" sz="1200" baseline="0" dirty="0" smtClean="0"/>
              <a:t>) </a:t>
            </a:r>
            <a:r>
              <a:rPr lang="en-US" dirty="0" smtClean="0"/>
              <a:t>(</a:t>
            </a:r>
            <a:r>
              <a:rPr lang="en-US" dirty="0" err="1" smtClean="0"/>
              <a:t>def</a:t>
            </a:r>
            <a:r>
              <a:rPr lang="en-US" dirty="0" smtClean="0"/>
              <a:t> GDPR)</a:t>
            </a:r>
          </a:p>
          <a:p>
            <a:endParaRPr lang="lb-LU" sz="1200" baseline="0" dirty="0" smtClean="0"/>
          </a:p>
          <a:p>
            <a:r>
              <a:rPr lang="lb-LU" sz="1200" b="1" baseline="0" dirty="0" err="1" smtClean="0"/>
              <a:t>Biometric</a:t>
            </a:r>
            <a:r>
              <a:rPr lang="lb-LU" sz="1200" b="1" baseline="0" dirty="0" smtClean="0"/>
              <a:t> </a:t>
            </a:r>
            <a:r>
              <a:rPr lang="lb-LU" sz="1200" b="1" baseline="0" dirty="0" err="1" smtClean="0"/>
              <a:t>data</a:t>
            </a:r>
            <a:r>
              <a:rPr lang="lb-LU" sz="1200" baseline="0" dirty="0" smtClean="0"/>
              <a:t> = “</a:t>
            </a:r>
            <a:r>
              <a:rPr lang="lb-LU" sz="1200" baseline="0" dirty="0" err="1" smtClean="0"/>
              <a:t>personal</a:t>
            </a:r>
            <a:r>
              <a:rPr lang="lb-LU" sz="1200" baseline="0" dirty="0" smtClean="0"/>
              <a:t> </a:t>
            </a:r>
            <a:r>
              <a:rPr lang="lb-LU" sz="1200" baseline="0" dirty="0" err="1" smtClean="0"/>
              <a:t>data</a:t>
            </a:r>
            <a:r>
              <a:rPr lang="lb-LU" sz="1200" baseline="0" dirty="0" smtClean="0"/>
              <a:t> </a:t>
            </a:r>
            <a:r>
              <a:rPr lang="lb-LU" sz="1200" baseline="0" dirty="0" err="1" smtClean="0"/>
              <a:t>resulting</a:t>
            </a:r>
            <a:r>
              <a:rPr lang="lb-LU" sz="1200" baseline="0" dirty="0" smtClean="0"/>
              <a:t> </a:t>
            </a:r>
            <a:r>
              <a:rPr lang="lb-LU" sz="1200" baseline="0" dirty="0" err="1" smtClean="0"/>
              <a:t>from</a:t>
            </a:r>
            <a:r>
              <a:rPr lang="lb-LU" sz="1200" baseline="0" dirty="0" smtClean="0"/>
              <a:t> </a:t>
            </a:r>
            <a:r>
              <a:rPr lang="lb-LU" sz="1200" baseline="0" dirty="0" err="1" smtClean="0"/>
              <a:t>specific</a:t>
            </a:r>
            <a:r>
              <a:rPr lang="lb-LU" sz="1200" baseline="0" dirty="0" smtClean="0"/>
              <a:t> </a:t>
            </a:r>
            <a:r>
              <a:rPr lang="lb-LU" sz="1200" baseline="0" dirty="0" err="1" smtClean="0"/>
              <a:t>technical</a:t>
            </a:r>
            <a:r>
              <a:rPr lang="lb-LU" sz="1200" baseline="0" dirty="0" smtClean="0"/>
              <a:t> </a:t>
            </a:r>
            <a:r>
              <a:rPr lang="lb-LU" sz="1200" baseline="0" dirty="0" err="1" smtClean="0"/>
              <a:t>processing</a:t>
            </a:r>
            <a:r>
              <a:rPr lang="lb-LU" sz="1200" baseline="0" dirty="0" smtClean="0"/>
              <a:t> </a:t>
            </a:r>
            <a:r>
              <a:rPr lang="lb-LU" sz="1200" baseline="0" dirty="0" err="1" smtClean="0"/>
              <a:t>relating</a:t>
            </a:r>
            <a:r>
              <a:rPr lang="lb-LU" sz="1200" baseline="0" dirty="0" smtClean="0"/>
              <a:t> </a:t>
            </a:r>
            <a:r>
              <a:rPr lang="lb-LU" sz="1200" baseline="0" dirty="0" err="1" smtClean="0"/>
              <a:t>to</a:t>
            </a:r>
            <a:r>
              <a:rPr lang="lb-LU" sz="1200" baseline="0" dirty="0" smtClean="0"/>
              <a:t> </a:t>
            </a:r>
            <a:r>
              <a:rPr lang="lb-LU" sz="1200" baseline="0" dirty="0" err="1" smtClean="0"/>
              <a:t>the</a:t>
            </a:r>
            <a:r>
              <a:rPr lang="lb-LU" sz="1200" baseline="0" dirty="0" smtClean="0"/>
              <a:t> </a:t>
            </a:r>
            <a:r>
              <a:rPr lang="lb-LU" sz="1200" baseline="0" dirty="0" err="1" smtClean="0"/>
              <a:t>physical</a:t>
            </a:r>
            <a:r>
              <a:rPr lang="lb-LU" sz="1200" baseline="0" dirty="0" smtClean="0"/>
              <a:t>, </a:t>
            </a:r>
            <a:r>
              <a:rPr lang="lb-LU" sz="1200" baseline="0" dirty="0" err="1" smtClean="0"/>
              <a:t>physiological</a:t>
            </a:r>
            <a:r>
              <a:rPr lang="lb-LU" sz="1200" baseline="0" dirty="0" smtClean="0"/>
              <a:t> </a:t>
            </a:r>
            <a:r>
              <a:rPr lang="lb-LU" sz="1200" baseline="0" dirty="0" err="1" smtClean="0"/>
              <a:t>or</a:t>
            </a:r>
            <a:r>
              <a:rPr lang="lb-LU" sz="1200" baseline="0" dirty="0" smtClean="0"/>
              <a:t> </a:t>
            </a:r>
            <a:r>
              <a:rPr lang="lb-LU" sz="1200" baseline="0" dirty="0" err="1" smtClean="0"/>
              <a:t>behavioural</a:t>
            </a:r>
            <a:r>
              <a:rPr lang="lb-LU" sz="1200" baseline="0" dirty="0" smtClean="0"/>
              <a:t> </a:t>
            </a:r>
            <a:r>
              <a:rPr lang="lb-LU" sz="1200" baseline="0" dirty="0" err="1" smtClean="0"/>
              <a:t>characteristics</a:t>
            </a:r>
            <a:r>
              <a:rPr lang="lb-LU" sz="1200" baseline="0" dirty="0" smtClean="0"/>
              <a:t> of a </a:t>
            </a:r>
            <a:r>
              <a:rPr lang="lb-LU" sz="1200" baseline="0" dirty="0" err="1" smtClean="0"/>
              <a:t>natural</a:t>
            </a:r>
            <a:r>
              <a:rPr lang="lb-LU" sz="1200" baseline="0" dirty="0" smtClean="0"/>
              <a:t> </a:t>
            </a:r>
            <a:r>
              <a:rPr lang="lb-LU" sz="1200" baseline="0" dirty="0" err="1" smtClean="0"/>
              <a:t>person</a:t>
            </a:r>
            <a:r>
              <a:rPr lang="lb-LU" sz="1200" baseline="0" dirty="0" smtClean="0"/>
              <a:t>, </a:t>
            </a:r>
            <a:r>
              <a:rPr lang="lb-LU" sz="1200" baseline="0" dirty="0" err="1" smtClean="0"/>
              <a:t>which</a:t>
            </a:r>
            <a:r>
              <a:rPr lang="lb-LU" sz="1200" baseline="0" dirty="0" smtClean="0"/>
              <a:t> </a:t>
            </a:r>
            <a:r>
              <a:rPr lang="lb-LU" sz="1200" baseline="0" dirty="0" err="1" smtClean="0"/>
              <a:t>allow</a:t>
            </a:r>
            <a:r>
              <a:rPr lang="lb-LU" sz="1200" baseline="0" dirty="0" smtClean="0"/>
              <a:t> </a:t>
            </a:r>
            <a:r>
              <a:rPr lang="lb-LU" sz="1200" baseline="0" dirty="0" err="1" smtClean="0"/>
              <a:t>or</a:t>
            </a:r>
            <a:r>
              <a:rPr lang="lb-LU" sz="1200" baseline="0" dirty="0" smtClean="0"/>
              <a:t> </a:t>
            </a:r>
            <a:r>
              <a:rPr lang="lb-LU" sz="1200" baseline="0" dirty="0" err="1" smtClean="0"/>
              <a:t>confirm</a:t>
            </a:r>
            <a:r>
              <a:rPr lang="lb-LU" sz="1200" baseline="0" dirty="0" smtClean="0"/>
              <a:t> </a:t>
            </a:r>
            <a:r>
              <a:rPr lang="lb-LU" sz="1200" baseline="0" dirty="0" err="1" smtClean="0"/>
              <a:t>the</a:t>
            </a:r>
            <a:r>
              <a:rPr lang="lb-LU" sz="1200" baseline="0" dirty="0" smtClean="0"/>
              <a:t> unique </a:t>
            </a:r>
            <a:r>
              <a:rPr lang="lb-LU" sz="1200" baseline="0" dirty="0" err="1" smtClean="0"/>
              <a:t>identification</a:t>
            </a:r>
            <a:r>
              <a:rPr lang="lb-LU" sz="1200" baseline="0" dirty="0" smtClean="0"/>
              <a:t> of </a:t>
            </a:r>
            <a:r>
              <a:rPr lang="lb-LU" sz="1200" baseline="0" dirty="0" err="1" smtClean="0"/>
              <a:t>that</a:t>
            </a:r>
            <a:r>
              <a:rPr lang="lb-LU" sz="1200" baseline="0" dirty="0" smtClean="0"/>
              <a:t> </a:t>
            </a:r>
            <a:r>
              <a:rPr lang="lb-LU" sz="1200" baseline="0" dirty="0" err="1" smtClean="0"/>
              <a:t>natural</a:t>
            </a:r>
            <a:r>
              <a:rPr lang="lb-LU" sz="1200" baseline="0" dirty="0" smtClean="0"/>
              <a:t> </a:t>
            </a:r>
            <a:r>
              <a:rPr lang="lb-LU" sz="1200" baseline="0" dirty="0" err="1" smtClean="0"/>
              <a:t>person</a:t>
            </a:r>
            <a:r>
              <a:rPr lang="lb-LU" sz="1200" baseline="0" dirty="0" smtClean="0"/>
              <a:t> (</a:t>
            </a:r>
            <a:r>
              <a:rPr lang="en-US" sz="1200" b="0" i="0" u="none" strike="noStrike" kern="1200" baseline="0" dirty="0" smtClean="0">
                <a:solidFill>
                  <a:schemeClr val="tx1"/>
                </a:solidFill>
                <a:latin typeface="Times" charset="0"/>
                <a:ea typeface="+mn-ea"/>
                <a:cs typeface="Arial" charset="0"/>
              </a:rPr>
              <a:t>such as facial images or </a:t>
            </a:r>
            <a:r>
              <a:rPr lang="en-US" sz="1200" b="0" i="0" u="none" strike="noStrike" kern="1200" baseline="0" dirty="0" err="1" smtClean="0">
                <a:solidFill>
                  <a:schemeClr val="tx1"/>
                </a:solidFill>
                <a:latin typeface="Times" charset="0"/>
                <a:ea typeface="+mn-ea"/>
                <a:cs typeface="Arial" charset="0"/>
              </a:rPr>
              <a:t>dactyloscopic</a:t>
            </a:r>
            <a:r>
              <a:rPr lang="en-US" sz="1200" b="0" i="0" u="none" strike="noStrike" kern="1200" baseline="0" dirty="0" smtClean="0">
                <a:solidFill>
                  <a:schemeClr val="tx1"/>
                </a:solidFill>
                <a:latin typeface="Times" charset="0"/>
                <a:ea typeface="+mn-ea"/>
                <a:cs typeface="Arial" charset="0"/>
              </a:rPr>
              <a:t> data)”</a:t>
            </a:r>
            <a:r>
              <a:rPr lang="lb-LU" sz="1200" b="0" i="0" u="none" strike="noStrike" kern="1200" baseline="0" dirty="0" smtClean="0">
                <a:solidFill>
                  <a:schemeClr val="tx1"/>
                </a:solidFill>
                <a:latin typeface="Times" charset="0"/>
                <a:ea typeface="+mn-ea"/>
                <a:cs typeface="Arial" charset="0"/>
              </a:rPr>
              <a:t> (GDPR </a:t>
            </a:r>
            <a:r>
              <a:rPr lang="lb-LU" sz="1200" b="0" i="0" u="none" strike="noStrike" kern="1200" baseline="0" dirty="0" err="1" smtClean="0">
                <a:solidFill>
                  <a:schemeClr val="tx1"/>
                </a:solidFill>
                <a:latin typeface="Times" charset="0"/>
                <a:ea typeface="+mn-ea"/>
                <a:cs typeface="Arial" charset="0"/>
              </a:rPr>
              <a:t>definition</a:t>
            </a:r>
            <a:r>
              <a:rPr lang="lb-LU" sz="1200" b="0" i="0" u="none" strike="noStrike" kern="1200" baseline="0" dirty="0" smtClean="0">
                <a:solidFill>
                  <a:schemeClr val="tx1"/>
                </a:solidFill>
                <a:latin typeface="Times" charset="0"/>
                <a:ea typeface="+mn-ea"/>
                <a:cs typeface="Arial" charset="0"/>
              </a:rPr>
              <a:t>) </a:t>
            </a:r>
            <a:r>
              <a:rPr lang="lb-LU" sz="1200" baseline="0" dirty="0" smtClean="0"/>
              <a:t>(</a:t>
            </a:r>
            <a:r>
              <a:rPr lang="lb-LU" sz="1200" baseline="0" dirty="0" err="1" smtClean="0"/>
              <a:t>fingerprint</a:t>
            </a:r>
            <a:r>
              <a:rPr lang="lb-LU" sz="1200" baseline="0" dirty="0" smtClean="0"/>
              <a:t> </a:t>
            </a:r>
            <a:r>
              <a:rPr lang="lb-LU" sz="1200" baseline="0" dirty="0" err="1" smtClean="0"/>
              <a:t>scan</a:t>
            </a:r>
            <a:r>
              <a:rPr lang="lb-LU" sz="1200" baseline="0" dirty="0" smtClean="0"/>
              <a:t> </a:t>
            </a:r>
            <a:r>
              <a:rPr lang="lb-LU" sz="1200" baseline="0" dirty="0" err="1" smtClean="0"/>
              <a:t>for</a:t>
            </a:r>
            <a:r>
              <a:rPr lang="lb-LU" sz="1200" baseline="0" dirty="0" smtClean="0"/>
              <a:t> Access </a:t>
            </a:r>
            <a:r>
              <a:rPr lang="lb-LU" sz="1200" baseline="0" dirty="0" err="1" smtClean="0"/>
              <a:t>control</a:t>
            </a:r>
            <a:r>
              <a:rPr lang="lb-LU" sz="1200" baseline="0" dirty="0" smtClean="0"/>
              <a:t>)</a:t>
            </a:r>
          </a:p>
          <a:p>
            <a:endParaRPr lang="lb-LU" sz="1200" baseline="0" dirty="0" smtClean="0"/>
          </a:p>
          <a:p>
            <a:r>
              <a:rPr lang="lb-LU" sz="1200" b="1" baseline="0" dirty="0" err="1" smtClean="0"/>
              <a:t>Judicial</a:t>
            </a:r>
            <a:r>
              <a:rPr lang="lb-LU" sz="1200" b="1" baseline="0" dirty="0" smtClean="0"/>
              <a:t> </a:t>
            </a:r>
            <a:r>
              <a:rPr lang="lb-LU" sz="1200" b="1" baseline="0" dirty="0" err="1" smtClean="0"/>
              <a:t>data</a:t>
            </a:r>
            <a:r>
              <a:rPr lang="lb-LU" sz="1200" baseline="0" dirty="0" smtClean="0"/>
              <a:t>: </a:t>
            </a:r>
            <a:r>
              <a:rPr lang="lb-LU" sz="1200" baseline="0" dirty="0" err="1" smtClean="0"/>
              <a:t>data</a:t>
            </a:r>
            <a:r>
              <a:rPr lang="lb-LU" sz="1200" baseline="0" dirty="0" smtClean="0"/>
              <a:t> </a:t>
            </a:r>
            <a:r>
              <a:rPr lang="lb-LU" sz="1200" baseline="0" dirty="0" err="1" smtClean="0"/>
              <a:t>relating</a:t>
            </a:r>
            <a:r>
              <a:rPr lang="lb-LU" sz="1200" baseline="0" dirty="0" smtClean="0"/>
              <a:t> </a:t>
            </a:r>
            <a:r>
              <a:rPr lang="lb-LU" sz="1200" baseline="0" dirty="0" err="1" smtClean="0"/>
              <a:t>to</a:t>
            </a:r>
            <a:r>
              <a:rPr lang="lb-LU" sz="1200" baseline="0" dirty="0" smtClean="0"/>
              <a:t> </a:t>
            </a:r>
            <a:r>
              <a:rPr lang="lb-LU" sz="1200" baseline="0" dirty="0" err="1" smtClean="0"/>
              <a:t>the</a:t>
            </a:r>
            <a:r>
              <a:rPr lang="lb-LU" sz="1200" baseline="0" dirty="0" smtClean="0"/>
              <a:t> </a:t>
            </a:r>
            <a:r>
              <a:rPr lang="lb-LU" sz="1200" baseline="0" dirty="0" err="1" smtClean="0"/>
              <a:t>judicial</a:t>
            </a:r>
            <a:r>
              <a:rPr lang="lb-LU" sz="1200" baseline="0" dirty="0" smtClean="0"/>
              <a:t> </a:t>
            </a:r>
            <a:r>
              <a:rPr lang="lb-LU" sz="1200" baseline="0" dirty="0" err="1" smtClean="0"/>
              <a:t>activities</a:t>
            </a:r>
            <a:r>
              <a:rPr lang="lb-LU" sz="1200" baseline="0" dirty="0" smtClean="0"/>
              <a:t> </a:t>
            </a:r>
            <a:r>
              <a:rPr lang="lb-LU" sz="1200" baseline="0" dirty="0" err="1" smtClean="0"/>
              <a:t>or</a:t>
            </a:r>
            <a:r>
              <a:rPr lang="lb-LU" sz="1200" baseline="0" dirty="0" smtClean="0"/>
              <a:t> </a:t>
            </a:r>
            <a:r>
              <a:rPr lang="lb-LU" sz="1200" baseline="0" dirty="0" err="1" smtClean="0"/>
              <a:t>past</a:t>
            </a:r>
            <a:r>
              <a:rPr lang="lb-LU" sz="1200" baseline="0" dirty="0" smtClean="0"/>
              <a:t> of an </a:t>
            </a:r>
            <a:r>
              <a:rPr lang="lb-LU" sz="1200" baseline="0" dirty="0" err="1" smtClean="0"/>
              <a:t>individual</a:t>
            </a:r>
            <a:r>
              <a:rPr lang="lb-LU" sz="1200" baseline="0" dirty="0" smtClean="0"/>
              <a:t>. Ex: </a:t>
            </a:r>
            <a:r>
              <a:rPr lang="lb-LU" sz="1200" baseline="0" dirty="0" err="1" smtClean="0"/>
              <a:t>criminal</a:t>
            </a:r>
            <a:r>
              <a:rPr lang="lb-LU" sz="1200" baseline="0" dirty="0" smtClean="0"/>
              <a:t> </a:t>
            </a:r>
            <a:r>
              <a:rPr lang="lb-LU" sz="1200" baseline="0" dirty="0" err="1" smtClean="0"/>
              <a:t>record</a:t>
            </a:r>
            <a:r>
              <a:rPr lang="lb-LU" sz="1200" baseline="0" dirty="0" smtClean="0"/>
              <a:t>.</a:t>
            </a:r>
            <a:endParaRPr lang="lb-LU" sz="1200" dirty="0" smtClean="0"/>
          </a:p>
          <a:p>
            <a:endParaRPr lang="fr-FR" dirty="0"/>
          </a:p>
        </p:txBody>
      </p:sp>
      <p:sp>
        <p:nvSpPr>
          <p:cNvPr id="4" name="Slide Number Placeholder 3"/>
          <p:cNvSpPr>
            <a:spLocks noGrp="1"/>
          </p:cNvSpPr>
          <p:nvPr>
            <p:ph type="sldNum" sz="quarter" idx="10"/>
          </p:nvPr>
        </p:nvSpPr>
        <p:spPr/>
        <p:txBody>
          <a:bodyPr/>
          <a:lstStyle/>
          <a:p>
            <a:pPr>
              <a:defRPr/>
            </a:pPr>
            <a:fld id="{F7482A44-E8EC-483F-BFAA-D3BEA7FEAE89}" type="slidenum">
              <a:rPr lang="fr-FR" smtClean="0"/>
              <a:pPr>
                <a:defRPr/>
              </a:pPr>
              <a:t>10</a:t>
            </a:fld>
            <a:endParaRPr lang="fr-FR"/>
          </a:p>
        </p:txBody>
      </p:sp>
    </p:spTree>
    <p:extLst>
      <p:ext uri="{BB962C8B-B14F-4D97-AF65-F5344CB8AC3E}">
        <p14:creationId xmlns:p14="http://schemas.microsoft.com/office/powerpoint/2010/main" val="3341172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definition is very broad, includes</a:t>
            </a:r>
            <a:r>
              <a:rPr lang="en-US" baseline="0" dirty="0" smtClean="0"/>
              <a:t> almost everything</a:t>
            </a:r>
          </a:p>
          <a:p>
            <a:endParaRPr lang="en-US" baseline="0" dirty="0" smtClean="0"/>
          </a:p>
          <a:p>
            <a:r>
              <a:rPr lang="en-US" sz="1200" b="0" i="0" u="none" strike="noStrike" baseline="0" dirty="0" smtClean="0">
                <a:solidFill>
                  <a:srgbClr val="000000"/>
                </a:solidFill>
                <a:latin typeface="EUAlbertina"/>
              </a:rPr>
              <a:t>Exclusion: activities by a natural person in the course of a purely personal or household activity : family album or private address book</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7482A44-E8EC-483F-BFAA-D3BEA7FEAE89}" type="slidenum">
              <a:rPr lang="fr-FR" smtClean="0"/>
              <a:pPr>
                <a:defRPr/>
              </a:pPr>
              <a:t>11</a:t>
            </a:fld>
            <a:endParaRPr lang="fr-FR"/>
          </a:p>
        </p:txBody>
      </p:sp>
    </p:spTree>
    <p:extLst>
      <p:ext uri="{BB962C8B-B14F-4D97-AF65-F5344CB8AC3E}">
        <p14:creationId xmlns:p14="http://schemas.microsoft.com/office/powerpoint/2010/main" val="2933151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b-LU" dirty="0" smtClean="0"/>
              <a:t>Standard </a:t>
            </a:r>
            <a:r>
              <a:rPr lang="lb-LU" dirty="0" err="1" smtClean="0"/>
              <a:t>lifecycle</a:t>
            </a:r>
            <a:r>
              <a:rPr lang="lb-LU" dirty="0" smtClean="0"/>
              <a:t> of a </a:t>
            </a:r>
            <a:r>
              <a:rPr lang="lb-LU" baseline="0" dirty="0" smtClean="0"/>
              <a:t>“</a:t>
            </a:r>
            <a:r>
              <a:rPr lang="lb-LU" baseline="0" dirty="0" err="1" smtClean="0"/>
              <a:t>data</a:t>
            </a:r>
            <a:r>
              <a:rPr lang="lb-LU" baseline="0" dirty="0" smtClean="0"/>
              <a:t> </a:t>
            </a:r>
            <a:r>
              <a:rPr lang="lb-LU" baseline="0" dirty="0" err="1" smtClean="0"/>
              <a:t>processing</a:t>
            </a:r>
            <a:r>
              <a:rPr lang="lb-LU" baseline="0" dirty="0" smtClean="0"/>
              <a:t>”</a:t>
            </a:r>
            <a:r>
              <a:rPr lang="lb-LU" dirty="0" smtClean="0"/>
              <a:t>!</a:t>
            </a:r>
          </a:p>
          <a:p>
            <a:endParaRPr lang="lb-LU" dirty="0" smtClean="0"/>
          </a:p>
          <a:p>
            <a:r>
              <a:rPr lang="lb-LU" dirty="0" err="1" smtClean="0"/>
              <a:t>The</a:t>
            </a:r>
            <a:r>
              <a:rPr lang="lb-LU" dirty="0" smtClean="0"/>
              <a:t> </a:t>
            </a:r>
            <a:r>
              <a:rPr lang="lb-LU" dirty="0" err="1" smtClean="0"/>
              <a:t>first</a:t>
            </a:r>
            <a:r>
              <a:rPr lang="lb-LU" dirty="0" smtClean="0"/>
              <a:t> </a:t>
            </a:r>
            <a:r>
              <a:rPr lang="lb-LU" dirty="0" err="1" smtClean="0"/>
              <a:t>processing</a:t>
            </a:r>
            <a:r>
              <a:rPr lang="lb-LU" dirty="0" smtClean="0"/>
              <a:t> </a:t>
            </a:r>
            <a:r>
              <a:rPr lang="lb-LU" dirty="0" err="1" smtClean="0"/>
              <a:t>is</a:t>
            </a:r>
            <a:r>
              <a:rPr lang="lb-LU" dirty="0" smtClean="0"/>
              <a:t> </a:t>
            </a:r>
            <a:r>
              <a:rPr lang="lb-LU" dirty="0" err="1" smtClean="0"/>
              <a:t>always</a:t>
            </a:r>
            <a:r>
              <a:rPr lang="lb-LU" dirty="0" smtClean="0"/>
              <a:t> a </a:t>
            </a:r>
            <a:r>
              <a:rPr lang="lb-LU" dirty="0" err="1" smtClean="0"/>
              <a:t>collection</a:t>
            </a:r>
            <a:r>
              <a:rPr lang="lb-LU" dirty="0" smtClean="0"/>
              <a:t>: </a:t>
            </a:r>
            <a:r>
              <a:rPr lang="lb-LU" dirty="0" err="1" smtClean="0"/>
              <a:t>it</a:t>
            </a:r>
            <a:r>
              <a:rPr lang="lb-LU" baseline="0" dirty="0" smtClean="0"/>
              <a:t> </a:t>
            </a:r>
            <a:r>
              <a:rPr lang="lb-LU" baseline="0" dirty="0" err="1" smtClean="0"/>
              <a:t>can</a:t>
            </a:r>
            <a:r>
              <a:rPr lang="lb-LU" baseline="0" dirty="0" smtClean="0"/>
              <a:t> </a:t>
            </a:r>
            <a:r>
              <a:rPr lang="lb-LU" baseline="0" dirty="0" err="1" smtClean="0"/>
              <a:t>be</a:t>
            </a:r>
            <a:r>
              <a:rPr lang="lb-LU" baseline="0" dirty="0" smtClean="0"/>
              <a:t> </a:t>
            </a:r>
            <a:r>
              <a:rPr lang="lb-LU" dirty="0" err="1" smtClean="0"/>
              <a:t>direct</a:t>
            </a:r>
            <a:r>
              <a:rPr lang="lb-LU" dirty="0" smtClean="0"/>
              <a:t> </a:t>
            </a:r>
            <a:r>
              <a:rPr lang="lb-LU" dirty="0" err="1" smtClean="0"/>
              <a:t>or</a:t>
            </a:r>
            <a:r>
              <a:rPr lang="lb-LU" dirty="0" smtClean="0"/>
              <a:t> </a:t>
            </a:r>
            <a:r>
              <a:rPr lang="lb-LU" dirty="0" err="1" smtClean="0"/>
              <a:t>indirect</a:t>
            </a:r>
            <a:r>
              <a:rPr lang="lb-LU" dirty="0" smtClean="0"/>
              <a:t>, </a:t>
            </a:r>
            <a:r>
              <a:rPr lang="lb-LU" dirty="0" err="1" smtClean="0"/>
              <a:t>automatic</a:t>
            </a:r>
            <a:r>
              <a:rPr lang="lb-LU" dirty="0" smtClean="0"/>
              <a:t> </a:t>
            </a:r>
            <a:r>
              <a:rPr lang="lb-LU" dirty="0" err="1" smtClean="0"/>
              <a:t>or</a:t>
            </a:r>
            <a:r>
              <a:rPr lang="lb-LU" dirty="0" smtClean="0"/>
              <a:t> </a:t>
            </a:r>
            <a:r>
              <a:rPr lang="lb-LU" dirty="0" err="1" smtClean="0"/>
              <a:t>manual</a:t>
            </a:r>
            <a:r>
              <a:rPr lang="lb-LU" dirty="0" smtClean="0"/>
              <a:t>, </a:t>
            </a:r>
            <a:r>
              <a:rPr lang="lb-LU" dirty="0" err="1" smtClean="0"/>
              <a:t>with</a:t>
            </a:r>
            <a:r>
              <a:rPr lang="lb-LU" dirty="0" smtClean="0"/>
              <a:t> </a:t>
            </a:r>
            <a:r>
              <a:rPr lang="lb-LU" dirty="0" err="1" smtClean="0"/>
              <a:t>or</a:t>
            </a:r>
            <a:r>
              <a:rPr lang="lb-LU" dirty="0" smtClean="0"/>
              <a:t> </a:t>
            </a:r>
            <a:r>
              <a:rPr lang="lb-LU" dirty="0" err="1" smtClean="0"/>
              <a:t>without</a:t>
            </a:r>
            <a:r>
              <a:rPr lang="lb-LU" dirty="0" smtClean="0"/>
              <a:t> </a:t>
            </a:r>
            <a:r>
              <a:rPr lang="lb-LU" dirty="0" err="1" smtClean="0"/>
              <a:t>consent</a:t>
            </a:r>
            <a:r>
              <a:rPr lang="lb-LU" dirty="0" smtClean="0"/>
              <a:t>.</a:t>
            </a:r>
          </a:p>
          <a:p>
            <a:r>
              <a:rPr lang="lb-LU" dirty="0" err="1" smtClean="0"/>
              <a:t>Exemple</a:t>
            </a:r>
            <a:r>
              <a:rPr lang="lb-LU" dirty="0" smtClean="0"/>
              <a:t>:</a:t>
            </a:r>
            <a:r>
              <a:rPr lang="lb-LU" baseline="0" dirty="0" smtClean="0"/>
              <a:t> </a:t>
            </a:r>
            <a:r>
              <a:rPr lang="lb-LU" baseline="0" dirty="0" err="1" smtClean="0"/>
              <a:t>taking</a:t>
            </a:r>
            <a:r>
              <a:rPr lang="lb-LU" baseline="0" dirty="0" smtClean="0"/>
              <a:t> an </a:t>
            </a:r>
            <a:r>
              <a:rPr lang="lb-LU" baseline="0" dirty="0" err="1" smtClean="0"/>
              <a:t>image</a:t>
            </a:r>
            <a:r>
              <a:rPr lang="lb-LU" baseline="0" dirty="0" smtClean="0"/>
              <a:t> </a:t>
            </a:r>
            <a:r>
              <a:rPr lang="lb-LU" baseline="0" dirty="0" err="1" smtClean="0"/>
              <a:t>or</a:t>
            </a:r>
            <a:r>
              <a:rPr lang="lb-LU" baseline="0" dirty="0" smtClean="0"/>
              <a:t> </a:t>
            </a:r>
            <a:r>
              <a:rPr lang="lb-LU" baseline="0" dirty="0" err="1" smtClean="0"/>
              <a:t>recording</a:t>
            </a:r>
            <a:r>
              <a:rPr lang="lb-LU" baseline="0" dirty="0" smtClean="0"/>
              <a:t> a </a:t>
            </a:r>
            <a:r>
              <a:rPr lang="lb-LU" baseline="0" dirty="0" err="1" smtClean="0"/>
              <a:t>sound</a:t>
            </a:r>
            <a:r>
              <a:rPr lang="lb-LU" baseline="0" dirty="0" smtClean="0"/>
              <a:t>, a form </a:t>
            </a:r>
            <a:r>
              <a:rPr lang="lb-LU" baseline="0" dirty="0" err="1" smtClean="0"/>
              <a:t>to</a:t>
            </a:r>
            <a:r>
              <a:rPr lang="lb-LU" baseline="0" dirty="0" smtClean="0"/>
              <a:t> </a:t>
            </a:r>
            <a:r>
              <a:rPr lang="lb-LU" baseline="0" dirty="0" err="1" smtClean="0"/>
              <a:t>be</a:t>
            </a:r>
            <a:r>
              <a:rPr lang="lb-LU" baseline="0" dirty="0" smtClean="0"/>
              <a:t> </a:t>
            </a:r>
            <a:r>
              <a:rPr lang="lb-LU" baseline="0" dirty="0" err="1" smtClean="0"/>
              <a:t>filled</a:t>
            </a:r>
            <a:r>
              <a:rPr lang="lb-LU" baseline="0" dirty="0" smtClean="0"/>
              <a:t> out, etc...</a:t>
            </a:r>
          </a:p>
          <a:p>
            <a:endParaRPr lang="lb-LU" baseline="0" dirty="0" smtClean="0"/>
          </a:p>
          <a:p>
            <a:r>
              <a:rPr lang="lb-LU" baseline="0" dirty="0" err="1" smtClean="0"/>
              <a:t>The</a:t>
            </a:r>
            <a:r>
              <a:rPr lang="lb-LU" baseline="0" dirty="0" smtClean="0"/>
              <a:t> </a:t>
            </a:r>
            <a:r>
              <a:rPr lang="lb-LU" baseline="0" dirty="0" err="1" smtClean="0"/>
              <a:t>last</a:t>
            </a:r>
            <a:r>
              <a:rPr lang="lb-LU" baseline="0" dirty="0" smtClean="0"/>
              <a:t> </a:t>
            </a:r>
            <a:r>
              <a:rPr lang="lb-LU" baseline="0" dirty="0" err="1" smtClean="0"/>
              <a:t>processing</a:t>
            </a:r>
            <a:r>
              <a:rPr lang="lb-LU" baseline="0" dirty="0" smtClean="0"/>
              <a:t> </a:t>
            </a:r>
            <a:r>
              <a:rPr lang="lb-LU" baseline="0" dirty="0" err="1" smtClean="0"/>
              <a:t>is</a:t>
            </a:r>
            <a:r>
              <a:rPr lang="lb-LU" baseline="0" dirty="0" smtClean="0"/>
              <a:t> </a:t>
            </a:r>
            <a:r>
              <a:rPr lang="lb-LU" baseline="0" dirty="0" err="1" smtClean="0"/>
              <a:t>always</a:t>
            </a:r>
            <a:r>
              <a:rPr lang="lb-LU" baseline="0" dirty="0" smtClean="0"/>
              <a:t> a </a:t>
            </a:r>
            <a:r>
              <a:rPr lang="lb-LU" baseline="0" dirty="0" err="1" smtClean="0"/>
              <a:t>deletion</a:t>
            </a:r>
            <a:r>
              <a:rPr lang="lb-LU" baseline="0" dirty="0" smtClean="0"/>
              <a:t>: </a:t>
            </a:r>
            <a:r>
              <a:rPr lang="lb-LU" baseline="0" dirty="0" err="1" smtClean="0"/>
              <a:t>either</a:t>
            </a:r>
            <a:r>
              <a:rPr lang="lb-LU" baseline="0" dirty="0" smtClean="0"/>
              <a:t> a simpel </a:t>
            </a:r>
            <a:r>
              <a:rPr lang="lb-LU" baseline="0" dirty="0" err="1" smtClean="0"/>
              <a:t>deletion</a:t>
            </a:r>
            <a:r>
              <a:rPr lang="lb-LU" baseline="0" dirty="0" smtClean="0"/>
              <a:t> </a:t>
            </a:r>
            <a:r>
              <a:rPr lang="lb-LU" baseline="0" dirty="0" err="1" smtClean="0"/>
              <a:t>or</a:t>
            </a:r>
            <a:r>
              <a:rPr lang="lb-LU" baseline="0" dirty="0" smtClean="0"/>
              <a:t> an </a:t>
            </a:r>
            <a:r>
              <a:rPr lang="lb-LU" baseline="0" dirty="0" err="1" smtClean="0"/>
              <a:t>anonymisation</a:t>
            </a:r>
            <a:r>
              <a:rPr lang="lb-LU" baseline="0" dirty="0" smtClean="0"/>
              <a:t>.</a:t>
            </a:r>
          </a:p>
          <a:p>
            <a:endParaRPr lang="lb-LU" baseline="0" dirty="0" smtClean="0"/>
          </a:p>
          <a:p>
            <a:r>
              <a:rPr lang="lb-LU" baseline="0" dirty="0" err="1" smtClean="0"/>
              <a:t>Between</a:t>
            </a:r>
            <a:r>
              <a:rPr lang="lb-LU" baseline="0" dirty="0" smtClean="0"/>
              <a:t> </a:t>
            </a:r>
            <a:r>
              <a:rPr lang="lb-LU" baseline="0" dirty="0" err="1" smtClean="0"/>
              <a:t>these</a:t>
            </a:r>
            <a:r>
              <a:rPr lang="lb-LU" baseline="0" dirty="0" smtClean="0"/>
              <a:t> </a:t>
            </a:r>
            <a:r>
              <a:rPr lang="lb-LU" baseline="0" dirty="0" err="1" smtClean="0"/>
              <a:t>two</a:t>
            </a:r>
            <a:r>
              <a:rPr lang="lb-LU" baseline="0" dirty="0" smtClean="0"/>
              <a:t> </a:t>
            </a:r>
            <a:r>
              <a:rPr lang="lb-LU" baseline="0" dirty="0" err="1" smtClean="0"/>
              <a:t>steps</a:t>
            </a:r>
            <a:r>
              <a:rPr lang="lb-LU" baseline="0" dirty="0" smtClean="0"/>
              <a:t>, </a:t>
            </a:r>
            <a:r>
              <a:rPr lang="lb-LU" baseline="0" dirty="0" err="1" smtClean="0"/>
              <a:t>the</a:t>
            </a:r>
            <a:r>
              <a:rPr lang="lb-LU" baseline="0" dirty="0" smtClean="0"/>
              <a:t> </a:t>
            </a:r>
            <a:r>
              <a:rPr lang="lb-LU" baseline="0" dirty="0" err="1" smtClean="0"/>
              <a:t>possibilities</a:t>
            </a:r>
            <a:r>
              <a:rPr lang="lb-LU" baseline="0" dirty="0" smtClean="0"/>
              <a:t> </a:t>
            </a:r>
            <a:r>
              <a:rPr lang="lb-LU" baseline="0" dirty="0" err="1" smtClean="0"/>
              <a:t>are</a:t>
            </a:r>
            <a:r>
              <a:rPr lang="lb-LU" baseline="0" dirty="0" smtClean="0"/>
              <a:t> </a:t>
            </a:r>
            <a:r>
              <a:rPr lang="lb-LU" baseline="0" dirty="0" err="1" smtClean="0"/>
              <a:t>nearly</a:t>
            </a:r>
            <a:r>
              <a:rPr lang="lb-LU" baseline="0" dirty="0" smtClean="0"/>
              <a:t> </a:t>
            </a:r>
            <a:r>
              <a:rPr lang="lb-LU" baseline="0" dirty="0" err="1" smtClean="0"/>
              <a:t>limitless</a:t>
            </a:r>
            <a:r>
              <a:rPr lang="lb-LU" baseline="0" dirty="0" smtClean="0"/>
              <a:t>. </a:t>
            </a:r>
          </a:p>
          <a:p>
            <a:endParaRPr lang="lb-LU" baseline="0" dirty="0" smtClean="0"/>
          </a:p>
          <a:p>
            <a:pPr marL="0" indent="0" algn="just" eaLnBrk="0" hangingPunct="0">
              <a:spcBef>
                <a:spcPct val="0"/>
              </a:spcBef>
              <a:buNone/>
            </a:pPr>
            <a:r>
              <a:rPr lang="lb-LU" b="1" dirty="0" smtClean="0">
                <a:latin typeface="TradeGothic" pitchFamily="34" charset="0"/>
              </a:rPr>
              <a:t>“Special” </a:t>
            </a:r>
            <a:r>
              <a:rPr lang="lb-LU" b="1" dirty="0" err="1" smtClean="0">
                <a:latin typeface="TradeGothic" pitchFamily="34" charset="0"/>
              </a:rPr>
              <a:t>processing</a:t>
            </a:r>
            <a:r>
              <a:rPr lang="lb-LU" b="1" dirty="0" smtClean="0">
                <a:latin typeface="TradeGothic" pitchFamily="34" charset="0"/>
              </a:rPr>
              <a:t> </a:t>
            </a:r>
            <a:r>
              <a:rPr lang="lb-LU" b="1" dirty="0" err="1" smtClean="0">
                <a:latin typeface="TradeGothic" pitchFamily="34" charset="0"/>
              </a:rPr>
              <a:t>activities</a:t>
            </a:r>
            <a:r>
              <a:rPr lang="lb-LU" b="1" dirty="0" smtClean="0">
                <a:latin typeface="TradeGothic" pitchFamily="34" charset="0"/>
              </a:rPr>
              <a:t>:</a:t>
            </a:r>
          </a:p>
          <a:p>
            <a:pPr algn="just" eaLnBrk="0" hangingPunct="0">
              <a:spcBef>
                <a:spcPct val="0"/>
              </a:spcBef>
            </a:pPr>
            <a:r>
              <a:rPr lang="lb-LU" dirty="0" smtClean="0">
                <a:latin typeface="TradeGothic" pitchFamily="34" charset="0"/>
              </a:rPr>
              <a:t>1.“Usual” </a:t>
            </a:r>
            <a:r>
              <a:rPr lang="lb-LU" dirty="0" err="1" smtClean="0">
                <a:latin typeface="TradeGothic" pitchFamily="34" charset="0"/>
              </a:rPr>
              <a:t>processing</a:t>
            </a:r>
            <a:r>
              <a:rPr lang="lb-LU" dirty="0" smtClean="0">
                <a:latin typeface="TradeGothic" pitchFamily="34" charset="0"/>
              </a:rPr>
              <a:t> BUT </a:t>
            </a:r>
            <a:r>
              <a:rPr lang="lb-LU" dirty="0" err="1" smtClean="0">
                <a:latin typeface="TradeGothic" pitchFamily="34" charset="0"/>
              </a:rPr>
              <a:t>relating</a:t>
            </a:r>
            <a:r>
              <a:rPr lang="lb-LU" dirty="0" smtClean="0">
                <a:latin typeface="TradeGothic" pitchFamily="34" charset="0"/>
              </a:rPr>
              <a:t> </a:t>
            </a:r>
            <a:r>
              <a:rPr lang="lb-LU" dirty="0" err="1" smtClean="0">
                <a:latin typeface="TradeGothic" pitchFamily="34" charset="0"/>
              </a:rPr>
              <a:t>to</a:t>
            </a:r>
            <a:r>
              <a:rPr lang="lb-LU" dirty="0" smtClean="0">
                <a:latin typeface="TradeGothic" pitchFamily="34" charset="0"/>
              </a:rPr>
              <a:t> </a:t>
            </a:r>
            <a:r>
              <a:rPr lang="lb-LU" dirty="0" err="1" smtClean="0">
                <a:latin typeface="TradeGothic" pitchFamily="34" charset="0"/>
              </a:rPr>
              <a:t>sensitive</a:t>
            </a:r>
            <a:r>
              <a:rPr lang="lb-LU" dirty="0" smtClean="0">
                <a:latin typeface="TradeGothic" pitchFamily="34" charset="0"/>
              </a:rPr>
              <a:t> </a:t>
            </a:r>
            <a:r>
              <a:rPr lang="lb-LU" dirty="0" err="1" smtClean="0">
                <a:latin typeface="TradeGothic" pitchFamily="34" charset="0"/>
              </a:rPr>
              <a:t>data</a:t>
            </a:r>
            <a:endParaRPr lang="lb-LU" dirty="0" smtClean="0">
              <a:latin typeface="TradeGothic" pitchFamily="34" charset="0"/>
            </a:endParaRPr>
          </a:p>
          <a:p>
            <a:r>
              <a:rPr lang="lb-LU" baseline="0" dirty="0" err="1" smtClean="0"/>
              <a:t>Example</a:t>
            </a:r>
            <a:r>
              <a:rPr lang="lb-LU" baseline="0" dirty="0" smtClean="0"/>
              <a:t>: “</a:t>
            </a:r>
            <a:r>
              <a:rPr lang="lb-LU" baseline="0" dirty="0" err="1" smtClean="0"/>
              <a:t>usual</a:t>
            </a:r>
            <a:r>
              <a:rPr lang="lb-LU" baseline="0" dirty="0" smtClean="0"/>
              <a:t>” </a:t>
            </a:r>
            <a:r>
              <a:rPr lang="lb-LU" baseline="0" dirty="0" err="1" smtClean="0"/>
              <a:t>data</a:t>
            </a:r>
            <a:r>
              <a:rPr lang="lb-LU" baseline="0" dirty="0" smtClean="0"/>
              <a:t> </a:t>
            </a:r>
            <a:r>
              <a:rPr lang="lb-LU" baseline="0" dirty="0" err="1" smtClean="0"/>
              <a:t>processing</a:t>
            </a:r>
            <a:r>
              <a:rPr lang="lb-LU" baseline="0" dirty="0" smtClean="0"/>
              <a:t>, </a:t>
            </a:r>
            <a:r>
              <a:rPr lang="lb-LU" baseline="0" dirty="0" err="1" smtClean="0"/>
              <a:t>like</a:t>
            </a:r>
            <a:r>
              <a:rPr lang="lb-LU" baseline="0" dirty="0" smtClean="0"/>
              <a:t> a </a:t>
            </a:r>
            <a:r>
              <a:rPr lang="lb-LU" baseline="0" dirty="0" err="1" smtClean="0"/>
              <a:t>transmission</a:t>
            </a:r>
            <a:r>
              <a:rPr lang="lb-LU" baseline="0" dirty="0" smtClean="0"/>
              <a:t> of </a:t>
            </a:r>
            <a:r>
              <a:rPr lang="lb-LU" baseline="0" dirty="0" err="1" smtClean="0"/>
              <a:t>data</a:t>
            </a:r>
            <a:r>
              <a:rPr lang="lb-LU" baseline="0" dirty="0" smtClean="0"/>
              <a:t> </a:t>
            </a:r>
            <a:r>
              <a:rPr lang="lb-LU" baseline="0" dirty="0" err="1" smtClean="0"/>
              <a:t>intra</a:t>
            </a:r>
            <a:r>
              <a:rPr lang="lb-LU" baseline="0" dirty="0" smtClean="0"/>
              <a:t> </a:t>
            </a:r>
            <a:r>
              <a:rPr lang="lb-LU" baseline="0" dirty="0" err="1" smtClean="0"/>
              <a:t>group</a:t>
            </a:r>
            <a:r>
              <a:rPr lang="lb-LU" baseline="0" dirty="0" smtClean="0"/>
              <a:t> in </a:t>
            </a:r>
            <a:r>
              <a:rPr lang="lb-LU" baseline="0" dirty="0" err="1" smtClean="0"/>
              <a:t>the</a:t>
            </a:r>
            <a:r>
              <a:rPr lang="lb-LU" baseline="0" dirty="0" smtClean="0"/>
              <a:t> </a:t>
            </a:r>
            <a:r>
              <a:rPr lang="lb-LU" baseline="0" dirty="0" err="1" smtClean="0"/>
              <a:t>same</a:t>
            </a:r>
            <a:r>
              <a:rPr lang="lb-LU" baseline="0" dirty="0" smtClean="0"/>
              <a:t> </a:t>
            </a:r>
            <a:r>
              <a:rPr lang="lb-LU" baseline="0" dirty="0" err="1" smtClean="0"/>
              <a:t>country</a:t>
            </a:r>
            <a:r>
              <a:rPr lang="lb-LU" baseline="0" dirty="0" smtClean="0"/>
              <a:t>, </a:t>
            </a:r>
            <a:r>
              <a:rPr lang="lb-LU" baseline="0" dirty="0" err="1" smtClean="0"/>
              <a:t>but</a:t>
            </a:r>
            <a:r>
              <a:rPr lang="lb-LU" baseline="0" dirty="0" smtClean="0"/>
              <a:t> </a:t>
            </a:r>
            <a:r>
              <a:rPr lang="lb-LU" baseline="0" dirty="0" err="1" smtClean="0"/>
              <a:t>the</a:t>
            </a:r>
            <a:r>
              <a:rPr lang="lb-LU" baseline="0" dirty="0" smtClean="0"/>
              <a:t> </a:t>
            </a:r>
            <a:r>
              <a:rPr lang="lb-LU" baseline="0" dirty="0" err="1" smtClean="0"/>
              <a:t>concerned</a:t>
            </a:r>
            <a:r>
              <a:rPr lang="lb-LU" baseline="0" dirty="0" smtClean="0"/>
              <a:t> </a:t>
            </a:r>
            <a:r>
              <a:rPr lang="lb-LU" baseline="0" dirty="0" err="1" smtClean="0"/>
              <a:t>data</a:t>
            </a:r>
            <a:r>
              <a:rPr lang="lb-LU" baseline="0" dirty="0" smtClean="0"/>
              <a:t> </a:t>
            </a:r>
            <a:r>
              <a:rPr lang="lb-LU" baseline="0" dirty="0" err="1" smtClean="0"/>
              <a:t>is</a:t>
            </a:r>
            <a:r>
              <a:rPr lang="lb-LU" baseline="0" dirty="0" smtClean="0"/>
              <a:t> “</a:t>
            </a:r>
            <a:r>
              <a:rPr lang="lb-LU" baseline="0" dirty="0" err="1" smtClean="0"/>
              <a:t>sensitive</a:t>
            </a:r>
            <a:r>
              <a:rPr lang="lb-LU" baseline="0" dirty="0" smtClean="0"/>
              <a:t> </a:t>
            </a:r>
            <a:r>
              <a:rPr lang="lb-LU" baseline="0" dirty="0" err="1" smtClean="0"/>
              <a:t>data</a:t>
            </a:r>
            <a:r>
              <a:rPr lang="lb-LU" baseline="0" dirty="0" smtClean="0"/>
              <a:t>” – </a:t>
            </a:r>
            <a:r>
              <a:rPr lang="lb-LU" baseline="0" dirty="0" err="1" smtClean="0"/>
              <a:t>more</a:t>
            </a:r>
            <a:r>
              <a:rPr lang="lb-LU" baseline="0" dirty="0" smtClean="0"/>
              <a:t> </a:t>
            </a:r>
            <a:r>
              <a:rPr lang="lb-LU" baseline="0" dirty="0" err="1" smtClean="0"/>
              <a:t>restrictive</a:t>
            </a:r>
            <a:r>
              <a:rPr lang="lb-LU" baseline="0" dirty="0" smtClean="0"/>
              <a:t> </a:t>
            </a:r>
            <a:r>
              <a:rPr lang="lb-LU" baseline="0" dirty="0" err="1" smtClean="0"/>
              <a:t>conditions</a:t>
            </a:r>
            <a:r>
              <a:rPr lang="lb-LU" baseline="0" dirty="0" smtClean="0"/>
              <a:t> </a:t>
            </a:r>
            <a:r>
              <a:rPr lang="lb-LU" baseline="0" dirty="0" err="1" smtClean="0"/>
              <a:t>will</a:t>
            </a:r>
            <a:r>
              <a:rPr lang="lb-LU" baseline="0" dirty="0" smtClean="0"/>
              <a:t> </a:t>
            </a:r>
            <a:r>
              <a:rPr lang="lb-LU" baseline="0" dirty="0" err="1" smtClean="0"/>
              <a:t>apply</a:t>
            </a:r>
            <a:r>
              <a:rPr lang="lb-LU" baseline="0" dirty="0" smtClean="0"/>
              <a: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lb-LU" dirty="0" smtClean="0">
              <a:latin typeface="TradeGothic"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lb-LU" dirty="0" smtClean="0">
                <a:latin typeface="TradeGothic" pitchFamily="34" charset="0"/>
              </a:rPr>
              <a:t>2.“Standard” </a:t>
            </a:r>
            <a:r>
              <a:rPr lang="lb-LU" dirty="0" err="1" smtClean="0">
                <a:latin typeface="TradeGothic" pitchFamily="34" charset="0"/>
              </a:rPr>
              <a:t>data</a:t>
            </a:r>
            <a:r>
              <a:rPr lang="lb-LU" dirty="0" smtClean="0">
                <a:latin typeface="TradeGothic" pitchFamily="34" charset="0"/>
              </a:rPr>
              <a:t> BUT </a:t>
            </a:r>
            <a:r>
              <a:rPr lang="lb-LU" dirty="0" err="1" smtClean="0">
                <a:latin typeface="TradeGothic" pitchFamily="34" charset="0"/>
              </a:rPr>
              <a:t>processing</a:t>
            </a:r>
            <a:r>
              <a:rPr lang="lb-LU" dirty="0" smtClean="0">
                <a:latin typeface="TradeGothic" pitchFamily="34" charset="0"/>
              </a:rPr>
              <a:t> </a:t>
            </a:r>
            <a:r>
              <a:rPr lang="lb-LU" dirty="0" err="1" smtClean="0">
                <a:latin typeface="TradeGothic" pitchFamily="34" charset="0"/>
              </a:rPr>
              <a:t>is</a:t>
            </a:r>
            <a:r>
              <a:rPr lang="lb-LU" dirty="0" smtClean="0">
                <a:latin typeface="TradeGothic" pitchFamily="34" charset="0"/>
              </a:rPr>
              <a:t> </a:t>
            </a:r>
            <a:r>
              <a:rPr lang="lb-LU" dirty="0" err="1" smtClean="0">
                <a:latin typeface="TradeGothic" pitchFamily="34" charset="0"/>
              </a:rPr>
              <a:t>deemed</a:t>
            </a:r>
            <a:r>
              <a:rPr lang="lb-LU" dirty="0" smtClean="0">
                <a:latin typeface="TradeGothic" pitchFamily="34" charset="0"/>
              </a:rPr>
              <a:t> “</a:t>
            </a:r>
            <a:r>
              <a:rPr lang="lb-LU" dirty="0" err="1" smtClean="0">
                <a:latin typeface="TradeGothic" pitchFamily="34" charset="0"/>
              </a:rPr>
              <a:t>risky</a:t>
            </a:r>
            <a:r>
              <a:rPr lang="lb-LU" dirty="0" smtClean="0">
                <a:latin typeface="TradeGothic" pitchFamily="34" charset="0"/>
              </a:rPr>
              <a:t>”</a:t>
            </a:r>
          </a:p>
          <a:p>
            <a:r>
              <a:rPr lang="lb-LU" baseline="0" dirty="0" smtClean="0"/>
              <a:t>Second </a:t>
            </a:r>
            <a:r>
              <a:rPr lang="lb-LU" baseline="0" dirty="0" err="1" smtClean="0"/>
              <a:t>example</a:t>
            </a:r>
            <a:r>
              <a:rPr lang="lb-LU" baseline="0" dirty="0" smtClean="0"/>
              <a:t> </a:t>
            </a:r>
            <a:r>
              <a:rPr lang="lb-LU" baseline="0" dirty="0" err="1" smtClean="0"/>
              <a:t>concerns</a:t>
            </a:r>
            <a:r>
              <a:rPr lang="lb-LU" baseline="0" dirty="0" smtClean="0"/>
              <a:t> “Standard” </a:t>
            </a:r>
            <a:r>
              <a:rPr lang="lb-LU" baseline="0" dirty="0" err="1" smtClean="0"/>
              <a:t>data</a:t>
            </a:r>
            <a:r>
              <a:rPr lang="lb-LU" baseline="0" dirty="0" smtClean="0"/>
              <a:t> (</a:t>
            </a:r>
            <a:r>
              <a:rPr lang="lb-LU" baseline="0" dirty="0" err="1" smtClean="0"/>
              <a:t>like</a:t>
            </a:r>
            <a:r>
              <a:rPr lang="lb-LU" baseline="0" dirty="0" smtClean="0"/>
              <a:t> an </a:t>
            </a:r>
            <a:r>
              <a:rPr lang="lb-LU" baseline="0" dirty="0" err="1" smtClean="0"/>
              <a:t>address</a:t>
            </a:r>
            <a:r>
              <a:rPr lang="lb-LU" baseline="0" dirty="0" smtClean="0"/>
              <a:t> </a:t>
            </a:r>
            <a:r>
              <a:rPr lang="lb-LU" baseline="0" dirty="0" err="1" smtClean="0"/>
              <a:t>file</a:t>
            </a:r>
            <a:r>
              <a:rPr lang="lb-LU" baseline="0" dirty="0" smtClean="0"/>
              <a:t> </a:t>
            </a:r>
            <a:r>
              <a:rPr lang="lb-LU" baseline="0" dirty="0" err="1" smtClean="0"/>
              <a:t>or</a:t>
            </a:r>
            <a:r>
              <a:rPr lang="lb-LU" baseline="0" dirty="0" smtClean="0"/>
              <a:t> an </a:t>
            </a:r>
            <a:r>
              <a:rPr lang="lb-LU" baseline="0" dirty="0" err="1" smtClean="0"/>
              <a:t>image</a:t>
            </a:r>
            <a:r>
              <a:rPr lang="lb-LU" baseline="0" dirty="0" smtClean="0"/>
              <a:t>), </a:t>
            </a:r>
            <a:r>
              <a:rPr lang="lb-LU" baseline="0" dirty="0" err="1" smtClean="0"/>
              <a:t>but</a:t>
            </a:r>
            <a:r>
              <a:rPr lang="lb-LU" baseline="0" dirty="0" smtClean="0"/>
              <a:t> </a:t>
            </a:r>
            <a:r>
              <a:rPr lang="lb-LU" baseline="0" dirty="0" err="1" smtClean="0"/>
              <a:t>the</a:t>
            </a:r>
            <a:r>
              <a:rPr lang="lb-LU" baseline="0" dirty="0" smtClean="0"/>
              <a:t> </a:t>
            </a:r>
            <a:r>
              <a:rPr lang="lb-LU" baseline="0" dirty="0" err="1" smtClean="0"/>
              <a:t>processing</a:t>
            </a:r>
            <a:r>
              <a:rPr lang="lb-LU" baseline="0" dirty="0" smtClean="0"/>
              <a:t> </a:t>
            </a:r>
            <a:r>
              <a:rPr lang="lb-LU" baseline="0" dirty="0" err="1" smtClean="0"/>
              <a:t>is</a:t>
            </a:r>
            <a:r>
              <a:rPr lang="lb-LU" baseline="0" dirty="0" smtClean="0"/>
              <a:t> </a:t>
            </a:r>
            <a:r>
              <a:rPr lang="lb-LU" baseline="0" dirty="0" err="1" smtClean="0"/>
              <a:t>deemed</a:t>
            </a:r>
            <a:r>
              <a:rPr lang="lb-LU" baseline="0" dirty="0" smtClean="0"/>
              <a:t> “</a:t>
            </a:r>
            <a:r>
              <a:rPr lang="lb-LU" baseline="0" dirty="0" err="1" smtClean="0"/>
              <a:t>risky</a:t>
            </a:r>
            <a:r>
              <a:rPr lang="lb-LU" baseline="0" dirty="0" smtClean="0"/>
              <a:t>”. Ex: </a:t>
            </a:r>
            <a:r>
              <a:rPr lang="lb-LU" baseline="0" dirty="0" err="1" smtClean="0"/>
              <a:t>videosurveillance</a:t>
            </a:r>
            <a:r>
              <a:rPr lang="lb-LU" baseline="0" dirty="0" smtClean="0"/>
              <a:t> in </a:t>
            </a:r>
            <a:r>
              <a:rPr lang="lb-LU" baseline="0" dirty="0" err="1" smtClean="0"/>
              <a:t>the</a:t>
            </a:r>
            <a:r>
              <a:rPr lang="lb-LU" baseline="0" dirty="0" smtClean="0"/>
              <a:t> </a:t>
            </a:r>
            <a:r>
              <a:rPr lang="lb-LU" baseline="0" dirty="0" err="1" smtClean="0"/>
              <a:t>workplace</a:t>
            </a:r>
            <a:r>
              <a:rPr lang="lb-LU" baseline="0" dirty="0" smtClean="0"/>
              <a:t>.</a:t>
            </a:r>
            <a:endParaRPr lang="fr-FR" dirty="0"/>
          </a:p>
        </p:txBody>
      </p:sp>
      <p:sp>
        <p:nvSpPr>
          <p:cNvPr id="4" name="Slide Number Placeholder 3"/>
          <p:cNvSpPr>
            <a:spLocks noGrp="1"/>
          </p:cNvSpPr>
          <p:nvPr>
            <p:ph type="sldNum" sz="quarter" idx="10"/>
          </p:nvPr>
        </p:nvSpPr>
        <p:spPr/>
        <p:txBody>
          <a:bodyPr/>
          <a:lstStyle/>
          <a:p>
            <a:pPr>
              <a:defRPr/>
            </a:pPr>
            <a:fld id="{F7482A44-E8EC-483F-BFAA-D3BEA7FEAE89}" type="slidenum">
              <a:rPr lang="fr-FR" smtClean="0"/>
              <a:pPr>
                <a:defRPr/>
              </a:pPr>
              <a:t>12</a:t>
            </a:fld>
            <a:endParaRPr lang="fr-FR"/>
          </a:p>
        </p:txBody>
      </p:sp>
    </p:spTree>
    <p:extLst>
      <p:ext uri="{BB962C8B-B14F-4D97-AF65-F5344CB8AC3E}">
        <p14:creationId xmlns:p14="http://schemas.microsoft.com/office/powerpoint/2010/main" val="323157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b-LU" b="1" dirty="0" err="1" smtClean="0"/>
              <a:t>Data</a:t>
            </a:r>
            <a:r>
              <a:rPr lang="lb-LU" b="1" dirty="0" smtClean="0"/>
              <a:t> </a:t>
            </a:r>
            <a:r>
              <a:rPr lang="lb-LU" b="1" dirty="0" err="1" smtClean="0"/>
              <a:t>subjects</a:t>
            </a:r>
            <a:r>
              <a:rPr lang="lb-LU" b="1" dirty="0" smtClean="0"/>
              <a:t> </a:t>
            </a:r>
            <a:r>
              <a:rPr lang="lb-LU" b="1" baseline="0" dirty="0" smtClean="0"/>
              <a:t>=&gt;</a:t>
            </a:r>
            <a:r>
              <a:rPr lang="lb-LU" b="0" baseline="0" dirty="0" smtClean="0"/>
              <a:t>“</a:t>
            </a:r>
            <a:r>
              <a:rPr lang="lb-LU" b="0" baseline="0" dirty="0" err="1" smtClean="0"/>
              <a:t>any</a:t>
            </a:r>
            <a:r>
              <a:rPr lang="lb-LU" b="0" baseline="0" dirty="0" smtClean="0"/>
              <a:t> </a:t>
            </a:r>
            <a:r>
              <a:rPr lang="lb-LU" b="0" baseline="0" dirty="0" err="1" smtClean="0"/>
              <a:t>natural</a:t>
            </a:r>
            <a:r>
              <a:rPr lang="lb-LU" b="0" baseline="0" dirty="0" smtClean="0"/>
              <a:t> </a:t>
            </a:r>
            <a:r>
              <a:rPr lang="lb-LU" b="0" baseline="0" dirty="0" err="1" smtClean="0"/>
              <a:t>person</a:t>
            </a:r>
            <a:r>
              <a:rPr lang="lb-LU" b="0" baseline="0" dirty="0" smtClean="0"/>
              <a:t> </a:t>
            </a:r>
            <a:r>
              <a:rPr lang="lb-LU" b="0" baseline="0" dirty="0" err="1" smtClean="0"/>
              <a:t>who</a:t>
            </a:r>
            <a:r>
              <a:rPr lang="lb-LU" b="0" baseline="0" dirty="0" smtClean="0"/>
              <a:t> </a:t>
            </a:r>
            <a:r>
              <a:rPr lang="lb-LU" b="0" baseline="0" dirty="0" err="1" smtClean="0"/>
              <a:t>is</a:t>
            </a:r>
            <a:r>
              <a:rPr lang="lb-LU" b="0" baseline="0" dirty="0" smtClean="0"/>
              <a:t> </a:t>
            </a:r>
            <a:r>
              <a:rPr lang="lb-LU" b="0" baseline="0" dirty="0" err="1" smtClean="0"/>
              <a:t>the</a:t>
            </a:r>
            <a:r>
              <a:rPr lang="lb-LU" b="0" baseline="0" dirty="0" smtClean="0"/>
              <a:t> </a:t>
            </a:r>
            <a:r>
              <a:rPr lang="lb-LU" b="0" baseline="0" dirty="0" err="1" smtClean="0"/>
              <a:t>subject</a:t>
            </a:r>
            <a:r>
              <a:rPr lang="lb-LU" b="0" baseline="0" dirty="0" smtClean="0"/>
              <a:t> of a </a:t>
            </a:r>
            <a:r>
              <a:rPr lang="lb-LU" b="0" baseline="0" dirty="0" err="1" smtClean="0"/>
              <a:t>data</a:t>
            </a:r>
            <a:r>
              <a:rPr lang="lb-LU" b="0" baseline="0" dirty="0" smtClean="0"/>
              <a:t> </a:t>
            </a:r>
            <a:r>
              <a:rPr lang="lb-LU" b="0" baseline="0" dirty="0" err="1" smtClean="0"/>
              <a:t>processing</a:t>
            </a:r>
            <a:r>
              <a:rPr lang="lb-LU" b="0" baseline="0" dirty="0" smtClean="0"/>
              <a:t>” (</a:t>
            </a:r>
            <a:r>
              <a:rPr lang="lb-LU" b="0" baseline="0" dirty="0" err="1" smtClean="0"/>
              <a:t>art</a:t>
            </a:r>
            <a:r>
              <a:rPr lang="lb-LU" b="0" baseline="0" dirty="0" smtClean="0"/>
              <a:t> 4.1)</a:t>
            </a:r>
          </a:p>
          <a:p>
            <a:r>
              <a:rPr lang="lb-LU" b="1" baseline="0" dirty="0" err="1" smtClean="0"/>
              <a:t>Third</a:t>
            </a:r>
            <a:r>
              <a:rPr lang="lb-LU" b="1" baseline="0" dirty="0" smtClean="0"/>
              <a:t> </a:t>
            </a:r>
            <a:r>
              <a:rPr lang="lb-LU" b="1" baseline="0" dirty="0" err="1" smtClean="0"/>
              <a:t>parties</a:t>
            </a:r>
            <a:r>
              <a:rPr lang="lb-LU" b="1" baseline="0" dirty="0" smtClean="0"/>
              <a:t> =&gt; </a:t>
            </a:r>
            <a:r>
              <a:rPr lang="lb-LU" b="0" baseline="0" dirty="0" err="1" smtClean="0"/>
              <a:t>any</a:t>
            </a:r>
            <a:r>
              <a:rPr lang="lb-LU" b="0" baseline="0" dirty="0" smtClean="0"/>
              <a:t> </a:t>
            </a:r>
            <a:r>
              <a:rPr lang="lb-LU" b="0" baseline="0" dirty="0" err="1" smtClean="0"/>
              <a:t>natural</a:t>
            </a:r>
            <a:r>
              <a:rPr lang="lb-LU" b="0" baseline="0" dirty="0" smtClean="0"/>
              <a:t> </a:t>
            </a:r>
            <a:r>
              <a:rPr lang="lb-LU" b="0" baseline="0" dirty="0" err="1" smtClean="0"/>
              <a:t>or</a:t>
            </a:r>
            <a:r>
              <a:rPr lang="lb-LU" b="0" baseline="0" dirty="0" smtClean="0"/>
              <a:t> legal </a:t>
            </a:r>
            <a:r>
              <a:rPr lang="lb-LU" b="0" baseline="0" dirty="0" err="1" smtClean="0"/>
              <a:t>person</a:t>
            </a:r>
            <a:r>
              <a:rPr lang="lb-LU" b="0" baseline="0" dirty="0" smtClean="0"/>
              <a:t> </a:t>
            </a:r>
            <a:r>
              <a:rPr lang="lb-LU" b="0" baseline="0" dirty="0" err="1" smtClean="0"/>
              <a:t>other</a:t>
            </a:r>
            <a:r>
              <a:rPr lang="lb-LU" b="0" baseline="0" dirty="0" smtClean="0"/>
              <a:t> </a:t>
            </a:r>
            <a:r>
              <a:rPr lang="lb-LU" b="0" baseline="0" dirty="0" err="1" smtClean="0"/>
              <a:t>than</a:t>
            </a:r>
            <a:r>
              <a:rPr lang="lb-LU" b="0" baseline="0" dirty="0" smtClean="0"/>
              <a:t> </a:t>
            </a:r>
            <a:r>
              <a:rPr lang="lb-LU" b="0" baseline="0" dirty="0" err="1" smtClean="0"/>
              <a:t>the</a:t>
            </a:r>
            <a:r>
              <a:rPr lang="lb-LU" b="0" baseline="0" dirty="0" smtClean="0"/>
              <a:t> </a:t>
            </a:r>
            <a:r>
              <a:rPr lang="lb-LU" b="0" baseline="0" dirty="0" err="1" smtClean="0"/>
              <a:t>data</a:t>
            </a:r>
            <a:r>
              <a:rPr lang="lb-LU" b="0" baseline="0" dirty="0" smtClean="0"/>
              <a:t> </a:t>
            </a:r>
            <a:r>
              <a:rPr lang="lb-LU" b="0" baseline="0" dirty="0" err="1" smtClean="0"/>
              <a:t>subject</a:t>
            </a:r>
            <a:r>
              <a:rPr lang="lb-LU" b="0" baseline="0" dirty="0" smtClean="0"/>
              <a:t> </a:t>
            </a:r>
            <a:r>
              <a:rPr lang="lb-LU" b="0" baseline="0" dirty="0" err="1" smtClean="0"/>
              <a:t>or</a:t>
            </a:r>
            <a:r>
              <a:rPr lang="lb-LU" b="0" baseline="0" dirty="0" smtClean="0"/>
              <a:t> </a:t>
            </a:r>
            <a:r>
              <a:rPr lang="lb-LU" b="0" baseline="0" dirty="0" err="1" smtClean="0"/>
              <a:t>controller</a:t>
            </a:r>
            <a:r>
              <a:rPr lang="lb-LU" b="0" baseline="0" dirty="0" smtClean="0"/>
              <a:t> </a:t>
            </a:r>
            <a:r>
              <a:rPr lang="lb-LU" b="0" baseline="0" dirty="0" err="1" smtClean="0"/>
              <a:t>or</a:t>
            </a:r>
            <a:r>
              <a:rPr lang="lb-LU" b="0" baseline="0" dirty="0" smtClean="0"/>
              <a:t> </a:t>
            </a:r>
            <a:r>
              <a:rPr lang="lb-LU" b="0" baseline="0" dirty="0" err="1" smtClean="0"/>
              <a:t>processor</a:t>
            </a:r>
            <a:endParaRPr lang="lb-LU" b="0" baseline="0" dirty="0" smtClean="0"/>
          </a:p>
          <a:p>
            <a:r>
              <a:rPr lang="en-US" dirty="0" smtClean="0"/>
              <a:t>Def GDPR: “a natural or legal person, public authority, agency or body other than the data subject, controller, processor and persons who, under the direct authority of the controller or processor, are </a:t>
            </a:r>
            <a:r>
              <a:rPr lang="en-US" dirty="0" err="1" smtClean="0"/>
              <a:t>authorised</a:t>
            </a:r>
            <a:r>
              <a:rPr lang="en-US" dirty="0" smtClean="0"/>
              <a:t> to process personal data”;</a:t>
            </a:r>
            <a:endParaRPr lang="lb-LU" b="0" baseline="0" dirty="0" smtClean="0"/>
          </a:p>
          <a:p>
            <a:r>
              <a:rPr lang="lb-LU" b="1" baseline="0" dirty="0" err="1" smtClean="0"/>
              <a:t>Supervisory</a:t>
            </a:r>
            <a:r>
              <a:rPr lang="lb-LU" b="1" baseline="0" dirty="0" smtClean="0"/>
              <a:t> </a:t>
            </a:r>
            <a:r>
              <a:rPr lang="lb-LU" b="1" baseline="0" dirty="0" err="1" smtClean="0"/>
              <a:t>authorities</a:t>
            </a:r>
            <a:r>
              <a:rPr lang="lb-LU" b="1" baseline="0" dirty="0" smtClean="0"/>
              <a:t> - </a:t>
            </a:r>
            <a:r>
              <a:rPr lang="lb-LU" b="1" baseline="0" dirty="0" err="1" smtClean="0"/>
              <a:t>Data</a:t>
            </a:r>
            <a:r>
              <a:rPr lang="lb-LU" b="1" baseline="0" dirty="0" smtClean="0"/>
              <a:t> Protection </a:t>
            </a:r>
            <a:r>
              <a:rPr lang="lb-LU" b="1" baseline="0" dirty="0" err="1" smtClean="0"/>
              <a:t>authorities</a:t>
            </a:r>
            <a:r>
              <a:rPr lang="lb-LU" b="1" baseline="0" dirty="0" smtClean="0"/>
              <a:t> </a:t>
            </a:r>
            <a:r>
              <a:rPr lang="lb-LU" b="0" baseline="0" dirty="0" smtClean="0"/>
              <a:t>=&gt; national </a:t>
            </a:r>
            <a:r>
              <a:rPr lang="lb-LU" b="0" baseline="0" dirty="0" err="1" smtClean="0"/>
              <a:t>independent</a:t>
            </a:r>
            <a:r>
              <a:rPr lang="lb-LU" b="0" baseline="0" dirty="0" smtClean="0"/>
              <a:t> public </a:t>
            </a:r>
            <a:r>
              <a:rPr lang="lb-LU" b="0" baseline="0" dirty="0" err="1" smtClean="0"/>
              <a:t>authority</a:t>
            </a:r>
            <a:r>
              <a:rPr lang="lb-LU" b="0" baseline="0" dirty="0" smtClean="0"/>
              <a:t> </a:t>
            </a:r>
            <a:r>
              <a:rPr lang="lb-LU" b="0" baseline="0" dirty="0" err="1" smtClean="0"/>
              <a:t>ensuring</a:t>
            </a:r>
            <a:r>
              <a:rPr lang="lb-LU" b="0" baseline="0" dirty="0" smtClean="0"/>
              <a:t> </a:t>
            </a:r>
            <a:r>
              <a:rPr lang="lb-LU" b="0" baseline="0" dirty="0" err="1" smtClean="0"/>
              <a:t>the</a:t>
            </a:r>
            <a:r>
              <a:rPr lang="lb-LU" b="0" baseline="0" dirty="0" smtClean="0"/>
              <a:t> </a:t>
            </a:r>
            <a:r>
              <a:rPr lang="lb-LU" b="0" baseline="0" dirty="0" err="1" smtClean="0"/>
              <a:t>application</a:t>
            </a:r>
            <a:r>
              <a:rPr lang="lb-LU" b="0" baseline="0" dirty="0" smtClean="0"/>
              <a:t> of </a:t>
            </a:r>
            <a:r>
              <a:rPr lang="lb-LU" b="0" baseline="0" dirty="0" err="1" smtClean="0"/>
              <a:t>the</a:t>
            </a:r>
            <a:r>
              <a:rPr lang="lb-LU" b="0" baseline="0" dirty="0" smtClean="0"/>
              <a:t> </a:t>
            </a:r>
            <a:r>
              <a:rPr lang="lb-LU" b="0" baseline="0" dirty="0" err="1" smtClean="0"/>
              <a:t>provisions</a:t>
            </a:r>
            <a:r>
              <a:rPr lang="lb-LU" b="0" baseline="0" dirty="0" smtClean="0"/>
              <a:t> of </a:t>
            </a:r>
            <a:r>
              <a:rPr lang="lb-LU" b="0" baseline="0" dirty="0" err="1" smtClean="0"/>
              <a:t>the</a:t>
            </a:r>
            <a:r>
              <a:rPr lang="lb-LU" b="0" baseline="0" dirty="0" smtClean="0"/>
              <a:t> </a:t>
            </a:r>
            <a:r>
              <a:rPr lang="lb-LU" b="0" baseline="0" dirty="0" err="1" smtClean="0"/>
              <a:t>regulation</a:t>
            </a:r>
            <a:r>
              <a:rPr lang="lb-LU" b="0" baseline="0" dirty="0" smtClean="0"/>
              <a:t> – </a:t>
            </a:r>
            <a:r>
              <a:rPr lang="lb-LU" b="0" baseline="0" dirty="0" err="1" smtClean="0"/>
              <a:t>details</a:t>
            </a:r>
            <a:r>
              <a:rPr lang="lb-LU" b="0" baseline="0" dirty="0" smtClean="0"/>
              <a:t> in </a:t>
            </a:r>
            <a:r>
              <a:rPr lang="lb-LU" b="0" baseline="0" dirty="0" err="1" smtClean="0"/>
              <a:t>the</a:t>
            </a:r>
            <a:r>
              <a:rPr lang="lb-LU" b="0" baseline="0" dirty="0" smtClean="0"/>
              <a:t> </a:t>
            </a:r>
            <a:r>
              <a:rPr lang="lb-LU" b="0" baseline="0" dirty="0" err="1" smtClean="0"/>
              <a:t>presentation</a:t>
            </a:r>
            <a:r>
              <a:rPr lang="lb-LU" b="0" baseline="0" dirty="0" smtClean="0"/>
              <a:t> of </a:t>
            </a:r>
            <a:r>
              <a:rPr lang="lb-LU" b="0" baseline="0" dirty="0" err="1" smtClean="0"/>
              <a:t>my</a:t>
            </a:r>
            <a:r>
              <a:rPr lang="lb-LU" b="0" baseline="0" dirty="0" smtClean="0"/>
              <a:t> </a:t>
            </a:r>
            <a:r>
              <a:rPr lang="lb-LU" b="0" baseline="0" dirty="0" err="1" smtClean="0"/>
              <a:t>colleague</a:t>
            </a:r>
            <a:r>
              <a:rPr lang="lb-LU" b="0" baseline="0" dirty="0" smtClean="0"/>
              <a:t> Dani Jeitz </a:t>
            </a:r>
          </a:p>
          <a:p>
            <a:r>
              <a:rPr lang="lb-LU" b="0" baseline="0" dirty="0" err="1" smtClean="0"/>
              <a:t>Other</a:t>
            </a:r>
            <a:r>
              <a:rPr lang="lb-LU" b="0" baseline="0" dirty="0" smtClean="0"/>
              <a:t> </a:t>
            </a:r>
            <a:r>
              <a:rPr lang="lb-LU" b="0" baseline="0" dirty="0" err="1" smtClean="0"/>
              <a:t>notions</a:t>
            </a:r>
            <a:r>
              <a:rPr lang="lb-LU" b="0" baseline="0" dirty="0" smtClean="0"/>
              <a:t> </a:t>
            </a:r>
            <a:r>
              <a:rPr lang="lb-LU" b="0" baseline="0" dirty="0" err="1" smtClean="0"/>
              <a:t>expained</a:t>
            </a:r>
            <a:r>
              <a:rPr lang="lb-LU" b="0" baseline="0" dirty="0" smtClean="0"/>
              <a:t> in </a:t>
            </a:r>
            <a:r>
              <a:rPr lang="lb-LU" b="0" baseline="0" dirty="0" err="1" smtClean="0"/>
              <a:t>next</a:t>
            </a:r>
            <a:r>
              <a:rPr lang="lb-LU" b="0" baseline="0" dirty="0" smtClean="0"/>
              <a:t> </a:t>
            </a:r>
            <a:r>
              <a:rPr lang="lb-LU" b="0" baseline="0" dirty="0" err="1" smtClean="0"/>
              <a:t>slides</a:t>
            </a:r>
            <a:endParaRPr lang="lb-LU" b="0" dirty="0" smtClean="0"/>
          </a:p>
          <a:p>
            <a:endParaRPr lang="en-US" dirty="0"/>
          </a:p>
        </p:txBody>
      </p:sp>
      <p:sp>
        <p:nvSpPr>
          <p:cNvPr id="4" name="Slide Number Placeholder 3"/>
          <p:cNvSpPr>
            <a:spLocks noGrp="1"/>
          </p:cNvSpPr>
          <p:nvPr>
            <p:ph type="sldNum" sz="quarter" idx="10"/>
          </p:nvPr>
        </p:nvSpPr>
        <p:spPr/>
        <p:txBody>
          <a:bodyPr/>
          <a:lstStyle/>
          <a:p>
            <a:pPr>
              <a:defRPr/>
            </a:pPr>
            <a:fld id="{F7482A44-E8EC-483F-BFAA-D3BEA7FEAE89}" type="slidenum">
              <a:rPr lang="fr-FR" smtClean="0"/>
              <a:pPr>
                <a:defRPr/>
              </a:pPr>
              <a:t>13</a:t>
            </a:fld>
            <a:endParaRPr lang="fr-FR"/>
          </a:p>
        </p:txBody>
      </p:sp>
    </p:spTree>
    <p:extLst>
      <p:ext uri="{BB962C8B-B14F-4D97-AF65-F5344CB8AC3E}">
        <p14:creationId xmlns:p14="http://schemas.microsoft.com/office/powerpoint/2010/main" val="392659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b-LU" sz="1200" b="1" dirty="0" err="1" smtClean="0"/>
              <a:t>Controller</a:t>
            </a:r>
            <a:r>
              <a:rPr lang="lb-LU" sz="1200" b="1" baseline="0" dirty="0" smtClean="0"/>
              <a:t>: </a:t>
            </a:r>
            <a:r>
              <a:rPr lang="lb-LU" sz="1200" b="0" baseline="0" dirty="0" smtClean="0"/>
              <a:t>“</a:t>
            </a:r>
            <a:r>
              <a:rPr lang="en-US" sz="1200" kern="1200" dirty="0" smtClean="0">
                <a:solidFill>
                  <a:schemeClr val="tx1"/>
                </a:solidFill>
                <a:effectLst/>
                <a:latin typeface="Times" charset="0"/>
                <a:ea typeface="+mn-ea"/>
                <a:cs typeface="Arial" charset="0"/>
              </a:rPr>
              <a:t>the natural or legal person, public authority, agency or any other body which alone or jointly with others </a:t>
            </a:r>
            <a:r>
              <a:rPr lang="en-US" sz="1200" u="sng" kern="1200" dirty="0" smtClean="0">
                <a:solidFill>
                  <a:schemeClr val="tx1"/>
                </a:solidFill>
                <a:effectLst/>
                <a:latin typeface="Times" charset="0"/>
                <a:ea typeface="+mn-ea"/>
                <a:cs typeface="Arial" charset="0"/>
              </a:rPr>
              <a:t>determines the </a:t>
            </a:r>
            <a:r>
              <a:rPr lang="en-US" sz="1200" b="1" u="sng" kern="1200" dirty="0" smtClean="0">
                <a:solidFill>
                  <a:schemeClr val="tx1"/>
                </a:solidFill>
                <a:effectLst/>
                <a:latin typeface="Times" charset="0"/>
                <a:ea typeface="+mn-ea"/>
                <a:cs typeface="Arial" charset="0"/>
              </a:rPr>
              <a:t>purposes </a:t>
            </a:r>
            <a:r>
              <a:rPr lang="en-US" sz="1200" u="sng" kern="1200" dirty="0" smtClean="0">
                <a:solidFill>
                  <a:schemeClr val="tx1"/>
                </a:solidFill>
                <a:effectLst/>
                <a:latin typeface="Times" charset="0"/>
                <a:ea typeface="+mn-ea"/>
                <a:cs typeface="Arial" charset="0"/>
              </a:rPr>
              <a:t>and </a:t>
            </a:r>
            <a:r>
              <a:rPr lang="en-US" sz="1200" b="1" u="sng" kern="1200" dirty="0" smtClean="0">
                <a:solidFill>
                  <a:schemeClr val="tx1"/>
                </a:solidFill>
                <a:effectLst/>
                <a:latin typeface="Times" charset="0"/>
                <a:ea typeface="+mn-ea"/>
                <a:cs typeface="Arial" charset="0"/>
              </a:rPr>
              <a:t>means </a:t>
            </a:r>
            <a:r>
              <a:rPr lang="en-US" sz="1200" u="sng" kern="1200" dirty="0" smtClean="0">
                <a:solidFill>
                  <a:schemeClr val="tx1"/>
                </a:solidFill>
                <a:effectLst/>
                <a:latin typeface="Times" charset="0"/>
                <a:ea typeface="+mn-ea"/>
                <a:cs typeface="Arial" charset="0"/>
              </a:rPr>
              <a:t>of the processing </a:t>
            </a:r>
            <a:r>
              <a:rPr lang="en-US" sz="1200" kern="1200" dirty="0" smtClean="0">
                <a:solidFill>
                  <a:schemeClr val="tx1"/>
                </a:solidFill>
                <a:effectLst/>
                <a:latin typeface="Times" charset="0"/>
                <a:ea typeface="+mn-ea"/>
                <a:cs typeface="Arial" charset="0"/>
              </a:rPr>
              <a:t>of personal data</a:t>
            </a:r>
            <a:r>
              <a:rPr lang="lb-LU" sz="1200" b="0" baseline="0" dirty="0" smtClean="0"/>
              <a:t>.” </a:t>
            </a:r>
            <a:r>
              <a:rPr lang="lb-LU" sz="1200" b="0" baseline="0" dirty="0" err="1" smtClean="0"/>
              <a:t>The</a:t>
            </a:r>
            <a:r>
              <a:rPr lang="lb-LU" sz="1200" b="0" baseline="0" dirty="0" smtClean="0"/>
              <a:t> </a:t>
            </a:r>
            <a:r>
              <a:rPr lang="lb-LU" sz="1200" b="0" baseline="0" dirty="0" err="1" smtClean="0"/>
              <a:t>one</a:t>
            </a:r>
            <a:r>
              <a:rPr lang="lb-LU" sz="1200" b="0" baseline="0" dirty="0" smtClean="0"/>
              <a:t> </a:t>
            </a:r>
            <a:r>
              <a:rPr lang="lb-LU" sz="1200" b="0" baseline="0" dirty="0" err="1" smtClean="0"/>
              <a:t>who</a:t>
            </a:r>
            <a:r>
              <a:rPr lang="lb-LU" sz="1200" b="0" baseline="0" dirty="0" smtClean="0"/>
              <a:t> </a:t>
            </a:r>
            <a:r>
              <a:rPr lang="lb-LU" sz="1200" b="0" baseline="0" dirty="0" err="1" smtClean="0"/>
              <a:t>decides</a:t>
            </a:r>
            <a:r>
              <a:rPr lang="lb-LU" sz="1200" b="0" baseline="0" dirty="0" smtClean="0"/>
              <a:t> of </a:t>
            </a:r>
            <a:r>
              <a:rPr lang="lb-LU" sz="1200" b="0" baseline="0" dirty="0" err="1" smtClean="0"/>
              <a:t>the</a:t>
            </a:r>
            <a:r>
              <a:rPr lang="lb-LU" sz="1200" b="0" baseline="0" dirty="0" smtClean="0"/>
              <a:t> “</a:t>
            </a:r>
            <a:r>
              <a:rPr lang="lb-LU" sz="1200" b="0" baseline="0" dirty="0" err="1" smtClean="0"/>
              <a:t>what</a:t>
            </a:r>
            <a:r>
              <a:rPr lang="lb-LU" sz="1200" b="0" baseline="0" dirty="0" smtClean="0"/>
              <a:t> (</a:t>
            </a:r>
            <a:r>
              <a:rPr lang="lb-LU" sz="1200" b="0" baseline="0" dirty="0" err="1" smtClean="0"/>
              <a:t>target</a:t>
            </a:r>
            <a:r>
              <a:rPr lang="lb-LU" sz="1200" b="0" baseline="0" dirty="0" smtClean="0"/>
              <a:t>) and how (</a:t>
            </a:r>
            <a:r>
              <a:rPr lang="lb-LU" sz="1200" b="0" baseline="0" dirty="0" err="1" smtClean="0"/>
              <a:t>means</a:t>
            </a:r>
            <a:r>
              <a:rPr lang="lb-LU" sz="1200" b="0" baseline="0" dirty="0" smtClean="0"/>
              <a:t>, how </a:t>
            </a:r>
            <a:r>
              <a:rPr lang="lb-LU" sz="1200" b="0" baseline="0" dirty="0" err="1" smtClean="0"/>
              <a:t>to</a:t>
            </a:r>
            <a:r>
              <a:rPr lang="lb-LU" sz="1200" b="0" baseline="0" dirty="0" smtClean="0"/>
              <a:t> </a:t>
            </a:r>
            <a:r>
              <a:rPr lang="lb-LU" sz="1200" b="0" baseline="0" dirty="0" err="1" smtClean="0"/>
              <a:t>get</a:t>
            </a:r>
            <a:r>
              <a:rPr lang="lb-LU" sz="1200" b="0" baseline="0" dirty="0" smtClean="0"/>
              <a:t> </a:t>
            </a:r>
            <a:r>
              <a:rPr lang="lb-LU" sz="1200" b="0" baseline="0" dirty="0" err="1" smtClean="0"/>
              <a:t>there</a:t>
            </a:r>
            <a:r>
              <a:rPr lang="lb-LU" sz="1200" b="0" baseline="0" dirty="0" smtClean="0"/>
              <a:t>)”.</a:t>
            </a:r>
          </a:p>
          <a:p>
            <a:endParaRPr lang="lb-LU" sz="1200" b="1" dirty="0" smtClean="0"/>
          </a:p>
          <a:p>
            <a:r>
              <a:rPr lang="lb-LU" sz="1200" b="1" dirty="0" err="1" smtClean="0"/>
              <a:t>Processor</a:t>
            </a:r>
            <a:r>
              <a:rPr lang="lb-LU" sz="1200" b="1" dirty="0" smtClean="0"/>
              <a:t>: </a:t>
            </a:r>
            <a:r>
              <a:rPr lang="lb-LU" sz="1200" b="0" dirty="0" smtClean="0"/>
              <a:t>“</a:t>
            </a:r>
            <a:r>
              <a:rPr lang="en-US" sz="1200" kern="1200" dirty="0" smtClean="0">
                <a:solidFill>
                  <a:schemeClr val="tx1"/>
                </a:solidFill>
                <a:effectLst/>
                <a:latin typeface="Times" charset="0"/>
                <a:ea typeface="+mn-ea"/>
                <a:cs typeface="Arial" charset="0"/>
              </a:rPr>
              <a:t>a natural or legal person, public authority, agency or any other body which processes personal data on behalf of the controller” – important: there is subordination, and only acts upon instructions.</a:t>
            </a:r>
          </a:p>
          <a:p>
            <a:r>
              <a:rPr lang="fr-LU" sz="1200" kern="1200" dirty="0" err="1" smtClean="0">
                <a:solidFill>
                  <a:schemeClr val="tx1"/>
                </a:solidFill>
                <a:effectLst/>
                <a:latin typeface="Times" charset="0"/>
                <a:ea typeface="+mn-ea"/>
                <a:cs typeface="Arial" charset="0"/>
              </a:rPr>
              <a:t>Cannot</a:t>
            </a:r>
            <a:r>
              <a:rPr lang="fr-LU" sz="1200" kern="1200" dirty="0" smtClean="0">
                <a:solidFill>
                  <a:schemeClr val="tx1"/>
                </a:solidFill>
                <a:effectLst/>
                <a:latin typeface="Times" charset="0"/>
                <a:ea typeface="+mn-ea"/>
                <a:cs typeface="Arial" charset="0"/>
              </a:rPr>
              <a:t> use the data for </a:t>
            </a:r>
            <a:r>
              <a:rPr lang="fr-LU" sz="1200" kern="1200" dirty="0" err="1" smtClean="0">
                <a:solidFill>
                  <a:schemeClr val="tx1"/>
                </a:solidFill>
                <a:effectLst/>
                <a:latin typeface="Times" charset="0"/>
                <a:ea typeface="+mn-ea"/>
                <a:cs typeface="Arial" charset="0"/>
              </a:rPr>
              <a:t>his</a:t>
            </a:r>
            <a:r>
              <a:rPr lang="fr-LU" sz="1200" kern="1200" dirty="0" smtClean="0">
                <a:solidFill>
                  <a:schemeClr val="tx1"/>
                </a:solidFill>
                <a:effectLst/>
                <a:latin typeface="Times" charset="0"/>
                <a:ea typeface="+mn-ea"/>
                <a:cs typeface="Arial" charset="0"/>
              </a:rPr>
              <a:t> </a:t>
            </a:r>
            <a:r>
              <a:rPr lang="fr-LU" sz="1200" kern="1200" dirty="0" err="1" smtClean="0">
                <a:solidFill>
                  <a:schemeClr val="tx1"/>
                </a:solidFill>
                <a:effectLst/>
                <a:latin typeface="Times" charset="0"/>
                <a:ea typeface="+mn-ea"/>
                <a:cs typeface="Arial" charset="0"/>
              </a:rPr>
              <a:t>own</a:t>
            </a:r>
            <a:r>
              <a:rPr lang="fr-LU" sz="1200" kern="1200" dirty="0" smtClean="0">
                <a:solidFill>
                  <a:schemeClr val="tx1"/>
                </a:solidFill>
                <a:effectLst/>
                <a:latin typeface="Times" charset="0"/>
                <a:ea typeface="+mn-ea"/>
                <a:cs typeface="Arial" charset="0"/>
              </a:rPr>
              <a:t> </a:t>
            </a:r>
            <a:r>
              <a:rPr lang="fr-LU" sz="1200" kern="1200" dirty="0" err="1" smtClean="0">
                <a:solidFill>
                  <a:schemeClr val="tx1"/>
                </a:solidFill>
                <a:effectLst/>
                <a:latin typeface="Times" charset="0"/>
                <a:ea typeface="+mn-ea"/>
                <a:cs typeface="Arial" charset="0"/>
              </a:rPr>
              <a:t>purposes</a:t>
            </a:r>
            <a:r>
              <a:rPr lang="fr-LU" sz="1200" kern="1200" dirty="0" smtClean="0">
                <a:solidFill>
                  <a:schemeClr val="tx1"/>
                </a:solidFill>
                <a:effectLst/>
                <a:latin typeface="Times" charset="0"/>
                <a:ea typeface="+mn-ea"/>
                <a:cs typeface="Arial" charset="0"/>
              </a:rPr>
              <a:t>.</a:t>
            </a:r>
            <a:r>
              <a:rPr lang="fr-LU" sz="1200" kern="1200" baseline="0" dirty="0" smtClean="0">
                <a:solidFill>
                  <a:schemeClr val="tx1"/>
                </a:solidFill>
                <a:effectLst/>
                <a:latin typeface="Times" charset="0"/>
                <a:ea typeface="+mn-ea"/>
                <a:cs typeface="Arial" charset="0"/>
              </a:rPr>
              <a:t>  </a:t>
            </a:r>
            <a:r>
              <a:rPr lang="fr-LU" sz="1200" kern="1200" baseline="0" dirty="0" err="1" smtClean="0">
                <a:solidFill>
                  <a:schemeClr val="tx1"/>
                </a:solidFill>
                <a:effectLst/>
                <a:latin typeface="Times" charset="0"/>
                <a:ea typeface="+mn-ea"/>
                <a:cs typeface="Arial" charset="0"/>
              </a:rPr>
              <a:t>See</a:t>
            </a:r>
            <a:r>
              <a:rPr lang="fr-LU" sz="1200" kern="1200" baseline="0" dirty="0" smtClean="0">
                <a:solidFill>
                  <a:schemeClr val="tx1"/>
                </a:solidFill>
                <a:effectLst/>
                <a:latin typeface="Times" charset="0"/>
                <a:ea typeface="+mn-ea"/>
                <a:cs typeface="Arial" charset="0"/>
              </a:rPr>
              <a:t> </a:t>
            </a:r>
            <a:r>
              <a:rPr lang="fr-LU" sz="1200" kern="1200" baseline="0" dirty="0" err="1" smtClean="0">
                <a:solidFill>
                  <a:schemeClr val="tx1"/>
                </a:solidFill>
                <a:effectLst/>
                <a:latin typeface="Times" charset="0"/>
                <a:ea typeface="+mn-ea"/>
                <a:cs typeface="Arial" charset="0"/>
              </a:rPr>
              <a:t>it</a:t>
            </a:r>
            <a:r>
              <a:rPr lang="fr-LU" sz="1200" kern="1200" baseline="0" dirty="0" smtClean="0">
                <a:solidFill>
                  <a:schemeClr val="tx1"/>
                </a:solidFill>
                <a:effectLst/>
                <a:latin typeface="Times" charset="0"/>
                <a:ea typeface="+mn-ea"/>
                <a:cs typeface="Arial" charset="0"/>
              </a:rPr>
              <a:t> as the </a:t>
            </a:r>
            <a:r>
              <a:rPr lang="fr-LU" sz="1200" kern="1200" baseline="0" dirty="0" err="1" smtClean="0">
                <a:solidFill>
                  <a:schemeClr val="tx1"/>
                </a:solidFill>
                <a:effectLst/>
                <a:latin typeface="Times" charset="0"/>
                <a:ea typeface="+mn-ea"/>
                <a:cs typeface="Arial" charset="0"/>
              </a:rPr>
              <a:t>controller</a:t>
            </a:r>
            <a:r>
              <a:rPr lang="fr-LU" sz="1200" kern="1200" baseline="0" dirty="0" smtClean="0">
                <a:solidFill>
                  <a:schemeClr val="tx1"/>
                </a:solidFill>
                <a:effectLst/>
                <a:latin typeface="Times" charset="0"/>
                <a:ea typeface="+mn-ea"/>
                <a:cs typeface="Arial" charset="0"/>
              </a:rPr>
              <a:t> </a:t>
            </a:r>
            <a:r>
              <a:rPr lang="fr-LU" sz="1200" kern="1200" baseline="0" dirty="0" err="1" smtClean="0">
                <a:solidFill>
                  <a:schemeClr val="tx1"/>
                </a:solidFill>
                <a:effectLst/>
                <a:latin typeface="Times" charset="0"/>
                <a:ea typeface="+mn-ea"/>
                <a:cs typeface="Arial" charset="0"/>
              </a:rPr>
              <a:t>is</a:t>
            </a:r>
            <a:r>
              <a:rPr lang="fr-LU" sz="1200" kern="1200" baseline="0" dirty="0" smtClean="0">
                <a:solidFill>
                  <a:schemeClr val="tx1"/>
                </a:solidFill>
                <a:effectLst/>
                <a:latin typeface="Times" charset="0"/>
                <a:ea typeface="+mn-ea"/>
                <a:cs typeface="Arial" charset="0"/>
              </a:rPr>
              <a:t> the </a:t>
            </a:r>
            <a:r>
              <a:rPr lang="fr-LU" sz="1200" b="1" kern="1200" baseline="0" dirty="0" smtClean="0">
                <a:solidFill>
                  <a:schemeClr val="tx1"/>
                </a:solidFill>
                <a:effectLst/>
                <a:latin typeface="Times" charset="0"/>
                <a:ea typeface="+mn-ea"/>
                <a:cs typeface="Arial" charset="0"/>
              </a:rPr>
              <a:t>Head </a:t>
            </a:r>
            <a:r>
              <a:rPr lang="fr-LU" sz="1200" kern="1200" baseline="0" dirty="0" smtClean="0">
                <a:solidFill>
                  <a:schemeClr val="tx1"/>
                </a:solidFill>
                <a:effectLst/>
                <a:latin typeface="Times" charset="0"/>
                <a:ea typeface="+mn-ea"/>
                <a:cs typeface="Arial" charset="0"/>
              </a:rPr>
              <a:t>and the </a:t>
            </a:r>
            <a:r>
              <a:rPr lang="fr-LU" sz="1200" kern="1200" baseline="0" dirty="0" err="1" smtClean="0">
                <a:solidFill>
                  <a:schemeClr val="tx1"/>
                </a:solidFill>
                <a:effectLst/>
                <a:latin typeface="Times" charset="0"/>
                <a:ea typeface="+mn-ea"/>
                <a:cs typeface="Arial" charset="0"/>
              </a:rPr>
              <a:t>controller</a:t>
            </a:r>
            <a:r>
              <a:rPr lang="fr-LU" sz="1200" kern="1200" baseline="0" dirty="0" smtClean="0">
                <a:solidFill>
                  <a:schemeClr val="tx1"/>
                </a:solidFill>
                <a:effectLst/>
                <a:latin typeface="Times" charset="0"/>
                <a:ea typeface="+mn-ea"/>
                <a:cs typeface="Arial" charset="0"/>
              </a:rPr>
              <a:t> </a:t>
            </a:r>
            <a:r>
              <a:rPr lang="fr-LU" sz="1200" kern="1200" baseline="0" dirty="0" err="1" smtClean="0">
                <a:solidFill>
                  <a:schemeClr val="tx1"/>
                </a:solidFill>
                <a:effectLst/>
                <a:latin typeface="Times" charset="0"/>
                <a:ea typeface="+mn-ea"/>
                <a:cs typeface="Arial" charset="0"/>
              </a:rPr>
              <a:t>is</a:t>
            </a:r>
            <a:r>
              <a:rPr lang="fr-LU" sz="1200" kern="1200" baseline="0" dirty="0" smtClean="0">
                <a:solidFill>
                  <a:schemeClr val="tx1"/>
                </a:solidFill>
                <a:effectLst/>
                <a:latin typeface="Times" charset="0"/>
                <a:ea typeface="+mn-ea"/>
                <a:cs typeface="Arial" charset="0"/>
              </a:rPr>
              <a:t> the </a:t>
            </a:r>
            <a:r>
              <a:rPr lang="fr-LU" sz="1200" b="1" kern="1200" baseline="0" dirty="0" smtClean="0">
                <a:solidFill>
                  <a:schemeClr val="tx1"/>
                </a:solidFill>
                <a:effectLst/>
                <a:latin typeface="Times" charset="0"/>
                <a:ea typeface="+mn-ea"/>
                <a:cs typeface="Arial" charset="0"/>
              </a:rPr>
              <a:t>Arms</a:t>
            </a:r>
            <a:r>
              <a:rPr lang="fr-LU" sz="1200" kern="1200" baseline="0" dirty="0" smtClean="0">
                <a:solidFill>
                  <a:schemeClr val="tx1"/>
                </a:solidFill>
                <a:effectLst/>
                <a:latin typeface="Times" charset="0"/>
                <a:ea typeface="+mn-ea"/>
                <a:cs typeface="Arial" charset="0"/>
              </a:rPr>
              <a:t>.</a:t>
            </a:r>
            <a:endParaRPr lang="en-US" sz="1200" kern="1200" dirty="0" smtClean="0">
              <a:solidFill>
                <a:schemeClr val="tx1"/>
              </a:solidFill>
              <a:effectLst/>
              <a:latin typeface="Times" charset="0"/>
              <a:ea typeface="+mn-ea"/>
              <a:cs typeface="Arial" charset="0"/>
            </a:endParaRPr>
          </a:p>
          <a:p>
            <a:endParaRPr lang="lb-LU" sz="1200" b="0" baseline="0" dirty="0" smtClean="0"/>
          </a:p>
          <a:p>
            <a:r>
              <a:rPr lang="lb-LU" sz="1200" b="1" dirty="0" err="1" smtClean="0"/>
              <a:t>Relationship</a:t>
            </a:r>
            <a:r>
              <a:rPr lang="lb-LU" sz="1200" b="1" dirty="0" smtClean="0"/>
              <a:t> </a:t>
            </a:r>
            <a:r>
              <a:rPr lang="lb-LU" sz="1200" b="1" dirty="0" err="1" smtClean="0"/>
              <a:t>controller</a:t>
            </a:r>
            <a:r>
              <a:rPr lang="lb-LU" sz="1200" b="1" dirty="0" smtClean="0"/>
              <a:t>/</a:t>
            </a:r>
            <a:r>
              <a:rPr lang="lb-LU" sz="1200" b="1" dirty="0" err="1" smtClean="0"/>
              <a:t>processor</a:t>
            </a:r>
            <a:r>
              <a:rPr lang="lb-LU" sz="1200" b="1" dirty="0" smtClean="0"/>
              <a:t>: </a:t>
            </a:r>
            <a:r>
              <a:rPr lang="lb-LU" sz="1200" b="0" dirty="0" err="1" smtClean="0"/>
              <a:t>the</a:t>
            </a:r>
            <a:r>
              <a:rPr lang="lb-LU" sz="1200" b="0" baseline="0" dirty="0" smtClean="0"/>
              <a:t> </a:t>
            </a:r>
            <a:r>
              <a:rPr lang="lb-LU" sz="1200" b="0" baseline="0" dirty="0" err="1" smtClean="0"/>
              <a:t>determination</a:t>
            </a:r>
            <a:r>
              <a:rPr lang="lb-LU" sz="1200" b="0" baseline="0" dirty="0" smtClean="0"/>
              <a:t> of </a:t>
            </a:r>
            <a:r>
              <a:rPr lang="lb-LU" sz="1200" b="0" baseline="0" dirty="0" err="1" smtClean="0"/>
              <a:t>the</a:t>
            </a:r>
            <a:r>
              <a:rPr lang="lb-LU" sz="1200" b="0" baseline="0" dirty="0" smtClean="0"/>
              <a:t> </a:t>
            </a:r>
            <a:r>
              <a:rPr lang="lb-LU" sz="1200" b="0" baseline="0" dirty="0" err="1" smtClean="0"/>
              <a:t>quality</a:t>
            </a:r>
            <a:r>
              <a:rPr lang="lb-LU" sz="1200" b="0" baseline="0" dirty="0" smtClean="0"/>
              <a:t> of </a:t>
            </a:r>
            <a:r>
              <a:rPr lang="lb-LU" sz="1200" b="0" baseline="0" dirty="0" err="1" smtClean="0"/>
              <a:t>controller</a:t>
            </a:r>
            <a:r>
              <a:rPr lang="lb-LU" sz="1200" b="0" baseline="0" dirty="0" smtClean="0"/>
              <a:t> </a:t>
            </a:r>
            <a:r>
              <a:rPr lang="lb-LU" sz="1200" b="0" baseline="0" dirty="0" err="1" smtClean="0"/>
              <a:t>or</a:t>
            </a:r>
            <a:r>
              <a:rPr lang="lb-LU" sz="1200" b="0" baseline="0" dirty="0" smtClean="0"/>
              <a:t> </a:t>
            </a:r>
            <a:r>
              <a:rPr lang="lb-LU" sz="1200" b="0" baseline="0" dirty="0" err="1" smtClean="0"/>
              <a:t>processor</a:t>
            </a:r>
            <a:r>
              <a:rPr lang="lb-LU" sz="1200" b="0" baseline="0" dirty="0" smtClean="0"/>
              <a:t> </a:t>
            </a:r>
            <a:r>
              <a:rPr lang="lb-LU" sz="1200" b="0" baseline="0" dirty="0" err="1" smtClean="0"/>
              <a:t>is</a:t>
            </a:r>
            <a:r>
              <a:rPr lang="lb-LU" sz="1200" b="0" baseline="0" dirty="0" smtClean="0"/>
              <a:t> </a:t>
            </a:r>
            <a:r>
              <a:rPr lang="lb-LU" sz="1200" b="0" baseline="0" dirty="0" err="1" smtClean="0"/>
              <a:t>analysed</a:t>
            </a:r>
            <a:r>
              <a:rPr lang="lb-LU" sz="1200" b="0" baseline="0" dirty="0" smtClean="0"/>
              <a:t> “</a:t>
            </a:r>
            <a:r>
              <a:rPr lang="lb-LU" sz="1200" b="1" baseline="0" dirty="0" err="1" smtClean="0"/>
              <a:t>processing</a:t>
            </a:r>
            <a:r>
              <a:rPr lang="lb-LU" sz="1200" b="1" baseline="0" dirty="0" smtClean="0"/>
              <a:t> by </a:t>
            </a:r>
            <a:r>
              <a:rPr lang="lb-LU" sz="1200" b="1" baseline="0" dirty="0" err="1" smtClean="0"/>
              <a:t>processing</a:t>
            </a:r>
            <a:r>
              <a:rPr lang="lb-LU" sz="1200" b="0" baseline="0" dirty="0" smtClean="0"/>
              <a:t>”, </a:t>
            </a:r>
            <a:r>
              <a:rPr lang="lb-LU" sz="1200" b="0" baseline="0" dirty="0" err="1" smtClean="0"/>
              <a:t>especially</a:t>
            </a:r>
            <a:r>
              <a:rPr lang="lb-LU" sz="1200" b="0" baseline="0" dirty="0" smtClean="0"/>
              <a:t> </a:t>
            </a:r>
            <a:r>
              <a:rPr lang="lb-LU" sz="1200" b="0" baseline="0" dirty="0" err="1" smtClean="0"/>
              <a:t>as</a:t>
            </a:r>
            <a:r>
              <a:rPr lang="lb-LU" sz="1200" b="0" baseline="0" dirty="0" smtClean="0"/>
              <a:t> </a:t>
            </a:r>
            <a:r>
              <a:rPr lang="lb-LU" sz="1200" b="0" baseline="0" dirty="0" err="1" smtClean="0"/>
              <a:t>there</a:t>
            </a:r>
            <a:r>
              <a:rPr lang="lb-LU" sz="1200" b="0" baseline="0" dirty="0" smtClean="0"/>
              <a:t> </a:t>
            </a:r>
            <a:r>
              <a:rPr lang="lb-LU" sz="1200" b="0" baseline="0" dirty="0" err="1" smtClean="0"/>
              <a:t>may</a:t>
            </a:r>
            <a:r>
              <a:rPr lang="lb-LU" sz="1200" b="0" baseline="0" dirty="0" smtClean="0"/>
              <a:t> </a:t>
            </a:r>
            <a:r>
              <a:rPr lang="lb-LU" sz="1200" b="0" baseline="0" dirty="0" err="1" smtClean="0"/>
              <a:t>be</a:t>
            </a:r>
            <a:r>
              <a:rPr lang="lb-LU" sz="1200" b="0" baseline="0" dirty="0" smtClean="0"/>
              <a:t> multiple </a:t>
            </a:r>
            <a:r>
              <a:rPr lang="lb-LU" sz="1200" b="0" baseline="0" dirty="0" err="1" smtClean="0"/>
              <a:t>actors</a:t>
            </a:r>
            <a:r>
              <a:rPr lang="lb-LU" sz="1200" b="0" baseline="0" dirty="0" smtClean="0"/>
              <a:t> </a:t>
            </a:r>
            <a:r>
              <a:rPr lang="lb-LU" sz="1200" b="0" baseline="0" dirty="0" err="1" smtClean="0"/>
              <a:t>involved</a:t>
            </a:r>
            <a:r>
              <a:rPr lang="lb-LU" sz="1200" b="0" baseline="0" dirty="0" smtClean="0"/>
              <a:t>.</a:t>
            </a:r>
          </a:p>
          <a:p>
            <a:endParaRPr lang="lb-LU" sz="1200" b="0" baseline="0" dirty="0" smtClean="0"/>
          </a:p>
          <a:p>
            <a:r>
              <a:rPr lang="lb-LU" sz="1200" b="0" baseline="0" dirty="0" smtClean="0"/>
              <a:t>Ex: </a:t>
            </a:r>
            <a:r>
              <a:rPr lang="lb-LU" sz="1200" b="0" baseline="0" dirty="0" err="1" smtClean="0"/>
              <a:t>intra-group</a:t>
            </a:r>
            <a:r>
              <a:rPr lang="lb-LU" sz="1200" b="0" baseline="0" dirty="0" smtClean="0"/>
              <a:t> </a:t>
            </a:r>
            <a:r>
              <a:rPr lang="lb-LU" sz="1200" b="0" baseline="0" dirty="0" err="1" smtClean="0"/>
              <a:t>relations</a:t>
            </a:r>
            <a:r>
              <a:rPr lang="lb-LU" sz="1200" b="0" baseline="0" dirty="0" smtClean="0"/>
              <a:t>, </a:t>
            </a:r>
            <a:r>
              <a:rPr lang="lb-LU" sz="1200" b="0" baseline="0" dirty="0" err="1" smtClean="0"/>
              <a:t>the</a:t>
            </a:r>
            <a:r>
              <a:rPr lang="lb-LU" sz="1200" b="0" baseline="0" dirty="0" smtClean="0"/>
              <a:t> </a:t>
            </a:r>
            <a:r>
              <a:rPr lang="lb-LU" sz="1200" b="0" baseline="0" dirty="0" err="1" smtClean="0"/>
              <a:t>parent</a:t>
            </a:r>
            <a:r>
              <a:rPr lang="lb-LU" sz="1200" b="0" baseline="0" dirty="0" smtClean="0"/>
              <a:t> </a:t>
            </a:r>
            <a:r>
              <a:rPr lang="lb-LU" sz="1200" b="0" baseline="0" dirty="0" err="1" smtClean="0"/>
              <a:t>company</a:t>
            </a:r>
            <a:r>
              <a:rPr lang="lb-LU" sz="1200" b="0" baseline="0" dirty="0" smtClean="0"/>
              <a:t> </a:t>
            </a:r>
            <a:r>
              <a:rPr lang="lb-LU" sz="1200" b="0" baseline="0" dirty="0" err="1" smtClean="0"/>
              <a:t>will</a:t>
            </a:r>
            <a:r>
              <a:rPr lang="lb-LU" sz="1200" b="0" baseline="0" dirty="0" smtClean="0"/>
              <a:t> not </a:t>
            </a:r>
            <a:r>
              <a:rPr lang="lb-LU" sz="1200" b="0" baseline="0" dirty="0" err="1" smtClean="0"/>
              <a:t>automatically</a:t>
            </a:r>
            <a:r>
              <a:rPr lang="lb-LU" sz="1200" b="0" baseline="0" dirty="0" smtClean="0"/>
              <a:t> </a:t>
            </a:r>
            <a:r>
              <a:rPr lang="lb-LU" sz="1200" b="0" baseline="0" dirty="0" err="1" smtClean="0"/>
              <a:t>be</a:t>
            </a:r>
            <a:r>
              <a:rPr lang="lb-LU" sz="1200" b="0" baseline="0" dirty="0" smtClean="0"/>
              <a:t> </a:t>
            </a:r>
            <a:r>
              <a:rPr lang="lb-LU" sz="1200" b="0" baseline="0" dirty="0" err="1" smtClean="0"/>
              <a:t>the</a:t>
            </a:r>
            <a:r>
              <a:rPr lang="lb-LU" sz="1200" b="0" baseline="0" dirty="0" smtClean="0"/>
              <a:t> </a:t>
            </a:r>
            <a:r>
              <a:rPr lang="lb-LU" sz="1200" b="0" baseline="0" dirty="0" err="1" smtClean="0"/>
              <a:t>data</a:t>
            </a:r>
            <a:r>
              <a:rPr lang="lb-LU" sz="1200" b="0" baseline="0" dirty="0" smtClean="0"/>
              <a:t> </a:t>
            </a:r>
            <a:r>
              <a:rPr lang="lb-LU" sz="1200" b="0" baseline="0" dirty="0" err="1" smtClean="0"/>
              <a:t>controller</a:t>
            </a:r>
            <a:r>
              <a:rPr lang="lb-LU" sz="1200" b="0" baseline="0" dirty="0" smtClean="0"/>
              <a:t>. </a:t>
            </a:r>
          </a:p>
          <a:p>
            <a:r>
              <a:rPr lang="lb-LU" sz="1200" b="0" dirty="0" err="1" smtClean="0"/>
              <a:t>Example</a:t>
            </a:r>
            <a:r>
              <a:rPr lang="lb-LU" sz="1200" b="0" baseline="0" dirty="0" smtClean="0"/>
              <a:t> of a </a:t>
            </a:r>
            <a:r>
              <a:rPr lang="lb-LU" sz="1200" b="0" baseline="0" dirty="0" err="1" smtClean="0"/>
              <a:t>customer</a:t>
            </a:r>
            <a:r>
              <a:rPr lang="lb-LU" sz="1200" b="0" baseline="0" dirty="0" smtClean="0"/>
              <a:t> </a:t>
            </a:r>
            <a:r>
              <a:rPr lang="lb-LU" sz="1200" b="0" baseline="0" dirty="0" err="1" smtClean="0"/>
              <a:t>file</a:t>
            </a:r>
            <a:r>
              <a:rPr lang="lb-LU" sz="1200" b="0" baseline="0" dirty="0" smtClean="0"/>
              <a:t> =&gt; </a:t>
            </a:r>
            <a:r>
              <a:rPr lang="lb-LU" sz="1200" b="0" baseline="0" dirty="0" err="1" smtClean="0"/>
              <a:t>purpose</a:t>
            </a:r>
            <a:r>
              <a:rPr lang="lb-LU" sz="1200" b="0" baseline="0" dirty="0" smtClean="0"/>
              <a:t> and </a:t>
            </a:r>
            <a:r>
              <a:rPr lang="lb-LU" sz="1200" b="0" baseline="0" dirty="0" err="1" smtClean="0"/>
              <a:t>means</a:t>
            </a:r>
            <a:r>
              <a:rPr lang="lb-LU" sz="1200" b="0" baseline="0" dirty="0" smtClean="0"/>
              <a:t> </a:t>
            </a:r>
            <a:r>
              <a:rPr lang="lb-LU" sz="1200" b="0" baseline="0" dirty="0" err="1" smtClean="0"/>
              <a:t>are</a:t>
            </a:r>
            <a:r>
              <a:rPr lang="lb-LU" sz="1200" b="0" baseline="0" dirty="0" smtClean="0"/>
              <a:t> </a:t>
            </a:r>
            <a:r>
              <a:rPr lang="lb-LU" sz="1200" b="0" baseline="0" dirty="0" err="1" smtClean="0"/>
              <a:t>decided</a:t>
            </a:r>
            <a:r>
              <a:rPr lang="lb-LU" sz="1200" b="0" baseline="0" dirty="0" smtClean="0"/>
              <a:t> </a:t>
            </a:r>
            <a:r>
              <a:rPr lang="lb-LU" sz="1200" b="0" baseline="0" dirty="0" err="1" smtClean="0"/>
              <a:t>upon</a:t>
            </a:r>
            <a:r>
              <a:rPr lang="lb-LU" sz="1200" b="0" baseline="0" dirty="0" smtClean="0"/>
              <a:t> by </a:t>
            </a:r>
            <a:r>
              <a:rPr lang="lb-LU" sz="1200" b="0" baseline="0" dirty="0" err="1" smtClean="0"/>
              <a:t>the</a:t>
            </a:r>
            <a:r>
              <a:rPr lang="lb-LU" sz="1200" b="0" baseline="0" dirty="0" smtClean="0"/>
              <a:t> </a:t>
            </a:r>
            <a:r>
              <a:rPr lang="lb-LU" sz="1200" b="0" baseline="0" dirty="0" err="1" smtClean="0"/>
              <a:t>subsidiary</a:t>
            </a:r>
            <a:r>
              <a:rPr lang="lb-LU" sz="1200" b="0" baseline="0" dirty="0" smtClean="0"/>
              <a:t>, </a:t>
            </a:r>
            <a:r>
              <a:rPr lang="lb-LU" sz="1200" b="0" baseline="0" dirty="0" err="1" smtClean="0"/>
              <a:t>the</a:t>
            </a:r>
            <a:r>
              <a:rPr lang="lb-LU" sz="1200" b="0" baseline="0" dirty="0" smtClean="0"/>
              <a:t> </a:t>
            </a:r>
            <a:r>
              <a:rPr lang="lb-LU" sz="1200" b="0" baseline="0" dirty="0" err="1" smtClean="0"/>
              <a:t>data</a:t>
            </a:r>
            <a:r>
              <a:rPr lang="lb-LU" sz="1200" b="0" baseline="0" dirty="0" smtClean="0"/>
              <a:t> </a:t>
            </a:r>
            <a:r>
              <a:rPr lang="lb-LU" sz="1200" b="0" baseline="0" dirty="0" err="1" smtClean="0"/>
              <a:t>is</a:t>
            </a:r>
            <a:r>
              <a:rPr lang="lb-LU" sz="1200" b="0" baseline="0" dirty="0" smtClean="0"/>
              <a:t> </a:t>
            </a:r>
            <a:r>
              <a:rPr lang="lb-LU" sz="1200" b="0" baseline="0" dirty="0" err="1" smtClean="0"/>
              <a:t>communicated</a:t>
            </a:r>
            <a:r>
              <a:rPr lang="lb-LU" sz="1200" b="0" baseline="0" dirty="0" smtClean="0"/>
              <a:t> </a:t>
            </a:r>
            <a:r>
              <a:rPr lang="lb-LU" sz="1200" b="0" baseline="0" dirty="0" err="1" smtClean="0"/>
              <a:t>to</a:t>
            </a:r>
            <a:r>
              <a:rPr lang="lb-LU" sz="1200" b="0" baseline="0" dirty="0" smtClean="0"/>
              <a:t> </a:t>
            </a:r>
            <a:r>
              <a:rPr lang="lb-LU" sz="1200" b="0" baseline="0" dirty="0" err="1" smtClean="0"/>
              <a:t>the</a:t>
            </a:r>
            <a:r>
              <a:rPr lang="lb-LU" sz="1200" b="0" baseline="0" dirty="0" smtClean="0"/>
              <a:t> </a:t>
            </a:r>
            <a:r>
              <a:rPr lang="lb-LU" sz="1200" b="0" baseline="0" dirty="0" err="1" smtClean="0"/>
              <a:t>parent</a:t>
            </a:r>
            <a:r>
              <a:rPr lang="lb-LU" sz="1200" b="0" baseline="0" dirty="0" smtClean="0"/>
              <a:t> </a:t>
            </a:r>
            <a:r>
              <a:rPr lang="lb-LU" sz="1200" b="0" baseline="0" dirty="0" err="1" smtClean="0"/>
              <a:t>company</a:t>
            </a:r>
            <a:r>
              <a:rPr lang="lb-LU" sz="1200" b="0" baseline="0" dirty="0" smtClean="0"/>
              <a:t> </a:t>
            </a:r>
            <a:r>
              <a:rPr lang="lb-LU" sz="1200" b="0" baseline="0" dirty="0" err="1" smtClean="0"/>
              <a:t>for</a:t>
            </a:r>
            <a:r>
              <a:rPr lang="lb-LU" sz="1200" b="0" baseline="0" dirty="0" smtClean="0"/>
              <a:t> </a:t>
            </a:r>
            <a:r>
              <a:rPr lang="lb-LU" sz="1200" b="0" baseline="0" dirty="0" err="1" smtClean="0"/>
              <a:t>storage</a:t>
            </a:r>
            <a:r>
              <a:rPr lang="lb-LU" sz="1200" b="0" baseline="0" dirty="0" smtClean="0"/>
              <a:t> </a:t>
            </a:r>
            <a:r>
              <a:rPr lang="lb-LU" sz="1200" b="0" baseline="0" dirty="0" err="1" smtClean="0"/>
              <a:t>purposes</a:t>
            </a:r>
            <a:r>
              <a:rPr lang="lb-LU" sz="1200" b="0" baseline="0" dirty="0" smtClean="0"/>
              <a:t>. </a:t>
            </a:r>
            <a:r>
              <a:rPr lang="lb-LU" sz="1200" b="0" baseline="0" dirty="0" err="1" smtClean="0"/>
              <a:t>Here</a:t>
            </a:r>
            <a:r>
              <a:rPr lang="lb-LU" sz="1200" b="0" baseline="0" dirty="0" smtClean="0"/>
              <a:t> </a:t>
            </a:r>
            <a:r>
              <a:rPr lang="lb-LU" sz="1200" b="0" baseline="0" dirty="0" err="1" smtClean="0"/>
              <a:t>the</a:t>
            </a:r>
            <a:r>
              <a:rPr lang="lb-LU" sz="1200" b="0" baseline="0" dirty="0" smtClean="0"/>
              <a:t> </a:t>
            </a:r>
            <a:r>
              <a:rPr lang="lb-LU" sz="1200" b="0" baseline="0" dirty="0" err="1" smtClean="0"/>
              <a:t>subsidiary</a:t>
            </a:r>
            <a:r>
              <a:rPr lang="lb-LU" sz="1200" b="0" baseline="0" dirty="0" smtClean="0"/>
              <a:t> </a:t>
            </a:r>
            <a:r>
              <a:rPr lang="lb-LU" sz="1200" b="0" baseline="0" dirty="0" err="1" smtClean="0"/>
              <a:t>is</a:t>
            </a:r>
            <a:r>
              <a:rPr lang="lb-LU" sz="1200" b="0" baseline="0" dirty="0" smtClean="0"/>
              <a:t> </a:t>
            </a:r>
            <a:r>
              <a:rPr lang="lb-LU" sz="1200" b="0" baseline="0" dirty="0" err="1" smtClean="0"/>
              <a:t>the</a:t>
            </a:r>
            <a:r>
              <a:rPr lang="lb-LU" sz="1200" b="0" baseline="0" dirty="0" smtClean="0"/>
              <a:t> </a:t>
            </a:r>
            <a:r>
              <a:rPr lang="lb-LU" sz="1200" b="0" baseline="0" dirty="0" err="1" smtClean="0"/>
              <a:t>controller</a:t>
            </a:r>
            <a:r>
              <a:rPr lang="lb-LU" sz="1200" b="0" baseline="0" dirty="0" smtClean="0"/>
              <a:t> and </a:t>
            </a:r>
            <a:r>
              <a:rPr lang="lb-LU" sz="1200" b="0" baseline="0" dirty="0" err="1" smtClean="0"/>
              <a:t>the</a:t>
            </a:r>
            <a:r>
              <a:rPr lang="lb-LU" sz="1200" b="0" baseline="0" dirty="0" smtClean="0"/>
              <a:t> </a:t>
            </a:r>
            <a:r>
              <a:rPr lang="lb-LU" sz="1200" b="0" baseline="0" dirty="0" err="1" smtClean="0"/>
              <a:t>parent</a:t>
            </a:r>
            <a:r>
              <a:rPr lang="lb-LU" sz="1200" b="0" baseline="0" dirty="0" smtClean="0"/>
              <a:t> </a:t>
            </a:r>
            <a:r>
              <a:rPr lang="lb-LU" sz="1200" b="0" baseline="0" dirty="0" err="1" smtClean="0"/>
              <a:t>is</a:t>
            </a:r>
            <a:r>
              <a:rPr lang="lb-LU" sz="1200" b="0" baseline="0" dirty="0" smtClean="0"/>
              <a:t> </a:t>
            </a:r>
            <a:r>
              <a:rPr lang="lb-LU" sz="1200" b="0" baseline="0" dirty="0" err="1" smtClean="0"/>
              <a:t>processor</a:t>
            </a:r>
            <a:r>
              <a:rPr lang="lb-LU" sz="1200" b="0" baseline="0" dirty="0" smtClean="0"/>
              <a:t>. </a:t>
            </a:r>
          </a:p>
          <a:p>
            <a:r>
              <a:rPr lang="lb-LU" sz="1200" b="0" baseline="0" dirty="0" smtClean="0"/>
              <a:t>Problem </a:t>
            </a:r>
            <a:r>
              <a:rPr lang="lb-LU" sz="1200" b="0" baseline="0" dirty="0" err="1" smtClean="0"/>
              <a:t>is</a:t>
            </a:r>
            <a:r>
              <a:rPr lang="lb-LU" sz="1200" b="0" baseline="0" dirty="0" smtClean="0"/>
              <a:t> </a:t>
            </a:r>
            <a:r>
              <a:rPr lang="lb-LU" sz="1200" b="0" baseline="0" dirty="0" err="1" smtClean="0"/>
              <a:t>that</a:t>
            </a:r>
            <a:r>
              <a:rPr lang="lb-LU" sz="1200" b="0" baseline="0" dirty="0" smtClean="0"/>
              <a:t> </a:t>
            </a:r>
            <a:r>
              <a:rPr lang="lb-LU" sz="1200" b="0" baseline="0" dirty="0" err="1" smtClean="0"/>
              <a:t>both</a:t>
            </a:r>
            <a:r>
              <a:rPr lang="lb-LU" sz="1200" b="0" baseline="0" dirty="0" smtClean="0"/>
              <a:t> </a:t>
            </a:r>
            <a:r>
              <a:rPr lang="lb-LU" sz="1200" b="0" baseline="0" dirty="0" err="1" smtClean="0"/>
              <a:t>roles</a:t>
            </a:r>
            <a:r>
              <a:rPr lang="lb-LU" sz="1200" b="0" baseline="0" dirty="0" smtClean="0"/>
              <a:t> </a:t>
            </a:r>
            <a:r>
              <a:rPr lang="lb-LU" sz="1200" b="0" baseline="0" dirty="0" err="1" smtClean="0"/>
              <a:t>can</a:t>
            </a:r>
            <a:r>
              <a:rPr lang="lb-LU" sz="1200" b="0" baseline="0" dirty="0" smtClean="0"/>
              <a:t> </a:t>
            </a:r>
            <a:r>
              <a:rPr lang="lb-LU" sz="1200" b="0" baseline="0" dirty="0" err="1" smtClean="0"/>
              <a:t>be</a:t>
            </a:r>
            <a:r>
              <a:rPr lang="lb-LU" sz="1200" b="0" baseline="0" dirty="0" smtClean="0"/>
              <a:t> </a:t>
            </a:r>
            <a:r>
              <a:rPr lang="lb-LU" sz="1200" b="0" baseline="0" dirty="0" err="1" smtClean="0"/>
              <a:t>found</a:t>
            </a:r>
            <a:r>
              <a:rPr lang="lb-LU" sz="1200" b="0" baseline="0" dirty="0" smtClean="0"/>
              <a:t> </a:t>
            </a:r>
            <a:r>
              <a:rPr lang="lb-LU" sz="1200" b="0" baseline="0" dirty="0" err="1" smtClean="0"/>
              <a:t>within</a:t>
            </a:r>
            <a:r>
              <a:rPr lang="lb-LU" sz="1200" b="0" baseline="0" dirty="0" smtClean="0"/>
              <a:t> </a:t>
            </a:r>
            <a:r>
              <a:rPr lang="lb-LU" sz="1200" b="0" baseline="0" dirty="0" err="1" smtClean="0"/>
              <a:t>the</a:t>
            </a:r>
            <a:r>
              <a:rPr lang="lb-LU" sz="1200" b="0" baseline="0" dirty="0" smtClean="0"/>
              <a:t> </a:t>
            </a:r>
            <a:r>
              <a:rPr lang="lb-LU" sz="1200" b="0" baseline="0" dirty="0" err="1" smtClean="0"/>
              <a:t>same</a:t>
            </a:r>
            <a:r>
              <a:rPr lang="lb-LU" sz="1200" b="0" baseline="0" dirty="0" smtClean="0"/>
              <a:t> </a:t>
            </a:r>
            <a:r>
              <a:rPr lang="lb-LU" sz="1200" b="0" baseline="0" dirty="0" err="1" smtClean="0"/>
              <a:t>company</a:t>
            </a:r>
            <a:r>
              <a:rPr lang="lb-LU" sz="1200" b="0" baseline="0" dirty="0" smtClean="0"/>
              <a:t>, </a:t>
            </a:r>
            <a:r>
              <a:rPr lang="lb-LU" sz="1200" b="0" baseline="0" dirty="0" err="1" smtClean="0"/>
              <a:t>depending</a:t>
            </a:r>
            <a:r>
              <a:rPr lang="lb-LU" sz="1200" b="0" baseline="0" dirty="0" smtClean="0"/>
              <a:t> </a:t>
            </a:r>
            <a:r>
              <a:rPr lang="lb-LU" sz="1200" b="0" baseline="0" dirty="0" err="1" smtClean="0"/>
              <a:t>on</a:t>
            </a:r>
            <a:r>
              <a:rPr lang="lb-LU" sz="1200" b="0" baseline="0" dirty="0" smtClean="0"/>
              <a:t> </a:t>
            </a:r>
            <a:r>
              <a:rPr lang="lb-LU" sz="1200" b="0" baseline="0" dirty="0" err="1" smtClean="0"/>
              <a:t>its</a:t>
            </a:r>
            <a:r>
              <a:rPr lang="lb-LU" sz="1200" b="0" baseline="0" dirty="0" smtClean="0"/>
              <a:t> Business </a:t>
            </a:r>
            <a:r>
              <a:rPr lang="lb-LU" sz="1200" b="0" baseline="0" dirty="0" err="1" smtClean="0"/>
              <a:t>model</a:t>
            </a:r>
            <a:r>
              <a:rPr lang="lb-LU" sz="1200" b="0" baseline="0" dirty="0" smtClean="0"/>
              <a:t>. </a:t>
            </a:r>
          </a:p>
          <a:p>
            <a:endParaRPr lang="fr-FR" sz="1200" kern="1200" dirty="0" smtClean="0">
              <a:solidFill>
                <a:schemeClr val="tx1"/>
              </a:solidFill>
              <a:effectLst/>
              <a:latin typeface="Times" charset="0"/>
              <a:ea typeface="+mn-ea"/>
              <a:cs typeface="Arial" charset="0"/>
            </a:endParaRPr>
          </a:p>
          <a:p>
            <a:r>
              <a:rPr lang="fr-FR" sz="1200" b="1" kern="1200" dirty="0" smtClean="0">
                <a:solidFill>
                  <a:schemeClr val="tx1"/>
                </a:solidFill>
                <a:effectLst/>
                <a:latin typeface="Times" charset="0"/>
                <a:ea typeface="+mn-ea"/>
                <a:cs typeface="Arial" charset="0"/>
              </a:rPr>
              <a:t>Controller and Processor in one </a:t>
            </a:r>
            <a:r>
              <a:rPr lang="fr-FR" sz="1200" b="1" kern="1200" dirty="0" err="1" smtClean="0">
                <a:solidFill>
                  <a:schemeClr val="tx1"/>
                </a:solidFill>
                <a:effectLst/>
                <a:latin typeface="Times" charset="0"/>
                <a:ea typeface="+mn-ea"/>
                <a:cs typeface="Arial" charset="0"/>
              </a:rPr>
              <a:t>entity</a:t>
            </a:r>
            <a:r>
              <a:rPr lang="fr-FR" sz="1200" b="1" kern="1200" dirty="0" smtClean="0">
                <a:solidFill>
                  <a:schemeClr val="tx1"/>
                </a:solidFill>
                <a:effectLst/>
                <a:latin typeface="Times" charset="0"/>
                <a:ea typeface="+mn-ea"/>
                <a:cs typeface="Arial" charset="0"/>
              </a:rPr>
              <a:t>:  </a:t>
            </a:r>
            <a:r>
              <a:rPr lang="fr-FR" sz="1200" b="0" kern="1200" dirty="0" smtClean="0">
                <a:solidFill>
                  <a:schemeClr val="tx1"/>
                </a:solidFill>
                <a:effectLst/>
                <a:latin typeface="Times" charset="0"/>
                <a:ea typeface="+mn-ea"/>
                <a:cs typeface="Arial" charset="0"/>
              </a:rPr>
              <a:t>Internet provider </a:t>
            </a:r>
            <a:r>
              <a:rPr lang="fr-FR" sz="1200" b="0" kern="1200" dirty="0" err="1" smtClean="0">
                <a:solidFill>
                  <a:schemeClr val="tx1"/>
                </a:solidFill>
                <a:effectLst/>
                <a:latin typeface="Times" charset="0"/>
                <a:ea typeface="+mn-ea"/>
                <a:cs typeface="Arial" charset="0"/>
              </a:rPr>
              <a:t>offers</a:t>
            </a:r>
            <a:r>
              <a:rPr lang="fr-FR" sz="1200" b="0" kern="1200" dirty="0" smtClean="0">
                <a:solidFill>
                  <a:schemeClr val="tx1"/>
                </a:solidFill>
                <a:effectLst/>
                <a:latin typeface="Times" charset="0"/>
                <a:ea typeface="+mn-ea"/>
                <a:cs typeface="Arial" charset="0"/>
              </a:rPr>
              <a:t> data </a:t>
            </a:r>
            <a:r>
              <a:rPr lang="fr-FR" sz="1200" b="0" kern="1200" dirty="0" err="1" smtClean="0">
                <a:solidFill>
                  <a:schemeClr val="tx1"/>
                </a:solidFill>
                <a:effectLst/>
                <a:latin typeface="Times" charset="0"/>
                <a:ea typeface="+mn-ea"/>
                <a:cs typeface="Arial" charset="0"/>
              </a:rPr>
              <a:t>storage</a:t>
            </a:r>
            <a:r>
              <a:rPr lang="fr-FR" sz="1200" b="0" kern="1200" dirty="0" smtClean="0">
                <a:solidFill>
                  <a:schemeClr val="tx1"/>
                </a:solidFill>
                <a:effectLst/>
                <a:latin typeface="Times" charset="0"/>
                <a:ea typeface="+mn-ea"/>
                <a:cs typeface="Arial" charset="0"/>
              </a:rPr>
              <a:t> solutions. </a:t>
            </a:r>
            <a:r>
              <a:rPr lang="fr-FR" sz="1200" b="0" kern="1200" dirty="0" err="1" smtClean="0">
                <a:solidFill>
                  <a:schemeClr val="tx1"/>
                </a:solidFill>
                <a:effectLst/>
                <a:latin typeface="Times" charset="0"/>
                <a:ea typeface="+mn-ea"/>
                <a:cs typeface="Arial" charset="0"/>
              </a:rPr>
              <a:t>Here</a:t>
            </a:r>
            <a:r>
              <a:rPr lang="fr-FR" sz="1200" b="0" kern="1200" dirty="0" smtClean="0">
                <a:solidFill>
                  <a:schemeClr val="tx1"/>
                </a:solidFill>
                <a:effectLst/>
                <a:latin typeface="Times" charset="0"/>
                <a:ea typeface="+mn-ea"/>
                <a:cs typeface="Arial" charset="0"/>
              </a:rPr>
              <a:t> the provider</a:t>
            </a:r>
            <a:r>
              <a:rPr lang="fr-FR" sz="1200" b="0" kern="1200" baseline="0" dirty="0" smtClean="0">
                <a:solidFill>
                  <a:schemeClr val="tx1"/>
                </a:solidFill>
                <a:effectLst/>
                <a:latin typeface="Times" charset="0"/>
                <a:ea typeface="+mn-ea"/>
                <a:cs typeface="Arial" charset="0"/>
              </a:rPr>
              <a:t> </a:t>
            </a:r>
            <a:r>
              <a:rPr lang="fr-FR" sz="1200" b="0" kern="1200" baseline="0" dirty="0" err="1" smtClean="0">
                <a:solidFill>
                  <a:schemeClr val="tx1"/>
                </a:solidFill>
                <a:effectLst/>
                <a:latin typeface="Times" charset="0"/>
                <a:ea typeface="+mn-ea"/>
                <a:cs typeface="Arial" charset="0"/>
              </a:rPr>
              <a:t>is</a:t>
            </a:r>
            <a:r>
              <a:rPr lang="fr-FR" sz="1200" b="0" kern="1200" baseline="0" dirty="0" smtClean="0">
                <a:solidFill>
                  <a:schemeClr val="tx1"/>
                </a:solidFill>
                <a:effectLst/>
                <a:latin typeface="Times" charset="0"/>
                <a:ea typeface="+mn-ea"/>
                <a:cs typeface="Arial" charset="0"/>
              </a:rPr>
              <a:t> processor for the client (i.e. </a:t>
            </a:r>
            <a:r>
              <a:rPr lang="fr-FR" sz="1200" b="0" kern="1200" baseline="0" dirty="0" err="1" smtClean="0">
                <a:solidFill>
                  <a:schemeClr val="tx1"/>
                </a:solidFill>
                <a:effectLst/>
                <a:latin typeface="Times" charset="0"/>
                <a:ea typeface="+mn-ea"/>
                <a:cs typeface="Arial" charset="0"/>
              </a:rPr>
              <a:t>company</a:t>
            </a:r>
            <a:r>
              <a:rPr lang="fr-FR" sz="1200" b="0" kern="1200" baseline="0" dirty="0" smtClean="0">
                <a:solidFill>
                  <a:schemeClr val="tx1"/>
                </a:solidFill>
                <a:effectLst/>
                <a:latin typeface="Times" charset="0"/>
                <a:ea typeface="+mn-ea"/>
                <a:cs typeface="Arial" charset="0"/>
              </a:rPr>
              <a:t> </a:t>
            </a:r>
            <a:r>
              <a:rPr lang="fr-FR" sz="1200" b="0" kern="1200" baseline="0" dirty="0" err="1" smtClean="0">
                <a:solidFill>
                  <a:schemeClr val="tx1"/>
                </a:solidFill>
                <a:effectLst/>
                <a:latin typeface="Times" charset="0"/>
                <a:ea typeface="+mn-ea"/>
                <a:cs typeface="Arial" charset="0"/>
              </a:rPr>
              <a:t>using</a:t>
            </a:r>
            <a:r>
              <a:rPr lang="fr-FR" sz="1200" b="0" kern="1200" baseline="0" dirty="0" smtClean="0">
                <a:solidFill>
                  <a:schemeClr val="tx1"/>
                </a:solidFill>
                <a:effectLst/>
                <a:latin typeface="Times" charset="0"/>
                <a:ea typeface="+mn-ea"/>
                <a:cs typeface="Arial" charset="0"/>
              </a:rPr>
              <a:t> the provider for </a:t>
            </a:r>
            <a:r>
              <a:rPr lang="fr-FR" sz="1200" b="0" kern="1200" baseline="0" dirty="0" err="1" smtClean="0">
                <a:solidFill>
                  <a:schemeClr val="tx1"/>
                </a:solidFill>
                <a:effectLst/>
                <a:latin typeface="Times" charset="0"/>
                <a:ea typeface="+mn-ea"/>
                <a:cs typeface="Arial" charset="0"/>
              </a:rPr>
              <a:t>hosting</a:t>
            </a:r>
            <a:r>
              <a:rPr lang="fr-FR" sz="1200" b="0" kern="1200" baseline="0" dirty="0" smtClean="0">
                <a:solidFill>
                  <a:schemeClr val="tx1"/>
                </a:solidFill>
                <a:effectLst/>
                <a:latin typeface="Times" charset="0"/>
                <a:ea typeface="+mn-ea"/>
                <a:cs typeface="Arial" charset="0"/>
              </a:rPr>
              <a:t> </a:t>
            </a:r>
            <a:r>
              <a:rPr lang="fr-FR" sz="1200" b="0" kern="1200" baseline="0" dirty="0" err="1" smtClean="0">
                <a:solidFill>
                  <a:schemeClr val="tx1"/>
                </a:solidFill>
                <a:effectLst/>
                <a:latin typeface="Times" charset="0"/>
                <a:ea typeface="+mn-ea"/>
                <a:cs typeface="Arial" charset="0"/>
              </a:rPr>
              <a:t>its</a:t>
            </a:r>
            <a:r>
              <a:rPr lang="fr-FR" sz="1200" b="0" kern="1200" baseline="0" dirty="0" smtClean="0">
                <a:solidFill>
                  <a:schemeClr val="tx1"/>
                </a:solidFill>
                <a:effectLst/>
                <a:latin typeface="Times" charset="0"/>
                <a:ea typeface="+mn-ea"/>
                <a:cs typeface="Arial" charset="0"/>
              </a:rPr>
              <a:t> data).</a:t>
            </a:r>
          </a:p>
          <a:p>
            <a:r>
              <a:rPr lang="fr-FR" sz="1200" b="0" kern="1200" baseline="0" dirty="0" smtClean="0">
                <a:solidFill>
                  <a:schemeClr val="tx1"/>
                </a:solidFill>
                <a:effectLst/>
                <a:latin typeface="Times" charset="0"/>
                <a:ea typeface="+mn-ea"/>
                <a:cs typeface="Arial" charset="0"/>
              </a:rPr>
              <a:t>But, the internet provider </a:t>
            </a:r>
            <a:r>
              <a:rPr lang="fr-FR" sz="1200" b="0" kern="1200" baseline="0" dirty="0" err="1" smtClean="0">
                <a:solidFill>
                  <a:schemeClr val="tx1"/>
                </a:solidFill>
                <a:effectLst/>
                <a:latin typeface="Times" charset="0"/>
                <a:ea typeface="+mn-ea"/>
                <a:cs typeface="Arial" charset="0"/>
              </a:rPr>
              <a:t>is</a:t>
            </a:r>
            <a:r>
              <a:rPr lang="fr-FR" sz="1200" b="0" kern="1200" baseline="0" dirty="0" smtClean="0">
                <a:solidFill>
                  <a:schemeClr val="tx1"/>
                </a:solidFill>
                <a:effectLst/>
                <a:latin typeface="Times" charset="0"/>
                <a:ea typeface="+mn-ea"/>
                <a:cs typeface="Arial" charset="0"/>
              </a:rPr>
              <a:t> to </a:t>
            </a:r>
            <a:r>
              <a:rPr lang="fr-FR" sz="1200" b="0" kern="1200" baseline="0" dirty="0" err="1" smtClean="0">
                <a:solidFill>
                  <a:schemeClr val="tx1"/>
                </a:solidFill>
                <a:effectLst/>
                <a:latin typeface="Times" charset="0"/>
                <a:ea typeface="+mn-ea"/>
                <a:cs typeface="Arial" charset="0"/>
              </a:rPr>
              <a:t>be</a:t>
            </a:r>
            <a:r>
              <a:rPr lang="fr-FR" sz="1200" b="0" kern="1200" baseline="0" dirty="0" smtClean="0">
                <a:solidFill>
                  <a:schemeClr val="tx1"/>
                </a:solidFill>
                <a:effectLst/>
                <a:latin typeface="Times" charset="0"/>
                <a:ea typeface="+mn-ea"/>
                <a:cs typeface="Arial" charset="0"/>
              </a:rPr>
              <a:t> </a:t>
            </a:r>
            <a:r>
              <a:rPr lang="fr-FR" sz="1200" b="0" kern="1200" baseline="0" dirty="0" err="1" smtClean="0">
                <a:solidFill>
                  <a:schemeClr val="tx1"/>
                </a:solidFill>
                <a:effectLst/>
                <a:latin typeface="Times" charset="0"/>
                <a:ea typeface="+mn-ea"/>
                <a:cs typeface="Arial" charset="0"/>
              </a:rPr>
              <a:t>considered</a:t>
            </a:r>
            <a:r>
              <a:rPr lang="fr-FR" sz="1200" b="0" kern="1200" baseline="0" dirty="0" smtClean="0">
                <a:solidFill>
                  <a:schemeClr val="tx1"/>
                </a:solidFill>
                <a:effectLst/>
                <a:latin typeface="Times" charset="0"/>
                <a:ea typeface="+mn-ea"/>
                <a:cs typeface="Arial" charset="0"/>
              </a:rPr>
              <a:t> </a:t>
            </a:r>
            <a:r>
              <a:rPr lang="fr-FR" sz="1200" b="0" kern="1200" baseline="0" dirty="0" err="1" smtClean="0">
                <a:solidFill>
                  <a:schemeClr val="tx1"/>
                </a:solidFill>
                <a:effectLst/>
                <a:latin typeface="Times" charset="0"/>
                <a:ea typeface="+mn-ea"/>
                <a:cs typeface="Arial" charset="0"/>
              </a:rPr>
              <a:t>being</a:t>
            </a:r>
            <a:r>
              <a:rPr lang="fr-FR" sz="1200" b="0" kern="1200" baseline="0" dirty="0" smtClean="0">
                <a:solidFill>
                  <a:schemeClr val="tx1"/>
                </a:solidFill>
                <a:effectLst/>
                <a:latin typeface="Times" charset="0"/>
                <a:ea typeface="+mn-ea"/>
                <a:cs typeface="Arial" charset="0"/>
              </a:rPr>
              <a:t> a </a:t>
            </a:r>
            <a:r>
              <a:rPr lang="fr-FR" sz="1200" b="0" kern="1200" baseline="0" dirty="0" err="1" smtClean="0">
                <a:solidFill>
                  <a:schemeClr val="tx1"/>
                </a:solidFill>
                <a:effectLst/>
                <a:latin typeface="Times" charset="0"/>
                <a:ea typeface="+mn-ea"/>
                <a:cs typeface="Arial" charset="0"/>
              </a:rPr>
              <a:t>controller</a:t>
            </a:r>
            <a:r>
              <a:rPr lang="fr-FR" sz="1200" b="0" kern="1200" baseline="0" dirty="0" smtClean="0">
                <a:solidFill>
                  <a:schemeClr val="tx1"/>
                </a:solidFill>
                <a:effectLst/>
                <a:latin typeface="Times" charset="0"/>
                <a:ea typeface="+mn-ea"/>
                <a:cs typeface="Arial" charset="0"/>
              </a:rPr>
              <a:t> for all the data </a:t>
            </a:r>
            <a:r>
              <a:rPr lang="fr-FR" sz="1200" b="0" kern="1200" baseline="0" dirty="0" err="1" smtClean="0">
                <a:solidFill>
                  <a:schemeClr val="tx1"/>
                </a:solidFill>
                <a:effectLst/>
                <a:latin typeface="Times" charset="0"/>
                <a:ea typeface="+mn-ea"/>
                <a:cs typeface="Arial" charset="0"/>
              </a:rPr>
              <a:t>processed</a:t>
            </a:r>
            <a:r>
              <a:rPr lang="fr-FR" sz="1200" b="0" kern="1200" baseline="0" dirty="0" smtClean="0">
                <a:solidFill>
                  <a:schemeClr val="tx1"/>
                </a:solidFill>
                <a:effectLst/>
                <a:latin typeface="Times" charset="0"/>
                <a:ea typeface="+mn-ea"/>
                <a:cs typeface="Arial" charset="0"/>
              </a:rPr>
              <a:t> for </a:t>
            </a:r>
            <a:r>
              <a:rPr lang="fr-FR" sz="1200" b="0" kern="1200" baseline="0" dirty="0" err="1" smtClean="0">
                <a:solidFill>
                  <a:schemeClr val="tx1"/>
                </a:solidFill>
                <a:effectLst/>
                <a:latin typeface="Times" charset="0"/>
                <a:ea typeface="+mn-ea"/>
                <a:cs typeface="Arial" charset="0"/>
              </a:rPr>
              <a:t>its</a:t>
            </a:r>
            <a:r>
              <a:rPr lang="fr-FR" sz="1200" b="0" kern="1200" baseline="0" dirty="0" smtClean="0">
                <a:solidFill>
                  <a:schemeClr val="tx1"/>
                </a:solidFill>
                <a:effectLst/>
                <a:latin typeface="Times" charset="0"/>
                <a:ea typeface="+mn-ea"/>
                <a:cs typeface="Arial" charset="0"/>
              </a:rPr>
              <a:t> </a:t>
            </a:r>
            <a:r>
              <a:rPr lang="fr-FR" sz="1200" b="0" kern="1200" baseline="0" dirty="0" err="1" smtClean="0">
                <a:solidFill>
                  <a:schemeClr val="tx1"/>
                </a:solidFill>
                <a:effectLst/>
                <a:latin typeface="Times" charset="0"/>
                <a:ea typeface="+mn-ea"/>
                <a:cs typeface="Arial" charset="0"/>
              </a:rPr>
              <a:t>own</a:t>
            </a:r>
            <a:r>
              <a:rPr lang="fr-FR" sz="1200" b="0" kern="1200" baseline="0" dirty="0" smtClean="0">
                <a:solidFill>
                  <a:schemeClr val="tx1"/>
                </a:solidFill>
                <a:effectLst/>
                <a:latin typeface="Times" charset="0"/>
                <a:ea typeface="+mn-ea"/>
                <a:cs typeface="Arial" charset="0"/>
              </a:rPr>
              <a:t> </a:t>
            </a:r>
            <a:r>
              <a:rPr lang="fr-FR" sz="1200" b="0" kern="1200" baseline="0" dirty="0" err="1" smtClean="0">
                <a:solidFill>
                  <a:schemeClr val="tx1"/>
                </a:solidFill>
                <a:effectLst/>
                <a:latin typeface="Times" charset="0"/>
                <a:ea typeface="+mn-ea"/>
                <a:cs typeface="Arial" charset="0"/>
              </a:rPr>
              <a:t>needs</a:t>
            </a:r>
            <a:r>
              <a:rPr lang="fr-FR" sz="1200" b="0" kern="1200" baseline="0" dirty="0" smtClean="0">
                <a:solidFill>
                  <a:schemeClr val="tx1"/>
                </a:solidFill>
                <a:effectLst/>
                <a:latin typeface="Times" charset="0"/>
                <a:ea typeface="+mn-ea"/>
                <a:cs typeface="Arial" charset="0"/>
              </a:rPr>
              <a:t> (client file, marketing </a:t>
            </a:r>
            <a:r>
              <a:rPr lang="fr-FR" sz="1200" b="0" kern="1200" baseline="0" dirty="0" err="1" smtClean="0">
                <a:solidFill>
                  <a:schemeClr val="tx1"/>
                </a:solidFill>
                <a:effectLst/>
                <a:latin typeface="Times" charset="0"/>
                <a:ea typeface="+mn-ea"/>
                <a:cs typeface="Arial" charset="0"/>
              </a:rPr>
              <a:t>activities</a:t>
            </a:r>
            <a:r>
              <a:rPr lang="fr-FR" sz="1200" b="0" kern="1200" baseline="0" dirty="0" smtClean="0">
                <a:solidFill>
                  <a:schemeClr val="tx1"/>
                </a:solidFill>
                <a:effectLst/>
                <a:latin typeface="Times" charset="0"/>
                <a:ea typeface="+mn-ea"/>
                <a:cs typeface="Arial" charset="0"/>
              </a:rPr>
              <a:t>, </a:t>
            </a:r>
            <a:r>
              <a:rPr lang="fr-FR" sz="1200" b="0" kern="1200" baseline="0" dirty="0" err="1" smtClean="0">
                <a:solidFill>
                  <a:schemeClr val="tx1"/>
                </a:solidFill>
                <a:effectLst/>
                <a:latin typeface="Times" charset="0"/>
                <a:ea typeface="+mn-ea"/>
                <a:cs typeface="Arial" charset="0"/>
              </a:rPr>
              <a:t>etc</a:t>
            </a:r>
            <a:r>
              <a:rPr lang="fr-FR" sz="1200" b="0" kern="1200" baseline="0" dirty="0" smtClean="0">
                <a:solidFill>
                  <a:schemeClr val="tx1"/>
                </a:solidFill>
                <a:effectLst/>
                <a:latin typeface="Times" charset="0"/>
                <a:ea typeface="+mn-ea"/>
                <a:cs typeface="Arial" charset="0"/>
              </a:rPr>
              <a:t>). </a:t>
            </a:r>
            <a:r>
              <a:rPr lang="fr-FR" sz="1200" kern="1200" dirty="0" smtClean="0">
                <a:solidFill>
                  <a:schemeClr val="tx1"/>
                </a:solidFill>
                <a:effectLst/>
                <a:latin typeface="Times" charset="0"/>
                <a:ea typeface="+mn-ea"/>
                <a:cs typeface="Arial" charset="0"/>
              </a:rPr>
              <a:t> </a:t>
            </a:r>
          </a:p>
          <a:p>
            <a:endParaRPr lang="lb-LU" sz="1200" b="0" baseline="0" dirty="0" smtClean="0"/>
          </a:p>
          <a:p>
            <a:endParaRPr lang="en-US" dirty="0"/>
          </a:p>
        </p:txBody>
      </p:sp>
      <p:sp>
        <p:nvSpPr>
          <p:cNvPr id="4" name="Slide Number Placeholder 3"/>
          <p:cNvSpPr>
            <a:spLocks noGrp="1"/>
          </p:cNvSpPr>
          <p:nvPr>
            <p:ph type="sldNum" sz="quarter" idx="10"/>
          </p:nvPr>
        </p:nvSpPr>
        <p:spPr/>
        <p:txBody>
          <a:bodyPr/>
          <a:lstStyle/>
          <a:p>
            <a:pPr>
              <a:defRPr/>
            </a:pPr>
            <a:fld id="{F7482A44-E8EC-483F-BFAA-D3BEA7FEAE89}" type="slidenum">
              <a:rPr lang="fr-FR" smtClean="0"/>
              <a:pPr>
                <a:defRPr/>
              </a:pPr>
              <a:t>14</a:t>
            </a:fld>
            <a:endParaRPr lang="fr-FR"/>
          </a:p>
        </p:txBody>
      </p:sp>
    </p:spTree>
    <p:extLst>
      <p:ext uri="{BB962C8B-B14F-4D97-AF65-F5344CB8AC3E}">
        <p14:creationId xmlns:p14="http://schemas.microsoft.com/office/powerpoint/2010/main" val="1150609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b-LU" b="1" dirty="0" err="1" smtClean="0"/>
              <a:t>Data</a:t>
            </a:r>
            <a:r>
              <a:rPr lang="lb-LU" b="1" dirty="0" smtClean="0"/>
              <a:t> Protection </a:t>
            </a:r>
            <a:r>
              <a:rPr lang="lb-LU" b="1" dirty="0" err="1" smtClean="0"/>
              <a:t>officer</a:t>
            </a:r>
            <a:r>
              <a:rPr lang="lb-LU" b="1" dirty="0" smtClean="0"/>
              <a:t>: </a:t>
            </a:r>
            <a:r>
              <a:rPr lang="lb-LU" b="0" dirty="0" err="1" smtClean="0"/>
              <a:t>internal</a:t>
            </a:r>
            <a:r>
              <a:rPr lang="lb-LU" b="0" dirty="0" smtClean="0"/>
              <a:t> </a:t>
            </a:r>
            <a:r>
              <a:rPr lang="lb-LU" b="0" dirty="0" err="1" smtClean="0"/>
              <a:t>or</a:t>
            </a:r>
            <a:r>
              <a:rPr lang="lb-LU" b="0" dirty="0" smtClean="0"/>
              <a:t> </a:t>
            </a:r>
            <a:r>
              <a:rPr lang="lb-LU" b="0" dirty="0" err="1" smtClean="0"/>
              <a:t>external</a:t>
            </a:r>
            <a:r>
              <a:rPr lang="lb-LU" b="0" dirty="0" smtClean="0"/>
              <a:t> </a:t>
            </a:r>
            <a:r>
              <a:rPr lang="lb-LU" b="0" dirty="0" err="1" smtClean="0"/>
              <a:t>person</a:t>
            </a:r>
            <a:r>
              <a:rPr lang="lb-LU" b="0" dirty="0" smtClean="0"/>
              <a:t> </a:t>
            </a:r>
            <a:r>
              <a:rPr lang="lb-LU" b="0" dirty="0" err="1" smtClean="0"/>
              <a:t>designated</a:t>
            </a:r>
            <a:r>
              <a:rPr lang="lb-LU" b="0" baseline="0" dirty="0" smtClean="0"/>
              <a:t> by </a:t>
            </a:r>
            <a:r>
              <a:rPr lang="lb-LU" b="0" baseline="0" dirty="0" err="1" smtClean="0"/>
              <a:t>the</a:t>
            </a:r>
            <a:r>
              <a:rPr lang="lb-LU" b="0" baseline="0" dirty="0" smtClean="0"/>
              <a:t> </a:t>
            </a:r>
            <a:r>
              <a:rPr lang="lb-LU" b="0" baseline="0" dirty="0" err="1" smtClean="0"/>
              <a:t>data</a:t>
            </a:r>
            <a:r>
              <a:rPr lang="lb-LU" b="0" baseline="0" dirty="0" smtClean="0"/>
              <a:t> </a:t>
            </a:r>
            <a:r>
              <a:rPr lang="lb-LU" b="0" baseline="0" dirty="0" err="1" smtClean="0"/>
              <a:t>controller</a:t>
            </a:r>
            <a:r>
              <a:rPr lang="lb-LU" b="0" baseline="0" dirty="0" smtClean="0"/>
              <a:t> OR </a:t>
            </a:r>
            <a:r>
              <a:rPr lang="lb-LU" b="0" baseline="0" dirty="0" err="1" smtClean="0"/>
              <a:t>processor</a:t>
            </a:r>
            <a:r>
              <a:rPr lang="lb-LU" b="0" baseline="0" dirty="0" smtClean="0"/>
              <a:t>, </a:t>
            </a:r>
            <a:r>
              <a:rPr lang="lb-LU" b="0" baseline="0" dirty="0" err="1" smtClean="0"/>
              <a:t>which</a:t>
            </a:r>
            <a:r>
              <a:rPr lang="lb-LU" b="0" baseline="0" dirty="0" smtClean="0"/>
              <a:t> </a:t>
            </a:r>
            <a:r>
              <a:rPr lang="lb-LU" b="0" baseline="0" dirty="0" err="1" smtClean="0"/>
              <a:t>mission</a:t>
            </a:r>
            <a:r>
              <a:rPr lang="lb-LU" b="0" baseline="0" dirty="0" smtClean="0"/>
              <a:t> </a:t>
            </a:r>
            <a:r>
              <a:rPr lang="lb-LU" b="0" baseline="0" dirty="0" err="1" smtClean="0"/>
              <a:t>is</a:t>
            </a:r>
            <a:r>
              <a:rPr lang="lb-LU" b="0" baseline="0" dirty="0" smtClean="0"/>
              <a:t> </a:t>
            </a:r>
            <a:r>
              <a:rPr lang="lb-LU" b="0" baseline="0" dirty="0" err="1" smtClean="0"/>
              <a:t>to</a:t>
            </a:r>
            <a:r>
              <a:rPr lang="lb-LU" b="0" baseline="0" dirty="0" smtClean="0"/>
              <a:t> </a:t>
            </a:r>
            <a:r>
              <a:rPr lang="lb-LU" b="0" baseline="0" dirty="0" err="1" smtClean="0"/>
              <a:t>ensure</a:t>
            </a:r>
            <a:r>
              <a:rPr lang="lb-LU" b="0" baseline="0" dirty="0" smtClean="0"/>
              <a:t> </a:t>
            </a:r>
            <a:r>
              <a:rPr lang="lb-LU" b="0" baseline="0" dirty="0" err="1" smtClean="0"/>
              <a:t>supervision</a:t>
            </a:r>
            <a:r>
              <a:rPr lang="lb-LU" b="0" baseline="0" dirty="0" smtClean="0"/>
              <a:t> of </a:t>
            </a:r>
            <a:r>
              <a:rPr lang="lb-LU" b="0" baseline="0" dirty="0" err="1" smtClean="0"/>
              <a:t>the</a:t>
            </a:r>
            <a:r>
              <a:rPr lang="lb-LU" b="0" baseline="0" dirty="0" smtClean="0"/>
              <a:t> </a:t>
            </a:r>
            <a:r>
              <a:rPr lang="lb-LU" b="0" baseline="0" dirty="0" err="1" smtClean="0"/>
              <a:t>controllers</a:t>
            </a:r>
            <a:r>
              <a:rPr lang="lb-LU" b="0" baseline="0" dirty="0" smtClean="0"/>
              <a:t>/</a:t>
            </a:r>
            <a:r>
              <a:rPr lang="lb-LU" b="0" baseline="0" dirty="0" err="1" smtClean="0"/>
              <a:t>processors</a:t>
            </a:r>
            <a:r>
              <a:rPr lang="lb-LU" b="0" baseline="0" dirty="0" smtClean="0"/>
              <a:t> </a:t>
            </a:r>
            <a:r>
              <a:rPr lang="lb-LU" b="0" baseline="0" dirty="0" err="1" smtClean="0"/>
              <a:t>compliance</a:t>
            </a:r>
            <a:r>
              <a:rPr lang="lb-LU" b="0" baseline="0" dirty="0" smtClean="0"/>
              <a:t> </a:t>
            </a:r>
            <a:r>
              <a:rPr lang="lb-LU" b="0" baseline="0" dirty="0" err="1" smtClean="0"/>
              <a:t>with</a:t>
            </a:r>
            <a:r>
              <a:rPr lang="lb-LU" b="0" baseline="0" dirty="0" smtClean="0"/>
              <a:t> </a:t>
            </a:r>
            <a:r>
              <a:rPr lang="lb-LU" b="0" baseline="0" dirty="0" err="1" smtClean="0"/>
              <a:t>the</a:t>
            </a:r>
            <a:r>
              <a:rPr lang="lb-LU" b="0" baseline="0" dirty="0" smtClean="0"/>
              <a:t> </a:t>
            </a:r>
            <a:r>
              <a:rPr lang="lb-LU" b="0" baseline="0" dirty="0" err="1" smtClean="0"/>
              <a:t>Regulation</a:t>
            </a:r>
            <a:r>
              <a:rPr lang="lb-LU" b="0" baseline="0" dirty="0" smtClean="0"/>
              <a:t> and </a:t>
            </a:r>
            <a:r>
              <a:rPr lang="lb-LU" b="0" baseline="0" dirty="0" err="1" smtClean="0"/>
              <a:t>laws</a:t>
            </a:r>
            <a:r>
              <a:rPr lang="lb-LU" b="0" baseline="0" dirty="0" smtClean="0"/>
              <a:t> </a:t>
            </a:r>
            <a:r>
              <a:rPr lang="lb-LU" b="0" baseline="0" dirty="0" err="1" smtClean="0"/>
              <a:t>for</a:t>
            </a:r>
            <a:r>
              <a:rPr lang="lb-LU" b="0" baseline="0" dirty="0" smtClean="0"/>
              <a:t> </a:t>
            </a:r>
            <a:r>
              <a:rPr lang="lb-LU" b="0" baseline="0" dirty="0" err="1" smtClean="0"/>
              <a:t>the</a:t>
            </a:r>
            <a:r>
              <a:rPr lang="lb-LU" b="0" baseline="0" dirty="0" smtClean="0"/>
              <a:t> </a:t>
            </a:r>
            <a:r>
              <a:rPr lang="lb-LU" b="0" baseline="0" dirty="0" err="1" smtClean="0"/>
              <a:t>company</a:t>
            </a:r>
            <a:r>
              <a:rPr lang="lb-LU" b="0" baseline="0" dirty="0" smtClean="0"/>
              <a:t> </a:t>
            </a:r>
            <a:r>
              <a:rPr lang="lb-LU" b="0" baseline="0" dirty="0" err="1" smtClean="0"/>
              <a:t>which</a:t>
            </a:r>
            <a:r>
              <a:rPr lang="lb-LU" b="0" baseline="0" dirty="0" smtClean="0"/>
              <a:t> </a:t>
            </a:r>
            <a:r>
              <a:rPr lang="lb-LU" b="0" baseline="0" dirty="0" err="1" smtClean="0"/>
              <a:t>employs</a:t>
            </a:r>
            <a:r>
              <a:rPr lang="lb-LU" b="0" baseline="0" dirty="0" smtClean="0"/>
              <a:t> </a:t>
            </a:r>
            <a:r>
              <a:rPr lang="lb-LU" b="0" baseline="0" dirty="0" err="1" smtClean="0"/>
              <a:t>or</a:t>
            </a:r>
            <a:r>
              <a:rPr lang="lb-LU" b="0" baseline="0" dirty="0" smtClean="0"/>
              <a:t> </a:t>
            </a:r>
            <a:r>
              <a:rPr lang="lb-LU" b="0" baseline="0" dirty="0" err="1" smtClean="0"/>
              <a:t>recruited</a:t>
            </a:r>
            <a:r>
              <a:rPr lang="lb-LU" b="0" baseline="0" dirty="0" smtClean="0"/>
              <a:t> him. </a:t>
            </a:r>
          </a:p>
          <a:p>
            <a:endParaRPr lang="lb-LU" b="1" baseline="0" dirty="0" smtClean="0"/>
          </a:p>
          <a:p>
            <a:r>
              <a:rPr lang="lb-LU" b="0" baseline="0" dirty="0" err="1" smtClean="0"/>
              <a:t>Some</a:t>
            </a:r>
            <a:r>
              <a:rPr lang="lb-LU" b="0" baseline="0" dirty="0" smtClean="0"/>
              <a:t> </a:t>
            </a:r>
            <a:r>
              <a:rPr lang="lb-LU" b="0" baseline="0" dirty="0" err="1" smtClean="0"/>
              <a:t>important</a:t>
            </a:r>
            <a:r>
              <a:rPr lang="lb-LU" b="0" baseline="0" dirty="0" smtClean="0"/>
              <a:t> </a:t>
            </a:r>
            <a:r>
              <a:rPr lang="lb-LU" b="0" baseline="0" dirty="0" err="1" smtClean="0"/>
              <a:t>items</a:t>
            </a:r>
            <a:r>
              <a:rPr lang="lb-LU" b="0" baseline="0" dirty="0" smtClean="0"/>
              <a:t> </a:t>
            </a:r>
            <a:r>
              <a:rPr lang="lb-LU" b="0" baseline="0" dirty="0" err="1" smtClean="0"/>
              <a:t>changed</a:t>
            </a:r>
            <a:r>
              <a:rPr lang="lb-LU" b="0" baseline="0" dirty="0" smtClean="0"/>
              <a:t> </a:t>
            </a:r>
            <a:r>
              <a:rPr lang="lb-LU" b="0" baseline="0" dirty="0" err="1" smtClean="0"/>
              <a:t>relating</a:t>
            </a:r>
            <a:r>
              <a:rPr lang="lb-LU" b="0" baseline="0" dirty="0" smtClean="0"/>
              <a:t> </a:t>
            </a:r>
            <a:r>
              <a:rPr lang="lb-LU" b="0" baseline="0" dirty="0" err="1" smtClean="0"/>
              <a:t>to</a:t>
            </a:r>
            <a:r>
              <a:rPr lang="lb-LU" b="0" baseline="0" dirty="0" smtClean="0"/>
              <a:t> </a:t>
            </a:r>
            <a:r>
              <a:rPr lang="lb-LU" b="0" baseline="0" dirty="0" err="1" smtClean="0"/>
              <a:t>the</a:t>
            </a:r>
            <a:r>
              <a:rPr lang="lb-LU" b="0" baseline="0" dirty="0" smtClean="0"/>
              <a:t> DPO: </a:t>
            </a:r>
          </a:p>
          <a:p>
            <a:pPr marL="171450" indent="-171450">
              <a:buFontTx/>
              <a:buChar char="-"/>
            </a:pPr>
            <a:r>
              <a:rPr lang="lb-LU" b="0" baseline="0" dirty="0" smtClean="0"/>
              <a:t>No </a:t>
            </a:r>
            <a:r>
              <a:rPr lang="lb-LU" b="0" baseline="0" dirty="0" err="1" smtClean="0"/>
              <a:t>more</a:t>
            </a:r>
            <a:r>
              <a:rPr lang="lb-LU" b="0" baseline="0" dirty="0" smtClean="0"/>
              <a:t> </a:t>
            </a:r>
            <a:r>
              <a:rPr lang="lb-LU" b="0" baseline="0" dirty="0" err="1" smtClean="0"/>
              <a:t>accreditation</a:t>
            </a:r>
            <a:r>
              <a:rPr lang="lb-LU" b="0" baseline="0" dirty="0" smtClean="0"/>
              <a:t> by </a:t>
            </a:r>
            <a:r>
              <a:rPr lang="lb-LU" b="0" baseline="0" dirty="0" err="1" smtClean="0"/>
              <a:t>the</a:t>
            </a:r>
            <a:r>
              <a:rPr lang="lb-LU" b="0" baseline="0" dirty="0" smtClean="0"/>
              <a:t> CNPD, </a:t>
            </a:r>
            <a:r>
              <a:rPr lang="lb-LU" b="0" baseline="0" dirty="0" err="1" smtClean="0"/>
              <a:t>but</a:t>
            </a:r>
            <a:r>
              <a:rPr lang="lb-LU" b="0" baseline="0" dirty="0" smtClean="0"/>
              <a:t> </a:t>
            </a:r>
            <a:r>
              <a:rPr lang="lb-LU" b="0" baseline="0" dirty="0" err="1" smtClean="0"/>
              <a:t>professional</a:t>
            </a:r>
            <a:r>
              <a:rPr lang="lb-LU" b="0" baseline="0" dirty="0" smtClean="0"/>
              <a:t> </a:t>
            </a:r>
            <a:r>
              <a:rPr lang="lb-LU" b="0" baseline="0" dirty="0" err="1" smtClean="0"/>
              <a:t>qualities</a:t>
            </a:r>
            <a:r>
              <a:rPr lang="lb-LU" b="0" baseline="0" dirty="0" smtClean="0"/>
              <a:t> </a:t>
            </a:r>
            <a:r>
              <a:rPr lang="lb-LU" b="0" baseline="0" dirty="0" err="1" smtClean="0"/>
              <a:t>are</a:t>
            </a:r>
            <a:r>
              <a:rPr lang="lb-LU" b="0" baseline="0" dirty="0" smtClean="0"/>
              <a:t> </a:t>
            </a:r>
            <a:r>
              <a:rPr lang="lb-LU" b="0" baseline="0" dirty="0" err="1" smtClean="0"/>
              <a:t>requested</a:t>
            </a:r>
            <a:r>
              <a:rPr lang="lb-LU" b="0" baseline="0" dirty="0" smtClean="0"/>
              <a:t> by GDPR (Expert </a:t>
            </a:r>
            <a:r>
              <a:rPr lang="lb-LU" b="0" baseline="0" dirty="0" err="1" smtClean="0"/>
              <a:t>knowledge</a:t>
            </a:r>
            <a:r>
              <a:rPr lang="lb-LU" b="0" baseline="0" dirty="0" smtClean="0"/>
              <a:t> of </a:t>
            </a:r>
            <a:r>
              <a:rPr lang="lb-LU" b="0" baseline="0" dirty="0" err="1" smtClean="0"/>
              <a:t>Data</a:t>
            </a:r>
            <a:r>
              <a:rPr lang="lb-LU" b="0" baseline="0" dirty="0" smtClean="0"/>
              <a:t> Protection </a:t>
            </a:r>
            <a:r>
              <a:rPr lang="lb-LU" b="0" baseline="0" dirty="0" err="1" smtClean="0"/>
              <a:t>law</a:t>
            </a:r>
            <a:r>
              <a:rPr lang="lb-LU" b="0" baseline="0" dirty="0" smtClean="0"/>
              <a:t>) &amp; </a:t>
            </a:r>
            <a:r>
              <a:rPr lang="lb-LU" b="0" baseline="0" dirty="0" err="1" smtClean="0"/>
              <a:t>ability</a:t>
            </a:r>
            <a:r>
              <a:rPr lang="lb-LU" b="0" baseline="0" dirty="0" smtClean="0"/>
              <a:t> </a:t>
            </a:r>
            <a:r>
              <a:rPr lang="lb-LU" b="0" baseline="0" dirty="0" err="1" smtClean="0"/>
              <a:t>to</a:t>
            </a:r>
            <a:r>
              <a:rPr lang="lb-LU" b="0" baseline="0" dirty="0" smtClean="0"/>
              <a:t> </a:t>
            </a:r>
            <a:r>
              <a:rPr lang="lb-LU" b="0" baseline="0" dirty="0" err="1" smtClean="0"/>
              <a:t>fulfil</a:t>
            </a:r>
            <a:r>
              <a:rPr lang="lb-LU" b="0" baseline="0" dirty="0" smtClean="0"/>
              <a:t> </a:t>
            </a:r>
            <a:r>
              <a:rPr lang="lb-LU" b="0" baseline="0" dirty="0" err="1" smtClean="0"/>
              <a:t>tasks</a:t>
            </a:r>
            <a:endParaRPr lang="lb-LU" b="0" baseline="0" dirty="0" smtClean="0"/>
          </a:p>
          <a:p>
            <a:pPr marL="171450" indent="-171450">
              <a:buFontTx/>
              <a:buChar char="-"/>
            </a:pPr>
            <a:r>
              <a:rPr lang="lb-LU" b="0" baseline="0" dirty="0" err="1" smtClean="0"/>
              <a:t>The</a:t>
            </a:r>
            <a:r>
              <a:rPr lang="lb-LU" b="0" baseline="0" dirty="0" smtClean="0"/>
              <a:t> </a:t>
            </a:r>
            <a:r>
              <a:rPr lang="lb-LU" b="0" baseline="0" dirty="0" err="1" smtClean="0"/>
              <a:t>contact</a:t>
            </a:r>
            <a:r>
              <a:rPr lang="lb-LU" b="0" baseline="0" dirty="0" smtClean="0"/>
              <a:t> </a:t>
            </a:r>
            <a:r>
              <a:rPr lang="lb-LU" b="0" baseline="0" dirty="0" err="1" smtClean="0"/>
              <a:t>details</a:t>
            </a:r>
            <a:r>
              <a:rPr lang="lb-LU" b="0" baseline="0" dirty="0" smtClean="0"/>
              <a:t> of </a:t>
            </a:r>
            <a:r>
              <a:rPr lang="lb-LU" b="0" baseline="0" dirty="0" err="1" smtClean="0"/>
              <a:t>the</a:t>
            </a:r>
            <a:r>
              <a:rPr lang="lb-LU" b="0" baseline="0" dirty="0" smtClean="0"/>
              <a:t> DPO </a:t>
            </a:r>
            <a:r>
              <a:rPr lang="lb-LU" b="0" baseline="0" dirty="0" err="1" smtClean="0"/>
              <a:t>must</a:t>
            </a:r>
            <a:r>
              <a:rPr lang="lb-LU" b="0" baseline="0" dirty="0" smtClean="0"/>
              <a:t> </a:t>
            </a:r>
            <a:r>
              <a:rPr lang="lb-LU" b="0" baseline="0" dirty="0" err="1" smtClean="0"/>
              <a:t>be</a:t>
            </a:r>
            <a:r>
              <a:rPr lang="lb-LU" b="0" baseline="0" dirty="0" smtClean="0"/>
              <a:t> </a:t>
            </a:r>
            <a:r>
              <a:rPr lang="lb-LU" b="0" baseline="0" dirty="0" err="1" smtClean="0"/>
              <a:t>published</a:t>
            </a:r>
            <a:r>
              <a:rPr lang="lb-LU" b="0" baseline="0" dirty="0" smtClean="0"/>
              <a:t> and </a:t>
            </a:r>
            <a:r>
              <a:rPr lang="lb-LU" b="0" baseline="0" dirty="0" err="1" smtClean="0"/>
              <a:t>communicated</a:t>
            </a:r>
            <a:r>
              <a:rPr lang="lb-LU" b="0" baseline="0" dirty="0" smtClean="0"/>
              <a:t> </a:t>
            </a:r>
            <a:r>
              <a:rPr lang="lb-LU" b="0" baseline="0" dirty="0" err="1" smtClean="0"/>
              <a:t>to</a:t>
            </a:r>
            <a:r>
              <a:rPr lang="lb-LU" b="0" baseline="0" dirty="0" smtClean="0"/>
              <a:t> </a:t>
            </a:r>
            <a:r>
              <a:rPr lang="lb-LU" b="0" baseline="0" dirty="0" err="1" smtClean="0"/>
              <a:t>the</a:t>
            </a:r>
            <a:r>
              <a:rPr lang="lb-LU" b="0" baseline="0" dirty="0" smtClean="0"/>
              <a:t> </a:t>
            </a:r>
            <a:r>
              <a:rPr lang="lb-LU" b="0" baseline="0" dirty="0" err="1" smtClean="0"/>
              <a:t>supervisory</a:t>
            </a:r>
            <a:r>
              <a:rPr lang="lb-LU" b="0" baseline="0" dirty="0" smtClean="0"/>
              <a:t> </a:t>
            </a:r>
            <a:r>
              <a:rPr lang="lb-LU" b="0" baseline="0" dirty="0" err="1" smtClean="0"/>
              <a:t>authority</a:t>
            </a:r>
            <a:r>
              <a:rPr lang="lb-LU" b="0" baseline="0" dirty="0" smtClean="0"/>
              <a:t> (point of </a:t>
            </a:r>
            <a:r>
              <a:rPr lang="lb-LU" b="0" baseline="0" dirty="0" err="1" smtClean="0"/>
              <a:t>contact</a:t>
            </a:r>
            <a:r>
              <a:rPr lang="lb-LU" b="0" baseline="0" dirty="0" smtClean="0"/>
              <a:t> </a:t>
            </a:r>
            <a:r>
              <a:rPr lang="lb-LU" b="0" baseline="0" dirty="0" err="1" smtClean="0"/>
              <a:t>for</a:t>
            </a:r>
            <a:r>
              <a:rPr lang="lb-LU" b="0" baseline="0" dirty="0" smtClean="0"/>
              <a:t> </a:t>
            </a:r>
            <a:r>
              <a:rPr lang="lb-LU" b="0" baseline="0" dirty="0" err="1" smtClean="0"/>
              <a:t>data</a:t>
            </a:r>
            <a:r>
              <a:rPr lang="lb-LU" b="0" baseline="0" dirty="0" smtClean="0"/>
              <a:t> </a:t>
            </a:r>
            <a:r>
              <a:rPr lang="lb-LU" b="0" baseline="0" dirty="0" err="1" smtClean="0"/>
              <a:t>subjects</a:t>
            </a:r>
            <a:r>
              <a:rPr lang="lb-LU" b="0" baseline="0" dirty="0" smtClean="0"/>
              <a:t> and </a:t>
            </a:r>
            <a:r>
              <a:rPr lang="lb-LU" b="0" baseline="0" dirty="0" err="1" smtClean="0"/>
              <a:t>supervisory</a:t>
            </a:r>
            <a:r>
              <a:rPr lang="lb-LU" b="0" baseline="0" dirty="0" smtClean="0"/>
              <a:t> </a:t>
            </a:r>
            <a:r>
              <a:rPr lang="lb-LU" b="0" baseline="0" dirty="0" err="1" smtClean="0"/>
              <a:t>authorities</a:t>
            </a:r>
            <a:r>
              <a:rPr lang="lb-LU" b="0" baseline="0" dirty="0" smtClean="0"/>
              <a:t>)</a:t>
            </a:r>
          </a:p>
          <a:p>
            <a:pPr marL="171450" indent="-171450">
              <a:buFontTx/>
              <a:buChar char="-"/>
            </a:pPr>
            <a:r>
              <a:rPr lang="lb-LU" b="0" baseline="0" dirty="0" smtClean="0"/>
              <a:t>Public </a:t>
            </a:r>
            <a:r>
              <a:rPr lang="lb-LU" b="0" baseline="0" dirty="0" err="1" smtClean="0"/>
              <a:t>authorities</a:t>
            </a:r>
            <a:r>
              <a:rPr lang="lb-LU" b="0" baseline="0" dirty="0" smtClean="0"/>
              <a:t> </a:t>
            </a:r>
            <a:r>
              <a:rPr lang="lb-LU" b="0" baseline="0" dirty="0" err="1" smtClean="0"/>
              <a:t>or</a:t>
            </a:r>
            <a:r>
              <a:rPr lang="lb-LU" b="0" baseline="0" dirty="0" smtClean="0"/>
              <a:t> </a:t>
            </a:r>
            <a:r>
              <a:rPr lang="lb-LU" b="0" baseline="0" dirty="0" err="1" smtClean="0"/>
              <a:t>bodies</a:t>
            </a:r>
            <a:r>
              <a:rPr lang="lb-LU" b="0" baseline="0" dirty="0" smtClean="0"/>
              <a:t> MUST </a:t>
            </a:r>
            <a:r>
              <a:rPr lang="lb-LU" b="0" baseline="0" dirty="0" err="1" smtClean="0"/>
              <a:t>designate</a:t>
            </a:r>
            <a:r>
              <a:rPr lang="lb-LU" b="0" baseline="0" dirty="0" smtClean="0"/>
              <a:t> a DPO – legal </a:t>
            </a:r>
            <a:r>
              <a:rPr lang="lb-LU" b="0" baseline="0" dirty="0" err="1" smtClean="0"/>
              <a:t>obligation</a:t>
            </a:r>
            <a:r>
              <a:rPr lang="lb-LU" b="0" baseline="0" dirty="0" smtClean="0"/>
              <a:t>. </a:t>
            </a:r>
            <a:r>
              <a:rPr lang="lb-LU" b="0" baseline="0" dirty="0" err="1" smtClean="0"/>
              <a:t>The</a:t>
            </a:r>
            <a:r>
              <a:rPr lang="lb-LU" b="0" baseline="0" dirty="0" smtClean="0"/>
              <a:t> </a:t>
            </a:r>
            <a:r>
              <a:rPr lang="lb-LU" b="0" baseline="0" dirty="0" err="1" smtClean="0"/>
              <a:t>whole</a:t>
            </a:r>
            <a:r>
              <a:rPr lang="lb-LU" b="0" baseline="0" dirty="0" smtClean="0"/>
              <a:t> “public </a:t>
            </a:r>
            <a:r>
              <a:rPr lang="lb-LU" b="0" baseline="0" dirty="0" err="1" smtClean="0"/>
              <a:t>sector</a:t>
            </a:r>
            <a:r>
              <a:rPr lang="lb-LU" b="0" baseline="0" dirty="0" smtClean="0"/>
              <a:t>”, </a:t>
            </a:r>
            <a:r>
              <a:rPr lang="lb-LU" b="0" baseline="0" dirty="0" err="1" smtClean="0"/>
              <a:t>except</a:t>
            </a:r>
            <a:r>
              <a:rPr lang="lb-LU" b="0" baseline="0" dirty="0" smtClean="0"/>
              <a:t> </a:t>
            </a:r>
            <a:r>
              <a:rPr lang="lb-LU" b="0" baseline="0" dirty="0" err="1" smtClean="0"/>
              <a:t>courts</a:t>
            </a:r>
            <a:r>
              <a:rPr lang="lb-LU" b="0" baseline="0" dirty="0" smtClean="0"/>
              <a:t>.</a:t>
            </a:r>
          </a:p>
          <a:p>
            <a:pPr marL="171450" indent="-171450">
              <a:buFontTx/>
              <a:buChar char="-"/>
            </a:pPr>
            <a:r>
              <a:rPr lang="lb-LU" b="0" baseline="0" dirty="0" smtClean="0"/>
              <a:t>Idem </a:t>
            </a:r>
            <a:r>
              <a:rPr lang="lb-LU" b="0" baseline="0" dirty="0" err="1" smtClean="0"/>
              <a:t>if</a:t>
            </a:r>
            <a:r>
              <a:rPr lang="lb-LU" b="0" baseline="0" dirty="0" smtClean="0"/>
              <a:t> </a:t>
            </a:r>
            <a:r>
              <a:rPr lang="lb-LU" b="0" baseline="0" dirty="0" err="1" smtClean="0"/>
              <a:t>core</a:t>
            </a:r>
            <a:r>
              <a:rPr lang="lb-LU" b="0" baseline="0" dirty="0" smtClean="0"/>
              <a:t> </a:t>
            </a:r>
            <a:r>
              <a:rPr lang="lb-LU" b="0" baseline="0" dirty="0" err="1" smtClean="0"/>
              <a:t>activities</a:t>
            </a:r>
            <a:r>
              <a:rPr lang="lb-LU" b="0" baseline="0" dirty="0" smtClean="0"/>
              <a:t> </a:t>
            </a:r>
            <a:r>
              <a:rPr lang="lb-LU" b="0" baseline="0" dirty="0" err="1" smtClean="0"/>
              <a:t>require</a:t>
            </a:r>
            <a:r>
              <a:rPr lang="lb-LU" b="0" baseline="0" dirty="0" smtClean="0"/>
              <a:t> </a:t>
            </a:r>
            <a:r>
              <a:rPr lang="lb-LU" b="0" baseline="0" dirty="0" err="1" smtClean="0"/>
              <a:t>monitoring</a:t>
            </a:r>
            <a:r>
              <a:rPr lang="lb-LU" b="0" baseline="0" dirty="0" smtClean="0"/>
              <a:t> of </a:t>
            </a:r>
            <a:r>
              <a:rPr lang="lb-LU" b="0" baseline="0" dirty="0" err="1" smtClean="0"/>
              <a:t>data</a:t>
            </a:r>
            <a:r>
              <a:rPr lang="lb-LU" b="0" baseline="0" dirty="0" smtClean="0"/>
              <a:t> </a:t>
            </a:r>
            <a:r>
              <a:rPr lang="lb-LU" b="0" baseline="0" dirty="0" err="1" smtClean="0"/>
              <a:t>subjects</a:t>
            </a:r>
            <a:r>
              <a:rPr lang="lb-LU" b="0" baseline="0" dirty="0" smtClean="0"/>
              <a:t> </a:t>
            </a:r>
            <a:r>
              <a:rPr lang="lb-LU" b="0" baseline="0" dirty="0" err="1" smtClean="0"/>
              <a:t>on</a:t>
            </a:r>
            <a:r>
              <a:rPr lang="lb-LU" b="0" baseline="0" dirty="0" smtClean="0"/>
              <a:t> a </a:t>
            </a:r>
            <a:r>
              <a:rPr lang="lb-LU" b="0" baseline="0" dirty="0" err="1" smtClean="0"/>
              <a:t>large</a:t>
            </a:r>
            <a:r>
              <a:rPr lang="lb-LU" b="0" baseline="0" dirty="0" smtClean="0"/>
              <a:t> </a:t>
            </a:r>
            <a:r>
              <a:rPr lang="lb-LU" b="0" baseline="0" dirty="0" err="1" smtClean="0"/>
              <a:t>scale</a:t>
            </a:r>
            <a:r>
              <a:rPr lang="lb-LU" b="0" baseline="0" dirty="0" smtClean="0"/>
              <a:t> </a:t>
            </a:r>
            <a:r>
              <a:rPr lang="lb-LU" b="0" baseline="0" dirty="0" err="1" smtClean="0"/>
              <a:t>or</a:t>
            </a:r>
            <a:r>
              <a:rPr lang="lb-LU" b="0" baseline="0" dirty="0" smtClean="0"/>
              <a:t> </a:t>
            </a:r>
            <a:r>
              <a:rPr lang="lb-LU" b="0" baseline="0" dirty="0" err="1" smtClean="0"/>
              <a:t>if</a:t>
            </a:r>
            <a:r>
              <a:rPr lang="lb-LU" b="0" baseline="0" dirty="0" smtClean="0"/>
              <a:t> </a:t>
            </a:r>
            <a:r>
              <a:rPr lang="lb-LU" b="0" baseline="0" dirty="0" err="1" smtClean="0"/>
              <a:t>core</a:t>
            </a:r>
            <a:r>
              <a:rPr lang="lb-LU" b="0" baseline="0" dirty="0" smtClean="0"/>
              <a:t> </a:t>
            </a:r>
            <a:r>
              <a:rPr lang="lb-LU" b="0" baseline="0" dirty="0" err="1" smtClean="0"/>
              <a:t>activities</a:t>
            </a:r>
            <a:r>
              <a:rPr lang="lb-LU" b="0" baseline="0" dirty="0" smtClean="0"/>
              <a:t> </a:t>
            </a:r>
            <a:r>
              <a:rPr lang="lb-LU" b="0" baseline="0" dirty="0" err="1" smtClean="0"/>
              <a:t>consist</a:t>
            </a:r>
            <a:r>
              <a:rPr lang="lb-LU" b="0" baseline="0" dirty="0" smtClean="0"/>
              <a:t> of </a:t>
            </a:r>
            <a:r>
              <a:rPr lang="lb-LU" b="0" baseline="0" dirty="0" err="1" smtClean="0"/>
              <a:t>processing</a:t>
            </a:r>
            <a:r>
              <a:rPr lang="lb-LU" b="0" baseline="0" dirty="0" smtClean="0"/>
              <a:t> </a:t>
            </a:r>
            <a:r>
              <a:rPr lang="lb-LU" b="0" baseline="0" dirty="0" err="1" smtClean="0"/>
              <a:t>on</a:t>
            </a:r>
            <a:r>
              <a:rPr lang="lb-LU" b="0" baseline="0" dirty="0" smtClean="0"/>
              <a:t> a </a:t>
            </a:r>
            <a:r>
              <a:rPr lang="lb-LU" b="0" baseline="0" dirty="0" err="1" smtClean="0"/>
              <a:t>large</a:t>
            </a:r>
            <a:r>
              <a:rPr lang="lb-LU" b="0" baseline="0" dirty="0" smtClean="0"/>
              <a:t> </a:t>
            </a:r>
            <a:r>
              <a:rPr lang="lb-LU" b="0" baseline="0" dirty="0" err="1" smtClean="0"/>
              <a:t>scale</a:t>
            </a:r>
            <a:r>
              <a:rPr lang="lb-LU" b="0" baseline="0" dirty="0" smtClean="0"/>
              <a:t> of </a:t>
            </a:r>
            <a:r>
              <a:rPr lang="lb-LU" b="0" baseline="0" dirty="0" err="1" smtClean="0"/>
              <a:t>sensitive</a:t>
            </a:r>
            <a:r>
              <a:rPr lang="lb-LU" b="0" baseline="0" dirty="0" smtClean="0"/>
              <a:t> </a:t>
            </a:r>
            <a:r>
              <a:rPr lang="lb-LU" b="0" baseline="0" dirty="0" err="1" smtClean="0"/>
              <a:t>data</a:t>
            </a:r>
            <a:endParaRPr lang="lb-LU" b="0" baseline="0" dirty="0" smtClean="0"/>
          </a:p>
          <a:p>
            <a:pPr marL="171450" indent="-171450">
              <a:buFontTx/>
              <a:buChar char="-"/>
            </a:pPr>
            <a:r>
              <a:rPr lang="lb-LU" b="0" baseline="0" dirty="0" err="1" smtClean="0"/>
              <a:t>Faculty</a:t>
            </a:r>
            <a:r>
              <a:rPr lang="lb-LU" b="0" baseline="0" dirty="0" smtClean="0"/>
              <a:t> </a:t>
            </a:r>
            <a:r>
              <a:rPr lang="lb-LU" b="0" baseline="0" dirty="0" err="1" smtClean="0"/>
              <a:t>for</a:t>
            </a:r>
            <a:r>
              <a:rPr lang="lb-LU" b="0" baseline="0" dirty="0" smtClean="0"/>
              <a:t> </a:t>
            </a:r>
            <a:r>
              <a:rPr lang="lb-LU" b="0" baseline="0" dirty="0" err="1" smtClean="0"/>
              <a:t>the</a:t>
            </a:r>
            <a:r>
              <a:rPr lang="lb-LU" b="0" baseline="0" dirty="0" smtClean="0"/>
              <a:t> </a:t>
            </a:r>
            <a:r>
              <a:rPr lang="lb-LU" b="0" baseline="0" dirty="0" err="1" smtClean="0"/>
              <a:t>other</a:t>
            </a:r>
            <a:r>
              <a:rPr lang="lb-LU" b="0" baseline="0" dirty="0" smtClean="0"/>
              <a:t> </a:t>
            </a:r>
            <a:r>
              <a:rPr lang="lb-LU" b="0" baseline="0" dirty="0" err="1" smtClean="0"/>
              <a:t>entities</a:t>
            </a:r>
            <a:r>
              <a:rPr lang="lb-LU" b="0" baseline="0" dirty="0" smtClean="0"/>
              <a:t> </a:t>
            </a:r>
            <a:r>
              <a:rPr lang="lb-LU" b="0" baseline="0" dirty="0" err="1" smtClean="0"/>
              <a:t>to</a:t>
            </a:r>
            <a:r>
              <a:rPr lang="lb-LU" b="0" baseline="0" dirty="0" smtClean="0"/>
              <a:t> </a:t>
            </a:r>
            <a:r>
              <a:rPr lang="lb-LU" b="0" baseline="0" dirty="0" err="1" smtClean="0"/>
              <a:t>designate</a:t>
            </a:r>
            <a:r>
              <a:rPr lang="lb-LU" b="0" baseline="0" dirty="0" smtClean="0"/>
              <a:t> a DPO</a:t>
            </a:r>
          </a:p>
          <a:p>
            <a:pPr marL="171450" indent="-171450">
              <a:buFontTx/>
              <a:buChar char="-"/>
            </a:pPr>
            <a:r>
              <a:rPr lang="lb-LU" b="0" baseline="0" dirty="0" smtClean="0"/>
              <a:t>One DPO </a:t>
            </a:r>
            <a:r>
              <a:rPr lang="lb-LU" b="0" baseline="0" dirty="0" err="1" smtClean="0"/>
              <a:t>can</a:t>
            </a:r>
            <a:r>
              <a:rPr lang="lb-LU" b="0" baseline="0" dirty="0" smtClean="0"/>
              <a:t> </a:t>
            </a:r>
            <a:r>
              <a:rPr lang="lb-LU" b="0" baseline="0" dirty="0" err="1" smtClean="0"/>
              <a:t>cover</a:t>
            </a:r>
            <a:r>
              <a:rPr lang="lb-LU" b="0" baseline="0" dirty="0" smtClean="0"/>
              <a:t> </a:t>
            </a:r>
            <a:r>
              <a:rPr lang="lb-LU" b="0" baseline="0" dirty="0" err="1" smtClean="0"/>
              <a:t>more</a:t>
            </a:r>
            <a:r>
              <a:rPr lang="lb-LU" b="0" baseline="0" dirty="0" smtClean="0"/>
              <a:t> </a:t>
            </a:r>
            <a:r>
              <a:rPr lang="lb-LU" b="0" baseline="0" dirty="0" err="1" smtClean="0"/>
              <a:t>entities</a:t>
            </a:r>
            <a:r>
              <a:rPr lang="lb-LU" b="0" baseline="0" dirty="0" smtClean="0"/>
              <a:t> (</a:t>
            </a:r>
            <a:r>
              <a:rPr lang="lb-LU" b="0" baseline="0" dirty="0" err="1" smtClean="0"/>
              <a:t>organizational</a:t>
            </a:r>
            <a:r>
              <a:rPr lang="lb-LU" b="0" baseline="0" dirty="0" smtClean="0"/>
              <a:t> </a:t>
            </a:r>
            <a:r>
              <a:rPr lang="lb-LU" b="0" baseline="0" dirty="0" err="1" smtClean="0"/>
              <a:t>structure</a:t>
            </a:r>
            <a:r>
              <a:rPr lang="lb-LU" b="0" baseline="0" dirty="0" smtClean="0"/>
              <a:t> and </a:t>
            </a:r>
            <a:r>
              <a:rPr lang="lb-LU" b="0" baseline="0" dirty="0" err="1" smtClean="0"/>
              <a:t>size</a:t>
            </a:r>
            <a:r>
              <a:rPr lang="lb-LU" b="0" baseline="0" dirty="0" smtClean="0"/>
              <a:t> </a:t>
            </a:r>
            <a:r>
              <a:rPr lang="lb-LU" b="0" baseline="0" dirty="0" err="1" smtClean="0"/>
              <a:t>to</a:t>
            </a:r>
            <a:r>
              <a:rPr lang="lb-LU" b="0" baseline="0" dirty="0" smtClean="0"/>
              <a:t> </a:t>
            </a:r>
            <a:r>
              <a:rPr lang="lb-LU" b="0" baseline="0" dirty="0" err="1" smtClean="0"/>
              <a:t>consider</a:t>
            </a:r>
            <a:r>
              <a:rPr lang="lb-LU" b="0" baseline="0" dirty="0" smtClean="0"/>
              <a:t>)</a:t>
            </a:r>
          </a:p>
          <a:p>
            <a:pPr marL="171450" indent="-171450">
              <a:buFontTx/>
              <a:buChar char="-"/>
            </a:pPr>
            <a:r>
              <a:rPr lang="lb-LU" b="0" baseline="0" dirty="0" err="1" smtClean="0"/>
              <a:t>More</a:t>
            </a:r>
            <a:r>
              <a:rPr lang="lb-LU" b="0" baseline="0" dirty="0" smtClean="0"/>
              <a:t> </a:t>
            </a:r>
            <a:r>
              <a:rPr lang="lb-LU" b="0" baseline="0" dirty="0" err="1" smtClean="0"/>
              <a:t>information</a:t>
            </a:r>
            <a:r>
              <a:rPr lang="lb-LU" b="0" baseline="0" dirty="0" smtClean="0"/>
              <a:t> </a:t>
            </a:r>
            <a:r>
              <a:rPr lang="lb-LU" b="0" baseline="0" dirty="0" err="1" smtClean="0"/>
              <a:t>on</a:t>
            </a:r>
            <a:r>
              <a:rPr lang="lb-LU" b="0" baseline="0" dirty="0" smtClean="0"/>
              <a:t> </a:t>
            </a:r>
            <a:r>
              <a:rPr lang="lb-LU" b="0" baseline="0" dirty="0" err="1" smtClean="0"/>
              <a:t>our</a:t>
            </a:r>
            <a:r>
              <a:rPr lang="lb-LU" b="0" baseline="0" dirty="0" smtClean="0"/>
              <a:t> </a:t>
            </a:r>
            <a:r>
              <a:rPr lang="lb-LU" b="0" baseline="0" dirty="0" err="1" smtClean="0"/>
              <a:t>website</a:t>
            </a:r>
            <a:r>
              <a:rPr lang="lb-LU" b="0" baseline="0" dirty="0" smtClean="0"/>
              <a:t> </a:t>
            </a:r>
          </a:p>
        </p:txBody>
      </p:sp>
      <p:sp>
        <p:nvSpPr>
          <p:cNvPr id="4" name="Slide Number Placeholder 3"/>
          <p:cNvSpPr>
            <a:spLocks noGrp="1"/>
          </p:cNvSpPr>
          <p:nvPr>
            <p:ph type="sldNum" sz="quarter" idx="10"/>
          </p:nvPr>
        </p:nvSpPr>
        <p:spPr/>
        <p:txBody>
          <a:bodyPr/>
          <a:lstStyle/>
          <a:p>
            <a:pPr>
              <a:defRPr/>
            </a:pPr>
            <a:fld id="{F7482A44-E8EC-483F-BFAA-D3BEA7FEAE89}" type="slidenum">
              <a:rPr lang="fr-FR" smtClean="0"/>
              <a:pPr>
                <a:defRPr/>
              </a:pPr>
              <a:t>15</a:t>
            </a:fld>
            <a:endParaRPr lang="fr-FR"/>
          </a:p>
        </p:txBody>
      </p:sp>
    </p:spTree>
    <p:extLst>
      <p:ext uri="{BB962C8B-B14F-4D97-AF65-F5344CB8AC3E}">
        <p14:creationId xmlns:p14="http://schemas.microsoft.com/office/powerpoint/2010/main" val="22437139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b-LU" sz="1200" dirty="0" err="1" smtClean="0"/>
              <a:t>Data</a:t>
            </a:r>
            <a:r>
              <a:rPr lang="lb-LU" sz="1200" dirty="0" smtClean="0"/>
              <a:t> </a:t>
            </a:r>
            <a:r>
              <a:rPr lang="lb-LU" sz="1200" baseline="0" dirty="0" err="1" smtClean="0"/>
              <a:t>quality</a:t>
            </a:r>
            <a:r>
              <a:rPr lang="lb-LU" sz="1200" baseline="0" dirty="0" smtClean="0"/>
              <a:t> </a:t>
            </a:r>
            <a:r>
              <a:rPr lang="lb-LU" sz="1200" baseline="0" dirty="0" err="1" smtClean="0"/>
              <a:t>principles</a:t>
            </a:r>
            <a:r>
              <a:rPr lang="lb-LU" sz="1200" baseline="0" dirty="0" smtClean="0"/>
              <a:t>: </a:t>
            </a:r>
            <a:r>
              <a:rPr lang="lb-LU" sz="1200" baseline="0" dirty="0" err="1" smtClean="0"/>
              <a:t>these</a:t>
            </a:r>
            <a:r>
              <a:rPr lang="lb-LU" sz="1200" baseline="0" dirty="0" smtClean="0"/>
              <a:t> </a:t>
            </a:r>
            <a:r>
              <a:rPr lang="lb-LU" sz="1200" baseline="0" dirty="0" err="1" smtClean="0"/>
              <a:t>principles</a:t>
            </a:r>
            <a:r>
              <a:rPr lang="lb-LU" sz="1200" baseline="0" dirty="0" smtClean="0"/>
              <a:t> </a:t>
            </a:r>
            <a:r>
              <a:rPr lang="lb-LU" sz="1200" baseline="0" dirty="0" err="1" smtClean="0"/>
              <a:t>apply</a:t>
            </a:r>
            <a:r>
              <a:rPr lang="lb-LU" sz="1200" baseline="0" dirty="0" smtClean="0"/>
              <a:t> </a:t>
            </a:r>
            <a:r>
              <a:rPr lang="lb-LU" sz="1200" baseline="0" dirty="0" err="1" smtClean="0"/>
              <a:t>to</a:t>
            </a:r>
            <a:r>
              <a:rPr lang="lb-LU" sz="1200" baseline="0" dirty="0" smtClean="0"/>
              <a:t> all </a:t>
            </a:r>
            <a:r>
              <a:rPr lang="lb-LU" sz="1200" baseline="0" dirty="0" err="1" smtClean="0"/>
              <a:t>processing</a:t>
            </a:r>
            <a:r>
              <a:rPr lang="lb-LU" sz="1200" baseline="0" dirty="0" smtClean="0"/>
              <a:t> </a:t>
            </a:r>
            <a:r>
              <a:rPr lang="lb-LU" sz="1200" baseline="0" dirty="0" err="1" smtClean="0"/>
              <a:t>activities</a:t>
            </a:r>
            <a:endParaRPr lang="lb-LU" sz="1200" b="1" dirty="0" smtClean="0"/>
          </a:p>
          <a:p>
            <a:endParaRPr lang="lb-LU" sz="1200" b="1"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lb-LU" sz="1200" b="1" dirty="0" err="1" smtClean="0"/>
              <a:t>Lawfulness</a:t>
            </a:r>
            <a:r>
              <a:rPr lang="lb-LU" sz="1200" b="1" dirty="0" smtClean="0"/>
              <a:t>, Fairness and </a:t>
            </a:r>
            <a:r>
              <a:rPr lang="lb-LU" sz="1200" b="1" dirty="0" err="1" smtClean="0"/>
              <a:t>Transparency</a:t>
            </a:r>
            <a:r>
              <a:rPr lang="lb-LU" sz="1200" b="1" baseline="0" dirty="0" smtClean="0"/>
              <a:t> </a:t>
            </a:r>
            <a:r>
              <a:rPr lang="lb-LU" sz="1200" dirty="0" smtClean="0"/>
              <a:t>=&gt; </a:t>
            </a:r>
            <a:r>
              <a:rPr lang="lb-LU" sz="1200" dirty="0" err="1" smtClean="0"/>
              <a:t>Lawfulness</a:t>
            </a:r>
            <a:r>
              <a:rPr lang="lb-LU" sz="1200" baseline="0" dirty="0" smtClean="0"/>
              <a:t> </a:t>
            </a:r>
            <a:r>
              <a:rPr lang="lb-LU" sz="1200" baseline="0" dirty="0" err="1" smtClean="0"/>
              <a:t>is</a:t>
            </a:r>
            <a:r>
              <a:rPr lang="lb-LU" sz="1200" baseline="0" dirty="0" smtClean="0"/>
              <a:t> </a:t>
            </a:r>
            <a:r>
              <a:rPr lang="lb-LU" sz="1200" baseline="0" dirty="0" err="1" smtClean="0"/>
              <a:t>the</a:t>
            </a:r>
            <a:r>
              <a:rPr lang="lb-LU" sz="1200" baseline="0" dirty="0" smtClean="0"/>
              <a:t> </a:t>
            </a:r>
            <a:r>
              <a:rPr lang="lb-LU" sz="1200" baseline="0" dirty="0" err="1" smtClean="0"/>
              <a:t>f</a:t>
            </a:r>
            <a:r>
              <a:rPr lang="lb-LU" sz="1200" dirty="0" err="1" smtClean="0"/>
              <a:t>irst</a:t>
            </a:r>
            <a:r>
              <a:rPr lang="lb-LU" sz="1200" dirty="0" smtClean="0"/>
              <a:t> </a:t>
            </a:r>
            <a:r>
              <a:rPr lang="lb-LU" sz="1200" dirty="0" err="1" smtClean="0"/>
              <a:t>principle</a:t>
            </a:r>
            <a:r>
              <a:rPr lang="lb-LU" sz="1200" baseline="0" dirty="0" smtClean="0"/>
              <a:t> </a:t>
            </a:r>
            <a:r>
              <a:rPr lang="lb-LU" sz="1200" baseline="0" dirty="0" err="1" smtClean="0"/>
              <a:t>for</a:t>
            </a:r>
            <a:r>
              <a:rPr lang="lb-LU" sz="1200" baseline="0" dirty="0" smtClean="0"/>
              <a:t> </a:t>
            </a:r>
            <a:r>
              <a:rPr lang="lb-LU" sz="1200" baseline="0" dirty="0" err="1" smtClean="0"/>
              <a:t>processing</a:t>
            </a:r>
            <a:r>
              <a:rPr lang="lb-LU" sz="1200" baseline="0" dirty="0" smtClean="0"/>
              <a:t> – applicable </a:t>
            </a:r>
            <a:r>
              <a:rPr lang="en-US" sz="1200" baseline="0" dirty="0" smtClean="0"/>
              <a:t>at all different stages and at all times – be based on at least </a:t>
            </a:r>
            <a:r>
              <a:rPr lang="en-US" sz="1200" b="1" baseline="0" dirty="0" smtClean="0"/>
              <a:t>one of the legal grounds </a:t>
            </a:r>
            <a:r>
              <a:rPr lang="en-US" sz="1200" baseline="0" dirty="0" smtClean="0"/>
              <a:t>provided for in the GDPR that we will see in just a minute. But it is also broader than just this aspect. It also requests to be </a:t>
            </a:r>
            <a:r>
              <a:rPr lang="lb-LU" sz="1200" baseline="0" dirty="0" smtClean="0"/>
              <a:t>in </a:t>
            </a:r>
            <a:r>
              <a:rPr lang="lb-LU" sz="1200" baseline="0" dirty="0" err="1" smtClean="0"/>
              <a:t>line</a:t>
            </a:r>
            <a:r>
              <a:rPr lang="lb-LU" sz="1200" baseline="0" dirty="0" smtClean="0"/>
              <a:t> </a:t>
            </a:r>
            <a:r>
              <a:rPr lang="lb-LU" sz="1200" baseline="0" dirty="0" err="1" smtClean="0"/>
              <a:t>with</a:t>
            </a:r>
            <a:r>
              <a:rPr lang="lb-LU" sz="1200" baseline="0" dirty="0" smtClean="0"/>
              <a:t> </a:t>
            </a:r>
            <a:r>
              <a:rPr lang="lb-LU" sz="1200" baseline="0" dirty="0" err="1" smtClean="0"/>
              <a:t>the</a:t>
            </a:r>
            <a:r>
              <a:rPr lang="lb-LU" sz="1200" baseline="0" dirty="0" smtClean="0"/>
              <a:t> </a:t>
            </a:r>
            <a:r>
              <a:rPr lang="lb-LU" sz="1200" baseline="0" dirty="0" err="1" smtClean="0"/>
              <a:t>broader</a:t>
            </a:r>
            <a:r>
              <a:rPr lang="lb-LU" sz="1200" baseline="0" dirty="0" smtClean="0"/>
              <a:t> </a:t>
            </a:r>
            <a:r>
              <a:rPr lang="lb-LU" sz="1200" baseline="0" dirty="0" err="1" smtClean="0"/>
              <a:t>set</a:t>
            </a:r>
            <a:r>
              <a:rPr lang="lb-LU" sz="1200" baseline="0" dirty="0" smtClean="0"/>
              <a:t> of </a:t>
            </a:r>
            <a:r>
              <a:rPr lang="lb-LU" sz="1200" baseline="0" dirty="0" err="1" smtClean="0"/>
              <a:t>rules</a:t>
            </a:r>
            <a:r>
              <a:rPr lang="lb-LU" sz="1200" baseline="0" dirty="0" smtClean="0"/>
              <a:t> </a:t>
            </a:r>
            <a:r>
              <a:rPr lang="lb-LU" sz="1200" baseline="0" dirty="0" err="1" smtClean="0"/>
              <a:t>that</a:t>
            </a:r>
            <a:r>
              <a:rPr lang="lb-LU" sz="1200" baseline="0" dirty="0" smtClean="0"/>
              <a:t> </a:t>
            </a:r>
            <a:r>
              <a:rPr lang="lb-LU" sz="1200" baseline="0" dirty="0" err="1" smtClean="0"/>
              <a:t>govern</a:t>
            </a:r>
            <a:r>
              <a:rPr lang="lb-LU" sz="1200" baseline="0" dirty="0" smtClean="0"/>
              <a:t> </a:t>
            </a:r>
            <a:r>
              <a:rPr lang="lb-LU" sz="1200" baseline="0" dirty="0" err="1" smtClean="0"/>
              <a:t>our</a:t>
            </a:r>
            <a:r>
              <a:rPr lang="lb-LU" sz="1200" baseline="0" dirty="0" smtClean="0"/>
              <a:t> society – (</a:t>
            </a:r>
            <a:r>
              <a:rPr lang="en-US" sz="1200" kern="1200" baseline="0" dirty="0" smtClean="0">
                <a:solidFill>
                  <a:schemeClr val="tx1"/>
                </a:solidFill>
                <a:effectLst/>
                <a:latin typeface="Times" charset="0"/>
                <a:ea typeface="+mn-ea"/>
                <a:cs typeface="Arial" charset="0"/>
              </a:rPr>
              <a:t>Example of illegitimate purpose – discriminatory profiling to charge higher prices to one ethnicity compared to another). Fairness and transparency require the processing not be hidden, have given information regarding risks and rights, an so on... </a:t>
            </a:r>
            <a:endParaRPr lang="lb-LU" sz="1200" b="1" baseline="0" dirty="0" smtClean="0"/>
          </a:p>
          <a:p>
            <a:endParaRPr lang="lb-LU" sz="1200" b="1" baseline="0" dirty="0" smtClean="0"/>
          </a:p>
          <a:p>
            <a:r>
              <a:rPr lang="lb-LU" sz="1200" b="1" dirty="0" err="1" smtClean="0"/>
              <a:t>Purpose</a:t>
            </a:r>
            <a:r>
              <a:rPr lang="lb-LU" sz="1200" b="1" baseline="0" dirty="0" smtClean="0"/>
              <a:t> </a:t>
            </a:r>
            <a:r>
              <a:rPr lang="lb-LU" sz="1200" b="1" baseline="0" dirty="0" err="1" smtClean="0"/>
              <a:t>limitation</a:t>
            </a:r>
            <a:r>
              <a:rPr lang="lb-LU" sz="1200" b="1" baseline="0" dirty="0" smtClean="0"/>
              <a:t> </a:t>
            </a:r>
            <a:r>
              <a:rPr lang="lb-LU" sz="1200" b="1" dirty="0" smtClean="0"/>
              <a:t>=&gt; </a:t>
            </a:r>
            <a:r>
              <a:rPr lang="lb-LU" sz="1200" b="0" dirty="0" err="1" smtClean="0"/>
              <a:t>key</a:t>
            </a:r>
            <a:r>
              <a:rPr lang="lb-LU" sz="1200" b="0" dirty="0" smtClean="0"/>
              <a:t> </a:t>
            </a:r>
            <a:r>
              <a:rPr lang="lb-LU" sz="1200" b="0" dirty="0" err="1" smtClean="0"/>
              <a:t>concept</a:t>
            </a:r>
            <a:r>
              <a:rPr lang="lb-LU" sz="1200" b="0" dirty="0" smtClean="0"/>
              <a:t> in </a:t>
            </a:r>
            <a:r>
              <a:rPr lang="lb-LU" sz="1200" b="0" dirty="0" err="1" smtClean="0"/>
              <a:t>data</a:t>
            </a:r>
            <a:r>
              <a:rPr lang="lb-LU" sz="1200" b="0" baseline="0" dirty="0" smtClean="0"/>
              <a:t> Protection: </a:t>
            </a:r>
            <a:r>
              <a:rPr lang="lb-LU" sz="1200" b="0" baseline="0" dirty="0" err="1" smtClean="0"/>
              <a:t>the</a:t>
            </a:r>
            <a:r>
              <a:rPr lang="lb-LU" sz="1200" b="0" baseline="0" dirty="0" smtClean="0"/>
              <a:t> </a:t>
            </a:r>
            <a:r>
              <a:rPr lang="lb-LU" sz="1200" b="0" baseline="0" dirty="0" err="1" smtClean="0"/>
              <a:t>controller</a:t>
            </a:r>
            <a:r>
              <a:rPr lang="lb-LU" sz="1200" b="0" baseline="0" dirty="0" smtClean="0"/>
              <a:t> </a:t>
            </a:r>
            <a:r>
              <a:rPr lang="lb-LU" sz="1200" b="0" baseline="0" dirty="0" err="1" smtClean="0"/>
              <a:t>needs</a:t>
            </a:r>
            <a:r>
              <a:rPr lang="lb-LU" sz="1200" b="0" baseline="0" dirty="0" smtClean="0"/>
              <a:t> </a:t>
            </a:r>
            <a:r>
              <a:rPr lang="lb-LU" sz="1200" b="0" baseline="0" dirty="0" err="1" smtClean="0"/>
              <a:t>to</a:t>
            </a:r>
            <a:r>
              <a:rPr lang="lb-LU" sz="1200" b="0" baseline="0" dirty="0" smtClean="0"/>
              <a:t> </a:t>
            </a:r>
            <a:r>
              <a:rPr lang="lb-LU" sz="1200" b="0" baseline="0" dirty="0" err="1" smtClean="0"/>
              <a:t>determine</a:t>
            </a:r>
            <a:r>
              <a:rPr lang="lb-LU" sz="1200" b="0" baseline="0" dirty="0" smtClean="0"/>
              <a:t> </a:t>
            </a:r>
            <a:r>
              <a:rPr lang="lb-LU" sz="1200" b="0" baseline="0" dirty="0" err="1" smtClean="0"/>
              <a:t>for</a:t>
            </a:r>
            <a:r>
              <a:rPr lang="lb-LU" sz="1200" b="0" baseline="0" dirty="0" smtClean="0"/>
              <a:t> </a:t>
            </a:r>
            <a:r>
              <a:rPr lang="lb-LU" sz="1200" b="0" baseline="0" dirty="0" err="1" smtClean="0"/>
              <a:t>what</a:t>
            </a:r>
            <a:r>
              <a:rPr lang="lb-LU" sz="1200" b="0" baseline="0" dirty="0" smtClean="0"/>
              <a:t> </a:t>
            </a:r>
            <a:r>
              <a:rPr lang="lb-LU" sz="1200" b="0" baseline="0" dirty="0" err="1" smtClean="0"/>
              <a:t>limited</a:t>
            </a:r>
            <a:r>
              <a:rPr lang="lb-LU" sz="1200" b="0" baseline="0" dirty="0" smtClean="0"/>
              <a:t> </a:t>
            </a:r>
            <a:r>
              <a:rPr lang="lb-LU" sz="1200" b="0" baseline="0" dirty="0" err="1" smtClean="0"/>
              <a:t>purpose</a:t>
            </a:r>
            <a:r>
              <a:rPr lang="lb-LU" sz="1200" b="0" baseline="0" dirty="0" smtClean="0"/>
              <a:t> </a:t>
            </a:r>
            <a:r>
              <a:rPr lang="lb-LU" sz="1200" b="0" baseline="0" dirty="0" err="1" smtClean="0"/>
              <a:t>the</a:t>
            </a:r>
            <a:r>
              <a:rPr lang="lb-LU" sz="1200" b="0" baseline="0" dirty="0" smtClean="0"/>
              <a:t> </a:t>
            </a:r>
            <a:r>
              <a:rPr lang="lb-LU" sz="1200" b="0" baseline="0" dirty="0" err="1" smtClean="0"/>
              <a:t>data</a:t>
            </a:r>
            <a:r>
              <a:rPr lang="lb-LU" sz="1200" b="0" baseline="0" dirty="0" smtClean="0"/>
              <a:t> </a:t>
            </a:r>
            <a:r>
              <a:rPr lang="lb-LU" sz="1200" b="0" baseline="0" dirty="0" err="1" smtClean="0"/>
              <a:t>obtained</a:t>
            </a:r>
            <a:r>
              <a:rPr lang="lb-LU" sz="1200" b="0" baseline="0" dirty="0" smtClean="0"/>
              <a:t>/</a:t>
            </a:r>
            <a:r>
              <a:rPr lang="lb-LU" sz="1200" b="0" baseline="0" dirty="0" err="1" smtClean="0"/>
              <a:t>collected</a:t>
            </a:r>
            <a:r>
              <a:rPr lang="lb-LU" sz="1200" b="0" baseline="0" dirty="0" smtClean="0"/>
              <a:t> </a:t>
            </a:r>
            <a:r>
              <a:rPr lang="lb-LU" sz="1200" b="0" baseline="0" dirty="0" err="1" smtClean="0"/>
              <a:t>will</a:t>
            </a:r>
            <a:r>
              <a:rPr lang="lb-LU" sz="1200" b="0" baseline="0" dirty="0" smtClean="0"/>
              <a:t> </a:t>
            </a:r>
            <a:r>
              <a:rPr lang="lb-LU" sz="1200" b="0" baseline="0" dirty="0" err="1" smtClean="0"/>
              <a:t>be</a:t>
            </a:r>
            <a:r>
              <a:rPr lang="lb-LU" sz="1200" b="0" baseline="0" dirty="0" smtClean="0"/>
              <a:t> </a:t>
            </a:r>
            <a:r>
              <a:rPr lang="lb-LU" sz="1200" b="0" baseline="0" dirty="0" err="1" smtClean="0"/>
              <a:t>used</a:t>
            </a:r>
            <a:endParaRPr lang="lb-LU" sz="1200" b="0" dirty="0" smtClean="0"/>
          </a:p>
          <a:p>
            <a:r>
              <a:rPr lang="lb-LU" sz="1200" b="0" dirty="0" smtClean="0"/>
              <a:t>Ex: </a:t>
            </a:r>
            <a:r>
              <a:rPr lang="lb-LU" sz="1200" b="0" dirty="0" err="1" smtClean="0"/>
              <a:t>your</a:t>
            </a:r>
            <a:r>
              <a:rPr lang="lb-LU" sz="1200" b="0" dirty="0" smtClean="0"/>
              <a:t> </a:t>
            </a:r>
            <a:r>
              <a:rPr lang="lb-LU" sz="1200" b="0" dirty="0" err="1" smtClean="0"/>
              <a:t>plumber</a:t>
            </a:r>
            <a:r>
              <a:rPr lang="lb-LU" sz="1200" b="0" dirty="0" smtClean="0"/>
              <a:t> </a:t>
            </a:r>
            <a:r>
              <a:rPr lang="lb-LU" sz="1200" b="0" dirty="0" err="1" smtClean="0"/>
              <a:t>asks</a:t>
            </a:r>
            <a:r>
              <a:rPr lang="lb-LU" sz="1200" b="0" dirty="0" smtClean="0"/>
              <a:t> </a:t>
            </a:r>
            <a:r>
              <a:rPr lang="lb-LU" sz="1200" b="0" dirty="0" err="1" smtClean="0"/>
              <a:t>your</a:t>
            </a:r>
            <a:r>
              <a:rPr lang="lb-LU" sz="1200" b="0" dirty="0" smtClean="0"/>
              <a:t> </a:t>
            </a:r>
            <a:r>
              <a:rPr lang="lb-LU" sz="1200" b="0" dirty="0" err="1" smtClean="0"/>
              <a:t>data</a:t>
            </a:r>
            <a:r>
              <a:rPr lang="lb-LU" sz="1200" b="0" dirty="0" smtClean="0"/>
              <a:t> </a:t>
            </a:r>
            <a:r>
              <a:rPr lang="lb-LU" sz="1200" b="0" dirty="0" err="1" smtClean="0"/>
              <a:t>for</a:t>
            </a:r>
            <a:r>
              <a:rPr lang="lb-LU" sz="1200" b="0" dirty="0" smtClean="0"/>
              <a:t> </a:t>
            </a:r>
            <a:r>
              <a:rPr lang="lb-LU" sz="1200" b="0" dirty="0" err="1" smtClean="0"/>
              <a:t>billing</a:t>
            </a:r>
            <a:r>
              <a:rPr lang="lb-LU" sz="1200" b="0" dirty="0" smtClean="0"/>
              <a:t> </a:t>
            </a:r>
            <a:r>
              <a:rPr lang="lb-LU" sz="1200" b="0" dirty="0" err="1" smtClean="0"/>
              <a:t>purposes</a:t>
            </a:r>
            <a:r>
              <a:rPr lang="lb-LU" sz="1200" b="0" dirty="0" smtClean="0"/>
              <a:t> (no</a:t>
            </a:r>
            <a:r>
              <a:rPr lang="lb-LU" sz="1200" b="0" baseline="0" dirty="0" smtClean="0"/>
              <a:t> </a:t>
            </a:r>
            <a:r>
              <a:rPr lang="lb-LU" sz="1200" b="0" baseline="0" dirty="0" err="1" smtClean="0"/>
              <a:t>selling</a:t>
            </a:r>
            <a:r>
              <a:rPr lang="lb-LU" sz="1200" b="0" baseline="0" dirty="0" smtClean="0"/>
              <a:t> of </a:t>
            </a:r>
            <a:r>
              <a:rPr lang="lb-LU" sz="1200" b="0" baseline="0" dirty="0" err="1" smtClean="0"/>
              <a:t>the</a:t>
            </a:r>
            <a:r>
              <a:rPr lang="lb-LU" sz="1200" b="0" baseline="0" dirty="0" smtClean="0"/>
              <a:t> Client </a:t>
            </a:r>
            <a:r>
              <a:rPr lang="lb-LU" sz="1200" b="0" baseline="0" dirty="0" err="1" smtClean="0"/>
              <a:t>file</a:t>
            </a:r>
            <a:r>
              <a:rPr lang="lb-LU" sz="1200" b="0" baseline="0" dirty="0" smtClean="0"/>
              <a:t>, </a:t>
            </a:r>
            <a:r>
              <a:rPr lang="lb-LU" sz="1200" b="0" baseline="0" dirty="0" err="1" smtClean="0"/>
              <a:t>unless</a:t>
            </a:r>
            <a:r>
              <a:rPr lang="lb-LU" sz="1200" b="0" baseline="0" dirty="0" smtClean="0"/>
              <a:t> </a:t>
            </a:r>
            <a:r>
              <a:rPr lang="lb-LU" sz="1200" b="0" baseline="0" dirty="0" err="1" smtClean="0"/>
              <a:t>specified</a:t>
            </a:r>
            <a:r>
              <a:rPr lang="lb-LU" sz="1200" b="0" baseline="0" dirty="0" smtClean="0"/>
              <a:t>)</a:t>
            </a:r>
            <a:r>
              <a:rPr lang="lb-LU" sz="1200" b="0" dirty="0" smtClean="0"/>
              <a:t>. </a:t>
            </a:r>
          </a:p>
          <a:p>
            <a:r>
              <a:rPr lang="lb-LU" sz="1200" b="0" dirty="0" smtClean="0"/>
              <a:t>Ex2: </a:t>
            </a:r>
            <a:r>
              <a:rPr lang="lb-LU" sz="1200" b="0" dirty="0" err="1" smtClean="0"/>
              <a:t>Contact</a:t>
            </a:r>
            <a:r>
              <a:rPr lang="lb-LU" sz="1200" b="0" dirty="0" smtClean="0"/>
              <a:t> </a:t>
            </a:r>
            <a:r>
              <a:rPr lang="lb-LU" sz="1200" b="0" dirty="0" err="1" smtClean="0"/>
              <a:t>details</a:t>
            </a:r>
            <a:r>
              <a:rPr lang="lb-LU" sz="1200" b="0" dirty="0" smtClean="0"/>
              <a:t> </a:t>
            </a:r>
            <a:r>
              <a:rPr lang="lb-LU" sz="1200" b="0" dirty="0" err="1" smtClean="0"/>
              <a:t>given</a:t>
            </a:r>
            <a:r>
              <a:rPr lang="lb-LU" sz="1200" b="0" dirty="0" smtClean="0"/>
              <a:t> </a:t>
            </a:r>
            <a:r>
              <a:rPr lang="lb-LU" sz="1200" b="0" dirty="0" err="1" smtClean="0"/>
              <a:t>to</a:t>
            </a:r>
            <a:r>
              <a:rPr lang="lb-LU" sz="1200" b="0" dirty="0" smtClean="0"/>
              <a:t> an </a:t>
            </a:r>
            <a:r>
              <a:rPr lang="lb-LU" sz="1200" b="0" dirty="0" err="1" smtClean="0"/>
              <a:t>association</a:t>
            </a:r>
            <a:r>
              <a:rPr lang="lb-LU" sz="1200" b="0" dirty="0" smtClean="0"/>
              <a:t> of </a:t>
            </a:r>
            <a:r>
              <a:rPr lang="lb-LU" sz="1200" b="0" dirty="0" err="1" smtClean="0"/>
              <a:t>which</a:t>
            </a:r>
            <a:r>
              <a:rPr lang="lb-LU" sz="1200" b="0" dirty="0" smtClean="0"/>
              <a:t> </a:t>
            </a:r>
            <a:r>
              <a:rPr lang="lb-LU" sz="1200" b="0" dirty="0" err="1" smtClean="0"/>
              <a:t>you</a:t>
            </a:r>
            <a:r>
              <a:rPr lang="lb-LU" sz="1200" b="0" dirty="0" smtClean="0"/>
              <a:t> </a:t>
            </a:r>
            <a:r>
              <a:rPr lang="lb-LU" sz="1200" b="0" dirty="0" err="1" smtClean="0"/>
              <a:t>are</a:t>
            </a:r>
            <a:r>
              <a:rPr lang="lb-LU" sz="1200" b="0" dirty="0" smtClean="0"/>
              <a:t> a </a:t>
            </a:r>
            <a:r>
              <a:rPr lang="lb-LU" sz="1200" b="0" dirty="0" err="1" smtClean="0"/>
              <a:t>member</a:t>
            </a:r>
            <a:r>
              <a:rPr lang="lb-LU" sz="1200" b="0" dirty="0" smtClean="0"/>
              <a:t> – </a:t>
            </a:r>
            <a:r>
              <a:rPr lang="lb-LU" sz="1200" b="0" dirty="0" err="1" smtClean="0"/>
              <a:t>used</a:t>
            </a:r>
            <a:r>
              <a:rPr lang="lb-LU" sz="1200" b="0" dirty="0" smtClean="0"/>
              <a:t> </a:t>
            </a:r>
            <a:r>
              <a:rPr lang="lb-LU" sz="1200" b="0" dirty="0" err="1" smtClean="0"/>
              <a:t>for</a:t>
            </a:r>
            <a:r>
              <a:rPr lang="lb-LU" sz="1200" b="0" dirty="0" smtClean="0"/>
              <a:t> administrative</a:t>
            </a:r>
            <a:r>
              <a:rPr lang="lb-LU" sz="1200" b="0" baseline="0" dirty="0" smtClean="0"/>
              <a:t> Management (</a:t>
            </a:r>
            <a:r>
              <a:rPr lang="lb-LU" sz="1200" b="0" baseline="0" dirty="0" err="1" smtClean="0"/>
              <a:t>sending</a:t>
            </a:r>
            <a:r>
              <a:rPr lang="lb-LU" sz="1200" b="0" baseline="0" dirty="0" smtClean="0"/>
              <a:t> out </a:t>
            </a:r>
            <a:r>
              <a:rPr lang="lb-LU" sz="1200" b="0" baseline="0" dirty="0" err="1" smtClean="0"/>
              <a:t>newsletter</a:t>
            </a:r>
            <a:r>
              <a:rPr lang="lb-LU" sz="1200" b="0" baseline="0" dirty="0" smtClean="0"/>
              <a:t>, </a:t>
            </a:r>
            <a:r>
              <a:rPr lang="lb-LU" sz="1200" b="0" baseline="0" dirty="0" err="1" smtClean="0"/>
              <a:t>membership</a:t>
            </a:r>
            <a:r>
              <a:rPr lang="lb-LU" sz="1200" b="0" baseline="0" dirty="0" smtClean="0"/>
              <a:t> fee, </a:t>
            </a:r>
            <a:r>
              <a:rPr lang="lb-LU" sz="1200" b="0" baseline="0" dirty="0" err="1" smtClean="0"/>
              <a:t>informational</a:t>
            </a:r>
            <a:r>
              <a:rPr lang="lb-LU" sz="1200" b="0" baseline="0" dirty="0" smtClean="0"/>
              <a:t> Flyer, </a:t>
            </a:r>
            <a:r>
              <a:rPr lang="lb-LU" sz="1200" b="0" baseline="0" dirty="0" err="1" smtClean="0"/>
              <a:t>activities</a:t>
            </a:r>
            <a:r>
              <a:rPr lang="lb-LU" sz="1200" b="0" baseline="0" dirty="0" smtClean="0"/>
              <a:t>). Not OK </a:t>
            </a:r>
            <a:r>
              <a:rPr lang="lb-LU" sz="1200" b="0" baseline="0" dirty="0" err="1" smtClean="0"/>
              <a:t>to</a:t>
            </a:r>
            <a:r>
              <a:rPr lang="lb-LU" sz="1200" b="0" baseline="0" dirty="0" smtClean="0"/>
              <a:t> Exchange </a:t>
            </a:r>
            <a:r>
              <a:rPr lang="lb-LU" sz="1200" b="0" baseline="0" dirty="0" err="1" smtClean="0"/>
              <a:t>that</a:t>
            </a:r>
            <a:r>
              <a:rPr lang="lb-LU" sz="1200" b="0" baseline="0" dirty="0" smtClean="0"/>
              <a:t> </a:t>
            </a:r>
            <a:r>
              <a:rPr lang="lb-LU" sz="1200" b="0" baseline="0" dirty="0" err="1" smtClean="0"/>
              <a:t>data</a:t>
            </a:r>
            <a:r>
              <a:rPr lang="lb-LU" sz="1200" b="0" baseline="0" dirty="0" smtClean="0"/>
              <a:t> </a:t>
            </a:r>
            <a:r>
              <a:rPr lang="lb-LU" sz="1200" b="0" baseline="0" dirty="0" err="1" smtClean="0"/>
              <a:t>with</a:t>
            </a:r>
            <a:r>
              <a:rPr lang="lb-LU" sz="1200" b="0" baseline="0" dirty="0" smtClean="0"/>
              <a:t> </a:t>
            </a:r>
            <a:r>
              <a:rPr lang="lb-LU" sz="1200" b="0" baseline="0" dirty="0" err="1" smtClean="0"/>
              <a:t>other</a:t>
            </a:r>
            <a:r>
              <a:rPr lang="lb-LU" sz="1200" b="0" baseline="0" dirty="0" smtClean="0"/>
              <a:t> </a:t>
            </a:r>
            <a:r>
              <a:rPr lang="lb-LU" sz="1200" b="0" baseline="0" dirty="0" err="1" smtClean="0"/>
              <a:t>non</a:t>
            </a:r>
            <a:r>
              <a:rPr lang="lb-LU" sz="1200" b="0" baseline="0" dirty="0" smtClean="0"/>
              <a:t>-</a:t>
            </a:r>
            <a:r>
              <a:rPr lang="lb-LU" sz="1200" b="0" baseline="0" dirty="0" err="1" smtClean="0"/>
              <a:t>for</a:t>
            </a:r>
            <a:r>
              <a:rPr lang="lb-LU" sz="1200" b="0" baseline="0" dirty="0" smtClean="0"/>
              <a:t>-Profit </a:t>
            </a:r>
            <a:r>
              <a:rPr lang="lb-LU" sz="1200" b="0" baseline="0" dirty="0" err="1" smtClean="0"/>
              <a:t>association</a:t>
            </a:r>
            <a:r>
              <a:rPr lang="lb-LU" sz="1200" b="0" baseline="0" dirty="0" smtClean="0"/>
              <a:t> </a:t>
            </a:r>
            <a:r>
              <a:rPr lang="lb-LU" sz="1200" b="0" baseline="0" dirty="0" err="1" smtClean="0"/>
              <a:t>or</a:t>
            </a:r>
            <a:r>
              <a:rPr lang="lb-LU" sz="1200" b="0" baseline="0" dirty="0" smtClean="0"/>
              <a:t> </a:t>
            </a:r>
            <a:r>
              <a:rPr lang="lb-LU" sz="1200" b="0" baseline="0" dirty="0" err="1" smtClean="0"/>
              <a:t>sponsoring</a:t>
            </a:r>
            <a:r>
              <a:rPr lang="lb-LU" sz="1200" b="0" baseline="0" dirty="0" smtClean="0"/>
              <a:t>. </a:t>
            </a:r>
            <a:endParaRPr lang="lb-LU" sz="1200" b="0" dirty="0" smtClean="0"/>
          </a:p>
          <a:p>
            <a:endParaRPr lang="lb-LU" sz="1200" b="1" baseline="0" dirty="0" smtClean="0"/>
          </a:p>
          <a:p>
            <a:r>
              <a:rPr lang="lb-LU" sz="1200" b="1" dirty="0" err="1" smtClean="0"/>
              <a:t>Data</a:t>
            </a:r>
            <a:r>
              <a:rPr lang="lb-LU" sz="1200" b="1" dirty="0" smtClean="0"/>
              <a:t> </a:t>
            </a:r>
            <a:r>
              <a:rPr lang="lb-LU" sz="1200" b="1" dirty="0" err="1" smtClean="0"/>
              <a:t>minimisation</a:t>
            </a:r>
            <a:r>
              <a:rPr lang="lb-LU" sz="1200" b="1" dirty="0" smtClean="0"/>
              <a:t>:  </a:t>
            </a:r>
            <a:r>
              <a:rPr lang="lb-LU" sz="1200" b="0" dirty="0" err="1" smtClean="0"/>
              <a:t>prohibition</a:t>
            </a:r>
            <a:r>
              <a:rPr lang="lb-LU" sz="1200" b="0" dirty="0" smtClean="0"/>
              <a:t> </a:t>
            </a:r>
            <a:r>
              <a:rPr lang="lb-LU" sz="1200" b="0" dirty="0" err="1" smtClean="0"/>
              <a:t>to</a:t>
            </a:r>
            <a:r>
              <a:rPr lang="lb-LU" sz="1200" b="0" dirty="0" smtClean="0"/>
              <a:t> </a:t>
            </a:r>
            <a:r>
              <a:rPr lang="lb-LU" sz="1200" b="0" dirty="0" err="1" smtClean="0"/>
              <a:t>process</a:t>
            </a:r>
            <a:r>
              <a:rPr lang="lb-LU" sz="1200" b="0" dirty="0" smtClean="0"/>
              <a:t> </a:t>
            </a:r>
            <a:r>
              <a:rPr lang="lb-LU" sz="1200" b="0" dirty="0" err="1" smtClean="0"/>
              <a:t>data</a:t>
            </a:r>
            <a:r>
              <a:rPr lang="lb-LU" sz="1200" b="0" dirty="0" smtClean="0"/>
              <a:t> </a:t>
            </a:r>
            <a:r>
              <a:rPr lang="lb-LU" sz="1200" b="0" dirty="0" err="1" smtClean="0"/>
              <a:t>which</a:t>
            </a:r>
            <a:r>
              <a:rPr lang="lb-LU" sz="1200" b="0" dirty="0" smtClean="0"/>
              <a:t>, </a:t>
            </a:r>
            <a:r>
              <a:rPr lang="lb-LU" sz="1200" b="0" dirty="0" err="1" smtClean="0"/>
              <a:t>for</a:t>
            </a:r>
            <a:r>
              <a:rPr lang="lb-LU" sz="1200" b="0" dirty="0" smtClean="0"/>
              <a:t> </a:t>
            </a:r>
            <a:r>
              <a:rPr lang="lb-LU" sz="1200" b="0" dirty="0" err="1" smtClean="0"/>
              <a:t>the</a:t>
            </a:r>
            <a:r>
              <a:rPr lang="lb-LU" sz="1200" b="0" dirty="0" smtClean="0"/>
              <a:t> </a:t>
            </a:r>
            <a:r>
              <a:rPr lang="lb-LU" sz="1200" b="0" dirty="0" err="1" smtClean="0"/>
              <a:t>planned</a:t>
            </a:r>
            <a:r>
              <a:rPr lang="lb-LU" sz="1200" b="0" dirty="0" smtClean="0"/>
              <a:t> </a:t>
            </a:r>
            <a:r>
              <a:rPr lang="lb-LU" sz="1200" b="0" dirty="0" err="1" smtClean="0"/>
              <a:t>purpose</a:t>
            </a:r>
            <a:r>
              <a:rPr lang="lb-LU" sz="1200" b="0" dirty="0" smtClean="0"/>
              <a:t>,</a:t>
            </a:r>
            <a:r>
              <a:rPr lang="lb-LU" sz="1200" b="0" baseline="0" dirty="0" smtClean="0"/>
              <a:t> </a:t>
            </a:r>
            <a:r>
              <a:rPr lang="lb-LU" sz="1200" b="0" baseline="0" dirty="0" err="1" smtClean="0"/>
              <a:t>are</a:t>
            </a:r>
            <a:r>
              <a:rPr lang="lb-LU" sz="1200" b="0" baseline="0" dirty="0" smtClean="0"/>
              <a:t> </a:t>
            </a:r>
            <a:r>
              <a:rPr lang="lb-LU" sz="1200" b="0" baseline="0" dirty="0" err="1" smtClean="0"/>
              <a:t>inadequate</a:t>
            </a:r>
            <a:r>
              <a:rPr lang="lb-LU" sz="1200" b="0" baseline="0" dirty="0" smtClean="0"/>
              <a:t>, </a:t>
            </a:r>
            <a:r>
              <a:rPr lang="lb-LU" sz="1200" b="0" baseline="0" dirty="0" err="1" smtClean="0"/>
              <a:t>irrelevant</a:t>
            </a:r>
            <a:r>
              <a:rPr lang="lb-LU" sz="1200" b="0" baseline="0" dirty="0" smtClean="0"/>
              <a:t> </a:t>
            </a:r>
            <a:r>
              <a:rPr lang="lb-LU" sz="1200" b="0" baseline="0" dirty="0" err="1" smtClean="0"/>
              <a:t>or</a:t>
            </a:r>
            <a:r>
              <a:rPr lang="lb-LU" sz="1200" b="0" baseline="0" dirty="0" smtClean="0"/>
              <a:t> </a:t>
            </a:r>
            <a:r>
              <a:rPr lang="lb-LU" sz="1200" b="0" baseline="0" dirty="0" err="1" smtClean="0"/>
              <a:t>dispensable</a:t>
            </a:r>
            <a:r>
              <a:rPr lang="lb-LU" sz="1200" b="0" baseline="0" dirty="0" smtClean="0"/>
              <a:t>/not </a:t>
            </a:r>
            <a:r>
              <a:rPr lang="lb-LU" sz="1200" b="0" baseline="0" dirty="0" err="1" smtClean="0"/>
              <a:t>necessary</a:t>
            </a:r>
            <a:r>
              <a:rPr lang="lb-LU" sz="1200" b="0" baseline="0" dirty="0" smtClean="0"/>
              <a:t>. </a:t>
            </a:r>
            <a:r>
              <a:rPr lang="lb-LU" sz="1200" b="0" baseline="0" dirty="0" err="1" smtClean="0"/>
              <a:t>Data</a:t>
            </a:r>
            <a:r>
              <a:rPr lang="lb-LU" sz="1200" b="0" baseline="0" dirty="0" smtClean="0"/>
              <a:t> </a:t>
            </a:r>
            <a:r>
              <a:rPr lang="lb-LU" sz="1200" b="0" baseline="0" dirty="0" err="1" smtClean="0"/>
              <a:t>needs</a:t>
            </a:r>
            <a:r>
              <a:rPr lang="lb-LU" sz="1200" b="0" baseline="0" dirty="0" smtClean="0"/>
              <a:t> </a:t>
            </a:r>
            <a:r>
              <a:rPr lang="lb-LU" sz="1200" b="0" baseline="0" dirty="0" err="1" smtClean="0"/>
              <a:t>to</a:t>
            </a:r>
            <a:r>
              <a:rPr lang="lb-LU" sz="1200" b="0" baseline="0" dirty="0" smtClean="0"/>
              <a:t> </a:t>
            </a:r>
            <a:r>
              <a:rPr lang="lb-LU" sz="1200" b="0" baseline="0" dirty="0" err="1" smtClean="0"/>
              <a:t>be</a:t>
            </a:r>
            <a:r>
              <a:rPr lang="lb-LU" sz="1200" b="0" baseline="0" dirty="0" smtClean="0"/>
              <a:t> </a:t>
            </a:r>
            <a:r>
              <a:rPr lang="lb-LU" sz="1200" b="0" baseline="0" dirty="0" err="1" smtClean="0"/>
              <a:t>adequate</a:t>
            </a:r>
            <a:r>
              <a:rPr lang="lb-LU" sz="1200" b="0" baseline="0" dirty="0" smtClean="0"/>
              <a:t>, relevant and </a:t>
            </a:r>
            <a:r>
              <a:rPr lang="lb-LU" sz="1200" b="0" baseline="0" dirty="0" err="1" smtClean="0"/>
              <a:t>limited</a:t>
            </a:r>
            <a:r>
              <a:rPr lang="lb-LU" sz="1200" b="0" baseline="0" dirty="0" smtClean="0"/>
              <a:t>.</a:t>
            </a:r>
          </a:p>
          <a:p>
            <a:endParaRPr lang="lb-LU" sz="1200" b="1" baseline="0" dirty="0" smtClean="0"/>
          </a:p>
          <a:p>
            <a:r>
              <a:rPr lang="lb-LU" sz="1200" b="1" baseline="0" dirty="0" err="1" smtClean="0"/>
              <a:t>Accuracy</a:t>
            </a:r>
            <a:r>
              <a:rPr lang="lb-LU" sz="1200" b="1" baseline="0" dirty="0" smtClean="0"/>
              <a:t> and </a:t>
            </a:r>
            <a:r>
              <a:rPr lang="lb-LU" sz="1200" b="1" baseline="0" dirty="0" err="1" smtClean="0"/>
              <a:t>limited</a:t>
            </a:r>
            <a:r>
              <a:rPr lang="lb-LU" sz="1200" b="1" baseline="0" dirty="0" smtClean="0"/>
              <a:t> </a:t>
            </a:r>
            <a:r>
              <a:rPr lang="lb-LU" sz="1200" b="1" baseline="0" dirty="0" err="1" smtClean="0"/>
              <a:t>storage</a:t>
            </a:r>
            <a:r>
              <a:rPr lang="lb-LU" sz="1200" b="1" baseline="0" dirty="0" smtClean="0"/>
              <a:t> </a:t>
            </a:r>
            <a:r>
              <a:rPr lang="lb-LU" sz="1200" b="1" baseline="0" dirty="0" err="1" smtClean="0"/>
              <a:t>duration</a:t>
            </a:r>
            <a:r>
              <a:rPr lang="lb-LU" sz="1200" b="1" baseline="0" dirty="0" smtClean="0"/>
              <a:t>: </a:t>
            </a:r>
            <a:r>
              <a:rPr lang="lb-LU" sz="1200" b="0" baseline="0" dirty="0" err="1" smtClean="0"/>
              <a:t>data</a:t>
            </a:r>
            <a:r>
              <a:rPr lang="lb-LU" sz="1200" b="0" baseline="0" dirty="0" smtClean="0"/>
              <a:t> </a:t>
            </a:r>
            <a:r>
              <a:rPr lang="lb-LU" sz="1200" b="0" baseline="0" dirty="0" err="1" smtClean="0"/>
              <a:t>needs</a:t>
            </a:r>
            <a:r>
              <a:rPr lang="lb-LU" sz="1200" b="0" baseline="0" dirty="0" smtClean="0"/>
              <a:t> </a:t>
            </a:r>
            <a:r>
              <a:rPr lang="lb-LU" sz="1200" b="0" baseline="0" dirty="0" err="1" smtClean="0"/>
              <a:t>to</a:t>
            </a:r>
            <a:r>
              <a:rPr lang="lb-LU" sz="1200" b="0" baseline="0" dirty="0" smtClean="0"/>
              <a:t> </a:t>
            </a:r>
            <a:r>
              <a:rPr lang="lb-LU" sz="1200" b="0" baseline="0" dirty="0" err="1" smtClean="0"/>
              <a:t>be</a:t>
            </a:r>
            <a:r>
              <a:rPr lang="lb-LU" sz="1200" b="0" baseline="0" dirty="0" smtClean="0"/>
              <a:t> </a:t>
            </a:r>
            <a:r>
              <a:rPr lang="lb-LU" sz="1200" b="0" baseline="0" dirty="0" err="1" smtClean="0"/>
              <a:t>accurate</a:t>
            </a:r>
            <a:r>
              <a:rPr lang="lb-LU" sz="1200" b="0" baseline="0" dirty="0" smtClean="0"/>
              <a:t> – </a:t>
            </a:r>
            <a:r>
              <a:rPr lang="lb-LU" sz="1200" b="0" baseline="0" dirty="0" err="1" smtClean="0"/>
              <a:t>interdiction</a:t>
            </a:r>
            <a:r>
              <a:rPr lang="lb-LU" sz="1200" b="0" baseline="0" dirty="0" smtClean="0"/>
              <a:t> </a:t>
            </a:r>
            <a:r>
              <a:rPr lang="lb-LU" sz="1200" b="0" baseline="0" dirty="0" err="1" smtClean="0"/>
              <a:t>to</a:t>
            </a:r>
            <a:r>
              <a:rPr lang="lb-LU" sz="1200" b="0" baseline="0" dirty="0" smtClean="0"/>
              <a:t> </a:t>
            </a:r>
            <a:r>
              <a:rPr lang="lb-LU" sz="1200" b="0" baseline="0" dirty="0" err="1" smtClean="0"/>
              <a:t>process</a:t>
            </a:r>
            <a:r>
              <a:rPr lang="lb-LU" sz="1200" b="0" baseline="0" dirty="0" smtClean="0"/>
              <a:t> </a:t>
            </a:r>
            <a:r>
              <a:rPr lang="lb-LU" sz="1200" b="0" baseline="0" dirty="0" err="1" smtClean="0"/>
              <a:t>incorrect</a:t>
            </a:r>
            <a:r>
              <a:rPr lang="lb-LU" sz="1200" b="0" baseline="0" dirty="0" smtClean="0"/>
              <a:t> </a:t>
            </a:r>
            <a:r>
              <a:rPr lang="lb-LU" sz="1200" b="0" baseline="0" dirty="0" err="1" smtClean="0"/>
              <a:t>or</a:t>
            </a:r>
            <a:r>
              <a:rPr lang="lb-LU" sz="1200" b="0" baseline="0" dirty="0" smtClean="0"/>
              <a:t> </a:t>
            </a:r>
            <a:r>
              <a:rPr lang="lb-LU" sz="1200" b="0" baseline="0" dirty="0" err="1" smtClean="0"/>
              <a:t>wrong</a:t>
            </a:r>
            <a:r>
              <a:rPr lang="lb-LU" sz="1200" b="0" baseline="0" dirty="0" smtClean="0"/>
              <a:t> </a:t>
            </a:r>
            <a:r>
              <a:rPr lang="lb-LU" sz="1200" b="0" baseline="0" dirty="0" err="1" smtClean="0"/>
              <a:t>data</a:t>
            </a:r>
            <a:r>
              <a:rPr lang="lb-LU" sz="1200" b="0" baseline="0" dirty="0" smtClean="0"/>
              <a:t>, </a:t>
            </a:r>
            <a:r>
              <a:rPr lang="lb-LU" sz="1200" b="0" baseline="0" dirty="0" err="1" smtClean="0"/>
              <a:t>obligation</a:t>
            </a:r>
            <a:r>
              <a:rPr lang="lb-LU" sz="1200" b="0" baseline="0" dirty="0" smtClean="0"/>
              <a:t> </a:t>
            </a:r>
            <a:r>
              <a:rPr lang="lb-LU" sz="1200" b="0" baseline="0" dirty="0" err="1" smtClean="0"/>
              <a:t>to</a:t>
            </a:r>
            <a:r>
              <a:rPr lang="lb-LU" sz="1200" b="0" baseline="0" dirty="0" smtClean="0"/>
              <a:t> update </a:t>
            </a:r>
            <a:r>
              <a:rPr lang="lb-LU" sz="1200" b="0" baseline="0" dirty="0" err="1" smtClean="0"/>
              <a:t>data</a:t>
            </a:r>
            <a:r>
              <a:rPr lang="lb-LU" sz="1200" b="0" baseline="0" dirty="0" smtClean="0"/>
              <a:t> </a:t>
            </a:r>
            <a:r>
              <a:rPr lang="lb-LU" sz="1200" b="0" baseline="0" dirty="0" err="1" smtClean="0"/>
              <a:t>that</a:t>
            </a:r>
            <a:r>
              <a:rPr lang="lb-LU" sz="1200" b="0" baseline="0" dirty="0" smtClean="0"/>
              <a:t> </a:t>
            </a:r>
            <a:r>
              <a:rPr lang="lb-LU" sz="1200" b="0" baseline="0" dirty="0" err="1" smtClean="0"/>
              <a:t>became</a:t>
            </a:r>
            <a:r>
              <a:rPr lang="lb-LU" sz="1200" b="0" baseline="0" dirty="0" smtClean="0"/>
              <a:t> </a:t>
            </a:r>
            <a:r>
              <a:rPr lang="lb-LU" sz="1200" b="0" baseline="0" dirty="0" err="1" smtClean="0"/>
              <a:t>incorrect</a:t>
            </a:r>
            <a:r>
              <a:rPr lang="lb-LU" sz="1200" b="0" baseline="0" dirty="0" smtClean="0"/>
              <a:t> </a:t>
            </a:r>
            <a:r>
              <a:rPr lang="lb-LU" sz="1200" b="0" baseline="0" dirty="0" err="1" smtClean="0"/>
              <a:t>or</a:t>
            </a:r>
            <a:r>
              <a:rPr lang="lb-LU" sz="1200" b="0" baseline="0" dirty="0" smtClean="0"/>
              <a:t> </a:t>
            </a:r>
            <a:r>
              <a:rPr lang="lb-LU" sz="1200" b="0" baseline="0" dirty="0" err="1" smtClean="0"/>
              <a:t>deletion</a:t>
            </a:r>
            <a:r>
              <a:rPr lang="lb-LU" sz="1200" b="0" baseline="0" dirty="0" smtClean="0"/>
              <a:t>. </a:t>
            </a:r>
            <a:r>
              <a:rPr lang="lb-LU" sz="1200" b="0" baseline="0" dirty="0" err="1" smtClean="0"/>
              <a:t>Duration</a:t>
            </a:r>
            <a:r>
              <a:rPr lang="lb-LU" sz="1200" b="0" baseline="0" dirty="0" smtClean="0"/>
              <a:t> of </a:t>
            </a:r>
            <a:r>
              <a:rPr lang="lb-LU" sz="1200" b="0" baseline="0" dirty="0" err="1" smtClean="0"/>
              <a:t>storage</a:t>
            </a:r>
            <a:r>
              <a:rPr lang="lb-LU" sz="1200" b="0" baseline="0" dirty="0" smtClean="0"/>
              <a:t> </a:t>
            </a:r>
            <a:r>
              <a:rPr lang="lb-LU" sz="1200" b="0" baseline="0" dirty="0" err="1" smtClean="0"/>
              <a:t>will</a:t>
            </a:r>
            <a:r>
              <a:rPr lang="lb-LU" sz="1200" b="0" baseline="0" dirty="0" smtClean="0"/>
              <a:t> </a:t>
            </a:r>
            <a:r>
              <a:rPr lang="lb-LU" sz="1200" b="0" baseline="0" dirty="0" err="1" smtClean="0"/>
              <a:t>depend</a:t>
            </a:r>
            <a:r>
              <a:rPr lang="lb-LU" sz="1200" b="0" baseline="0" dirty="0" smtClean="0"/>
              <a:t> </a:t>
            </a:r>
            <a:r>
              <a:rPr lang="lb-LU" sz="1200" b="0" baseline="0" dirty="0" err="1" smtClean="0"/>
              <a:t>on</a:t>
            </a:r>
            <a:r>
              <a:rPr lang="lb-LU" sz="1200" b="0" baseline="0" dirty="0" smtClean="0"/>
              <a:t> </a:t>
            </a:r>
            <a:r>
              <a:rPr lang="lb-LU" sz="1200" b="0" baseline="0" dirty="0" err="1" smtClean="0"/>
              <a:t>the</a:t>
            </a:r>
            <a:r>
              <a:rPr lang="lb-LU" sz="1200" b="0" baseline="0" dirty="0" smtClean="0"/>
              <a:t> </a:t>
            </a:r>
            <a:r>
              <a:rPr lang="lb-LU" sz="1200" b="0" baseline="0" dirty="0" err="1" smtClean="0"/>
              <a:t>purpose</a:t>
            </a:r>
            <a:r>
              <a:rPr lang="lb-LU" sz="1200" b="0" baseline="0" dirty="0" smtClean="0"/>
              <a:t> of </a:t>
            </a:r>
            <a:r>
              <a:rPr lang="lb-LU" sz="1200" b="0" baseline="0" dirty="0" err="1" smtClean="0"/>
              <a:t>the</a:t>
            </a:r>
            <a:r>
              <a:rPr lang="lb-LU" sz="1200" b="0" baseline="0" dirty="0" smtClean="0"/>
              <a:t> </a:t>
            </a:r>
            <a:r>
              <a:rPr lang="lb-LU" sz="1200" b="0" baseline="0" dirty="0" err="1" smtClean="0"/>
              <a:t>processing</a:t>
            </a:r>
            <a:r>
              <a:rPr lang="lb-LU" sz="1200" b="0" baseline="0" dirty="0" smtClean="0"/>
              <a:t>.</a:t>
            </a:r>
          </a:p>
          <a:p>
            <a:endParaRPr lang="lb-LU" sz="1200" b="0" baseline="0" dirty="0" smtClean="0"/>
          </a:p>
          <a:p>
            <a:r>
              <a:rPr lang="lb-LU" sz="1200" b="1" baseline="0" dirty="0" err="1" smtClean="0"/>
              <a:t>Integrity</a:t>
            </a:r>
            <a:r>
              <a:rPr lang="lb-LU" sz="1200" b="1" baseline="0" dirty="0" smtClean="0"/>
              <a:t> and </a:t>
            </a:r>
            <a:r>
              <a:rPr lang="lb-LU" sz="1200" b="1" baseline="0" dirty="0" err="1" smtClean="0"/>
              <a:t>confidentiality</a:t>
            </a:r>
            <a:r>
              <a:rPr lang="lb-LU" sz="1200" b="1" baseline="0" dirty="0" smtClean="0"/>
              <a:t>:</a:t>
            </a:r>
            <a:r>
              <a:rPr lang="lb-LU" sz="1200" b="0" baseline="0" dirty="0" smtClean="0"/>
              <a:t> </a:t>
            </a:r>
            <a:r>
              <a:rPr lang="lb-LU" sz="1200" b="0" baseline="0" dirty="0" err="1" smtClean="0"/>
              <a:t>will</a:t>
            </a:r>
            <a:r>
              <a:rPr lang="lb-LU" sz="1200" b="0" baseline="0" dirty="0" smtClean="0"/>
              <a:t> not </a:t>
            </a:r>
            <a:r>
              <a:rPr lang="lb-LU" sz="1200" b="0" baseline="0" dirty="0" err="1" smtClean="0"/>
              <a:t>get</a:t>
            </a:r>
            <a:r>
              <a:rPr lang="lb-LU" sz="1200" b="0" baseline="0" dirty="0" smtClean="0"/>
              <a:t> </a:t>
            </a:r>
            <a:r>
              <a:rPr lang="lb-LU" sz="1200" b="0" baseline="0" dirty="0" err="1" smtClean="0"/>
              <a:t>into</a:t>
            </a:r>
            <a:r>
              <a:rPr lang="lb-LU" sz="1200" b="0" baseline="0" dirty="0" smtClean="0"/>
              <a:t> </a:t>
            </a:r>
            <a:r>
              <a:rPr lang="lb-LU" sz="1200" b="0" baseline="0" dirty="0" err="1" smtClean="0"/>
              <a:t>those</a:t>
            </a:r>
            <a:r>
              <a:rPr lang="lb-LU" sz="1200" b="0" baseline="0" dirty="0" smtClean="0"/>
              <a:t>, </a:t>
            </a:r>
            <a:r>
              <a:rPr lang="lb-LU" sz="1200" b="0" baseline="0" dirty="0" err="1" smtClean="0"/>
              <a:t>except</a:t>
            </a:r>
            <a:r>
              <a:rPr lang="lb-LU" sz="1200" b="0" baseline="0" dirty="0" smtClean="0"/>
              <a:t> </a:t>
            </a:r>
            <a:r>
              <a:rPr lang="lb-LU" sz="1200" b="0" baseline="0" dirty="0" err="1" smtClean="0"/>
              <a:t>that</a:t>
            </a:r>
            <a:r>
              <a:rPr lang="lb-LU" sz="1200" b="0" baseline="0" dirty="0" smtClean="0"/>
              <a:t> </a:t>
            </a:r>
            <a:r>
              <a:rPr lang="lb-LU" sz="1200" b="0" baseline="0" dirty="0" err="1" smtClean="0"/>
              <a:t>state</a:t>
            </a:r>
            <a:r>
              <a:rPr lang="lb-LU" sz="1200" b="0" baseline="0" dirty="0" smtClean="0"/>
              <a:t>-of-</a:t>
            </a:r>
            <a:r>
              <a:rPr lang="lb-LU" sz="1200" b="0" baseline="0" dirty="0" err="1" smtClean="0"/>
              <a:t>the</a:t>
            </a:r>
            <a:r>
              <a:rPr lang="lb-LU" sz="1200" b="0" baseline="0" dirty="0" smtClean="0"/>
              <a:t>-</a:t>
            </a:r>
            <a:r>
              <a:rPr lang="lb-LU" sz="1200" b="0" baseline="0" dirty="0" err="1" smtClean="0"/>
              <a:t>art</a:t>
            </a:r>
            <a:r>
              <a:rPr lang="lb-LU" sz="1200" b="0" baseline="0" dirty="0" smtClean="0"/>
              <a:t> </a:t>
            </a:r>
            <a:r>
              <a:rPr lang="lb-LU" sz="1200" b="0" baseline="0" dirty="0" err="1" smtClean="0"/>
              <a:t>technical</a:t>
            </a:r>
            <a:r>
              <a:rPr lang="lb-LU" sz="1200" b="0" baseline="0" dirty="0" smtClean="0"/>
              <a:t> and </a:t>
            </a:r>
            <a:r>
              <a:rPr lang="lb-LU" sz="1200" b="0" baseline="0" dirty="0" err="1" smtClean="0"/>
              <a:t>organisational</a:t>
            </a:r>
            <a:r>
              <a:rPr lang="lb-LU" sz="1200" b="0" baseline="0" dirty="0" smtClean="0"/>
              <a:t> </a:t>
            </a:r>
            <a:r>
              <a:rPr lang="lb-LU" sz="1200" b="0" baseline="0" dirty="0" err="1" smtClean="0"/>
              <a:t>measures</a:t>
            </a:r>
            <a:r>
              <a:rPr lang="lb-LU" sz="1200" b="0" baseline="0" dirty="0" smtClean="0"/>
              <a:t> </a:t>
            </a:r>
            <a:r>
              <a:rPr lang="lb-LU" sz="1200" b="0" baseline="0" dirty="0" err="1" smtClean="0"/>
              <a:t>need</a:t>
            </a:r>
            <a:r>
              <a:rPr lang="lb-LU" sz="1200" b="0" baseline="0" dirty="0" smtClean="0"/>
              <a:t> </a:t>
            </a:r>
            <a:r>
              <a:rPr lang="lb-LU" sz="1200" b="0" baseline="0" dirty="0" err="1" smtClean="0"/>
              <a:t>to</a:t>
            </a:r>
            <a:r>
              <a:rPr lang="lb-LU" sz="1200" b="0" baseline="0" dirty="0" smtClean="0"/>
              <a:t> </a:t>
            </a:r>
            <a:r>
              <a:rPr lang="lb-LU" sz="1200" b="0" baseline="0" dirty="0" err="1" smtClean="0"/>
              <a:t>be</a:t>
            </a:r>
            <a:r>
              <a:rPr lang="lb-LU" sz="1200" b="0" baseline="0" dirty="0" smtClean="0"/>
              <a:t> </a:t>
            </a:r>
            <a:r>
              <a:rPr lang="lb-LU" sz="1200" b="0" baseline="0" dirty="0" err="1" smtClean="0"/>
              <a:t>taken</a:t>
            </a:r>
            <a:r>
              <a:rPr lang="lb-LU" sz="1200" b="0" baseline="0" dirty="0" smtClean="0"/>
              <a:t> </a:t>
            </a:r>
            <a:r>
              <a:rPr lang="lb-LU" sz="1200" b="0" baseline="0" dirty="0" err="1" smtClean="0"/>
              <a:t>to</a:t>
            </a:r>
            <a:r>
              <a:rPr lang="lb-LU" sz="1200" b="0" baseline="0" dirty="0" smtClean="0"/>
              <a:t> </a:t>
            </a:r>
            <a:r>
              <a:rPr lang="lb-LU" sz="1200" b="0" baseline="0" dirty="0" err="1" smtClean="0"/>
              <a:t>protect</a:t>
            </a:r>
            <a:r>
              <a:rPr lang="lb-LU" sz="1200" b="0" baseline="0" dirty="0" smtClean="0"/>
              <a:t> </a:t>
            </a:r>
            <a:r>
              <a:rPr lang="lb-LU" sz="1200" b="0" baseline="0" dirty="0" err="1" smtClean="0"/>
              <a:t>the</a:t>
            </a:r>
            <a:r>
              <a:rPr lang="lb-LU" sz="1200" b="0" baseline="0" dirty="0" smtClean="0"/>
              <a:t> </a:t>
            </a:r>
            <a:r>
              <a:rPr lang="lb-LU" sz="1200" b="0" baseline="0" dirty="0" err="1" smtClean="0"/>
              <a:t>data</a:t>
            </a:r>
            <a:r>
              <a:rPr lang="lb-LU" sz="1200" b="0" baseline="0" dirty="0" smtClean="0"/>
              <a:t>.</a:t>
            </a:r>
          </a:p>
          <a:p>
            <a:endParaRPr lang="lb-LU" sz="1200" b="0" baseline="0" dirty="0" smtClean="0"/>
          </a:p>
          <a:p>
            <a:r>
              <a:rPr lang="lb-LU" sz="1200" b="1" baseline="0" dirty="0" err="1" smtClean="0"/>
              <a:t>Accountability</a:t>
            </a:r>
            <a:r>
              <a:rPr lang="lb-LU" sz="1200" b="1" baseline="0" dirty="0" smtClean="0"/>
              <a:t>:</a:t>
            </a:r>
            <a:r>
              <a:rPr lang="lb-LU" sz="1200" b="0" baseline="0" dirty="0" smtClean="0"/>
              <a:t> </a:t>
            </a:r>
            <a:r>
              <a:rPr lang="lb-LU" sz="1200" b="0" baseline="0" dirty="0" err="1" smtClean="0"/>
              <a:t>data</a:t>
            </a:r>
            <a:r>
              <a:rPr lang="lb-LU" sz="1200" b="0" baseline="0" dirty="0" smtClean="0"/>
              <a:t> </a:t>
            </a:r>
            <a:r>
              <a:rPr lang="lb-LU" sz="1200" b="0" baseline="0" dirty="0" err="1" smtClean="0"/>
              <a:t>processor</a:t>
            </a:r>
            <a:r>
              <a:rPr lang="lb-LU" sz="1200" b="0" baseline="0" dirty="0" smtClean="0"/>
              <a:t> </a:t>
            </a:r>
            <a:r>
              <a:rPr lang="lb-LU" sz="1200" b="0" baseline="0" dirty="0" err="1" smtClean="0"/>
              <a:t>will</a:t>
            </a:r>
            <a:r>
              <a:rPr lang="lb-LU" sz="1200" b="0" baseline="0" dirty="0" smtClean="0"/>
              <a:t> </a:t>
            </a:r>
            <a:r>
              <a:rPr lang="lb-LU" sz="1200" b="0" baseline="0" dirty="0" err="1" smtClean="0"/>
              <a:t>be</a:t>
            </a:r>
            <a:r>
              <a:rPr lang="lb-LU" sz="1200" b="0" baseline="0" dirty="0" smtClean="0"/>
              <a:t> </a:t>
            </a:r>
            <a:r>
              <a:rPr lang="lb-LU" sz="1200" b="0" baseline="0" dirty="0" err="1" smtClean="0"/>
              <a:t>held</a:t>
            </a:r>
            <a:r>
              <a:rPr lang="lb-LU" sz="1200" b="0" baseline="0" dirty="0" smtClean="0"/>
              <a:t> </a:t>
            </a:r>
            <a:r>
              <a:rPr lang="lb-LU" sz="1200" b="0" baseline="0" dirty="0" err="1" smtClean="0"/>
              <a:t>accountable</a:t>
            </a:r>
            <a:r>
              <a:rPr lang="lb-LU" sz="1200" b="0" baseline="0" dirty="0" smtClean="0"/>
              <a:t> </a:t>
            </a:r>
            <a:r>
              <a:rPr lang="lb-LU" sz="1200" b="0" baseline="0" dirty="0" err="1" smtClean="0"/>
              <a:t>for</a:t>
            </a:r>
            <a:r>
              <a:rPr lang="lb-LU" sz="1200" b="0" baseline="0" dirty="0" smtClean="0"/>
              <a:t> </a:t>
            </a:r>
            <a:r>
              <a:rPr lang="lb-LU" sz="1200" b="0" baseline="0" dirty="0" err="1" smtClean="0"/>
              <a:t>the</a:t>
            </a:r>
            <a:r>
              <a:rPr lang="lb-LU" sz="1200" b="0" baseline="0" dirty="0" smtClean="0"/>
              <a:t> </a:t>
            </a:r>
            <a:r>
              <a:rPr lang="lb-LU" sz="1200" b="0" baseline="0" dirty="0" err="1" smtClean="0"/>
              <a:t>respect</a:t>
            </a:r>
            <a:r>
              <a:rPr lang="lb-LU" sz="1200" b="0" baseline="0" dirty="0" smtClean="0"/>
              <a:t> of </a:t>
            </a:r>
            <a:r>
              <a:rPr lang="lb-LU" sz="1200" b="0" baseline="0" dirty="0" err="1" smtClean="0"/>
              <a:t>those</a:t>
            </a:r>
            <a:r>
              <a:rPr lang="lb-LU" sz="1200" b="0" baseline="0" dirty="0" smtClean="0"/>
              <a:t> </a:t>
            </a:r>
            <a:r>
              <a:rPr lang="lb-LU" sz="1200" b="0" baseline="0" dirty="0" err="1" smtClean="0"/>
              <a:t>principles</a:t>
            </a:r>
            <a:r>
              <a:rPr lang="lb-LU" sz="1200" b="0" baseline="0" dirty="0" smtClean="0"/>
              <a:t>. Legal </a:t>
            </a:r>
            <a:r>
              <a:rPr lang="lb-LU" sz="1200" b="0" baseline="0" dirty="0" err="1" smtClean="0"/>
              <a:t>obligations</a:t>
            </a:r>
            <a:r>
              <a:rPr lang="lb-LU" sz="1200" b="0" baseline="0" dirty="0" smtClean="0"/>
              <a:t> of </a:t>
            </a:r>
            <a:r>
              <a:rPr lang="lb-LU" sz="1200" b="0" baseline="0" dirty="0" err="1" smtClean="0"/>
              <a:t>the</a:t>
            </a:r>
            <a:r>
              <a:rPr lang="lb-LU" sz="1200" b="0" baseline="0" dirty="0" smtClean="0"/>
              <a:t> GDPR </a:t>
            </a:r>
            <a:r>
              <a:rPr lang="lb-LU" sz="1200" b="0" baseline="0" dirty="0" err="1" smtClean="0"/>
              <a:t>need</a:t>
            </a:r>
            <a:r>
              <a:rPr lang="lb-LU" sz="1200" b="0" baseline="0" dirty="0" smtClean="0"/>
              <a:t> </a:t>
            </a:r>
            <a:r>
              <a:rPr lang="lb-LU" sz="1200" b="0" baseline="0" dirty="0" err="1" smtClean="0"/>
              <a:t>to</a:t>
            </a:r>
            <a:r>
              <a:rPr lang="lb-LU" sz="1200" b="0" baseline="0" dirty="0" smtClean="0"/>
              <a:t> </a:t>
            </a:r>
            <a:r>
              <a:rPr lang="lb-LU" sz="1200" b="0" baseline="0" dirty="0" err="1" smtClean="0"/>
              <a:t>be</a:t>
            </a:r>
            <a:r>
              <a:rPr lang="lb-LU" sz="1200" b="0" baseline="0" dirty="0" smtClean="0"/>
              <a:t> </a:t>
            </a:r>
            <a:r>
              <a:rPr lang="lb-LU" sz="1200" b="0" baseline="0" dirty="0" err="1" smtClean="0"/>
              <a:t>respected</a:t>
            </a:r>
            <a:r>
              <a:rPr lang="lb-LU" sz="1200" b="0" baseline="0" dirty="0" smtClean="0"/>
              <a:t>, </a:t>
            </a:r>
            <a:r>
              <a:rPr lang="lb-LU" sz="1200" b="0" baseline="0" dirty="0" err="1" smtClean="0"/>
              <a:t>but</a:t>
            </a:r>
            <a:r>
              <a:rPr lang="lb-LU" sz="1200" b="0" baseline="0" dirty="0" smtClean="0"/>
              <a:t> also </a:t>
            </a:r>
            <a:r>
              <a:rPr lang="lb-LU" sz="1200" b="0" baseline="0" dirty="0" err="1" smtClean="0"/>
              <a:t>the</a:t>
            </a:r>
            <a:r>
              <a:rPr lang="lb-LU" sz="1200" b="0" baseline="0" dirty="0" smtClean="0"/>
              <a:t> </a:t>
            </a:r>
            <a:r>
              <a:rPr lang="lb-LU" sz="1200" b="0" baseline="0" dirty="0" err="1" smtClean="0"/>
              <a:t>compliance</a:t>
            </a:r>
            <a:r>
              <a:rPr lang="lb-LU" sz="1200" b="0" baseline="0" dirty="0" smtClean="0"/>
              <a:t> </a:t>
            </a:r>
            <a:r>
              <a:rPr lang="lb-LU" sz="1200" b="0" baseline="0" dirty="0" err="1" smtClean="0"/>
              <a:t>needs</a:t>
            </a:r>
            <a:r>
              <a:rPr lang="lb-LU" sz="1200" b="0" baseline="0" dirty="0" smtClean="0"/>
              <a:t> </a:t>
            </a:r>
            <a:r>
              <a:rPr lang="lb-LU" sz="1200" b="0" baseline="0" dirty="0" err="1" smtClean="0"/>
              <a:t>to</a:t>
            </a:r>
            <a:r>
              <a:rPr lang="lb-LU" sz="1200" b="0" baseline="0" dirty="0" smtClean="0"/>
              <a:t> </a:t>
            </a:r>
            <a:r>
              <a:rPr lang="lb-LU" sz="1200" b="0" baseline="0" dirty="0" err="1" smtClean="0"/>
              <a:t>be</a:t>
            </a:r>
            <a:r>
              <a:rPr lang="lb-LU" sz="1200" b="0" baseline="0" dirty="0" smtClean="0"/>
              <a:t> </a:t>
            </a:r>
            <a:r>
              <a:rPr lang="lb-LU" sz="1200" b="0" baseline="0" dirty="0" err="1" smtClean="0"/>
              <a:t>extensively</a:t>
            </a:r>
            <a:r>
              <a:rPr lang="lb-LU" sz="1200" b="0" baseline="0" dirty="0" smtClean="0"/>
              <a:t> </a:t>
            </a:r>
            <a:r>
              <a:rPr lang="lb-LU" sz="1200" b="0" baseline="0" dirty="0" err="1" smtClean="0"/>
              <a:t>documented</a:t>
            </a:r>
            <a:r>
              <a:rPr lang="lb-LU" sz="1200" b="0" baseline="0" dirty="0" smtClean="0"/>
              <a:t>.</a:t>
            </a:r>
            <a:endParaRPr lang="fr-FR" dirty="0"/>
          </a:p>
        </p:txBody>
      </p:sp>
      <p:sp>
        <p:nvSpPr>
          <p:cNvPr id="4" name="Slide Number Placeholder 3"/>
          <p:cNvSpPr>
            <a:spLocks noGrp="1"/>
          </p:cNvSpPr>
          <p:nvPr>
            <p:ph type="sldNum" sz="quarter" idx="10"/>
          </p:nvPr>
        </p:nvSpPr>
        <p:spPr/>
        <p:txBody>
          <a:bodyPr/>
          <a:lstStyle/>
          <a:p>
            <a:pPr>
              <a:defRPr/>
            </a:pPr>
            <a:fld id="{F7482A44-E8EC-483F-BFAA-D3BEA7FEAE89}" type="slidenum">
              <a:rPr lang="fr-FR" smtClean="0"/>
              <a:pPr>
                <a:defRPr/>
              </a:pPr>
              <a:t>16</a:t>
            </a:fld>
            <a:endParaRPr lang="fr-FR"/>
          </a:p>
        </p:txBody>
      </p:sp>
    </p:spTree>
    <p:extLst>
      <p:ext uri="{BB962C8B-B14F-4D97-AF65-F5344CB8AC3E}">
        <p14:creationId xmlns:p14="http://schemas.microsoft.com/office/powerpoint/2010/main" val="2792809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dirty="0" smtClean="0"/>
              <a:t>Consent</a:t>
            </a:r>
            <a:r>
              <a:rPr lang="fr-FR" dirty="0" smtClean="0"/>
              <a:t>: (</a:t>
            </a:r>
            <a:r>
              <a:rPr lang="fr-FR" dirty="0" err="1" smtClean="0"/>
              <a:t>Definition</a:t>
            </a:r>
            <a:r>
              <a:rPr lang="fr-FR" dirty="0" smtClean="0"/>
              <a:t> GDPR): </a:t>
            </a:r>
            <a:r>
              <a:rPr lang="en-US" dirty="0" smtClean="0"/>
              <a:t>any freely given, specific, informed and </a:t>
            </a:r>
            <a:r>
              <a:rPr lang="en-US" b="1" dirty="0" smtClean="0"/>
              <a:t>unambiguous</a:t>
            </a:r>
            <a:r>
              <a:rPr lang="en-US" dirty="0" smtClean="0"/>
              <a:t> indication of the data subject's wishes by which he or she, </a:t>
            </a:r>
            <a:r>
              <a:rPr lang="en-US" b="1" dirty="0" smtClean="0"/>
              <a:t>by a statement or by a clear affirmative action</a:t>
            </a:r>
            <a:r>
              <a:rPr lang="en-US" dirty="0" smtClean="0"/>
              <a:t>, signifies agreement to the processing of personal data relating to him or her.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New definition</a:t>
            </a:r>
            <a:r>
              <a:rPr lang="en-US" baseline="0" dirty="0" smtClean="0"/>
              <a:t> is more restrictive, but strengthens the data subjects rights. Simple verbal consent is never sufficient. And even written or electronic consent needs to have some sort of affirmative action that, through the conduct or behavior of the data subject positively proves his or her acceptance to the processing. </a:t>
            </a:r>
            <a:r>
              <a:rPr lang="en-US" dirty="0" smtClean="0"/>
              <a:t>New is </a:t>
            </a:r>
            <a:r>
              <a:rPr lang="en-US" b="1" dirty="0" smtClean="0"/>
              <a:t>unambiguous</a:t>
            </a:r>
            <a:r>
              <a:rPr lang="en-US" dirty="0" smtClean="0"/>
              <a:t>:  consent</a:t>
            </a:r>
            <a:r>
              <a:rPr lang="en-US" baseline="0" dirty="0" smtClean="0"/>
              <a:t> can</a:t>
            </a:r>
            <a:r>
              <a:rPr lang="en-US" dirty="0" smtClean="0"/>
              <a:t>not be indifferent,</a:t>
            </a:r>
            <a:r>
              <a:rPr lang="en-US" baseline="0" dirty="0" smtClean="0"/>
              <a:t> but intentional acceptance. Ex: a </a:t>
            </a:r>
            <a:r>
              <a:rPr lang="en-US" baseline="0" dirty="0" err="1" smtClean="0"/>
              <a:t>preticked</a:t>
            </a:r>
            <a:r>
              <a:rPr lang="en-US" baseline="0" dirty="0" smtClean="0"/>
              <a:t> checkbox will not be accepted. Idem for implicit consent.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r>
              <a:rPr lang="en-US" baseline="0" dirty="0" smtClean="0"/>
              <a:t>Other conditions are: </a:t>
            </a:r>
            <a:r>
              <a:rPr lang="en-US" b="1" baseline="0" dirty="0" smtClean="0"/>
              <a:t>freely given </a:t>
            </a:r>
            <a:r>
              <a:rPr lang="en-US" baseline="0" dirty="0" smtClean="0"/>
              <a:t>– no pressure, voluntary decision.</a:t>
            </a:r>
          </a:p>
          <a:p>
            <a:r>
              <a:rPr lang="en-US" b="1" baseline="0" dirty="0" smtClean="0"/>
              <a:t>Informed</a:t>
            </a:r>
            <a:r>
              <a:rPr lang="en-US" baseline="0" dirty="0" smtClean="0"/>
              <a:t>: only by knowing decision-relevant information can the risks and advantages/dis-advantages of the processing be assessed. Goes to the right of information which will be covered in a later presentation, but which constitutes a key-concept.</a:t>
            </a:r>
            <a:endParaRPr lang="fr-FR" dirty="0" smtClean="0"/>
          </a:p>
          <a:p>
            <a:r>
              <a:rPr lang="fr-FR" b="1" dirty="0" err="1" smtClean="0"/>
              <a:t>Specific</a:t>
            </a:r>
            <a:r>
              <a:rPr lang="fr-FR" dirty="0" smtClean="0"/>
              <a:t>: must </a:t>
            </a:r>
            <a:r>
              <a:rPr lang="fr-FR" dirty="0" err="1" smtClean="0"/>
              <a:t>be</a:t>
            </a:r>
            <a:r>
              <a:rPr lang="fr-FR" baseline="0" dirty="0" smtClean="0"/>
              <a:t> </a:t>
            </a:r>
            <a:r>
              <a:rPr lang="fr-FR" baseline="0" dirty="0" err="1" smtClean="0"/>
              <a:t>related</a:t>
            </a:r>
            <a:r>
              <a:rPr lang="fr-FR" baseline="0" dirty="0" smtClean="0"/>
              <a:t> to one or more </a:t>
            </a:r>
            <a:r>
              <a:rPr lang="fr-FR" baseline="0" dirty="0" err="1" smtClean="0"/>
              <a:t>specific</a:t>
            </a:r>
            <a:r>
              <a:rPr lang="fr-FR" baseline="0" dirty="0" smtClean="0"/>
              <a:t> data </a:t>
            </a:r>
            <a:r>
              <a:rPr lang="fr-FR" baseline="0" dirty="0" err="1" smtClean="0"/>
              <a:t>processings</a:t>
            </a:r>
            <a:r>
              <a:rPr lang="fr-FR" baseline="0" dirty="0" smtClean="0"/>
              <a:t> and the </a:t>
            </a:r>
            <a:r>
              <a:rPr lang="fr-FR" baseline="0" dirty="0" err="1" smtClean="0"/>
              <a:t>purpose</a:t>
            </a:r>
            <a:r>
              <a:rPr lang="fr-FR" baseline="0" dirty="0" smtClean="0"/>
              <a:t> must </a:t>
            </a:r>
            <a:r>
              <a:rPr lang="fr-FR" baseline="0" dirty="0" err="1" smtClean="0"/>
              <a:t>be</a:t>
            </a:r>
            <a:r>
              <a:rPr lang="fr-FR" baseline="0" dirty="0" smtClean="0"/>
              <a:t> </a:t>
            </a:r>
            <a:r>
              <a:rPr lang="fr-FR" baseline="0" dirty="0" err="1" smtClean="0"/>
              <a:t>known</a:t>
            </a:r>
            <a:r>
              <a:rPr lang="fr-FR" baseline="0" dirty="0" smtClean="0"/>
              <a:t>. General consent for </a:t>
            </a:r>
            <a:r>
              <a:rPr lang="fr-FR" baseline="0" dirty="0" err="1" smtClean="0"/>
              <a:t>broad</a:t>
            </a:r>
            <a:r>
              <a:rPr lang="fr-FR" baseline="0" dirty="0" smtClean="0"/>
              <a:t> or </a:t>
            </a:r>
            <a:r>
              <a:rPr lang="fr-FR" baseline="0" dirty="0" err="1" smtClean="0"/>
              <a:t>unclear</a:t>
            </a:r>
            <a:r>
              <a:rPr lang="fr-FR" baseline="0" dirty="0" smtClean="0"/>
              <a:t> </a:t>
            </a:r>
            <a:r>
              <a:rPr lang="fr-FR" baseline="0" dirty="0" err="1" smtClean="0"/>
              <a:t>purposes</a:t>
            </a:r>
            <a:r>
              <a:rPr lang="fr-FR" baseline="0" dirty="0" smtClean="0"/>
              <a:t> </a:t>
            </a:r>
            <a:r>
              <a:rPr lang="fr-FR" baseline="0" dirty="0" err="1" smtClean="0"/>
              <a:t>will</a:t>
            </a:r>
            <a:r>
              <a:rPr lang="fr-FR" baseline="0" dirty="0" smtClean="0"/>
              <a:t> not enter the « </a:t>
            </a:r>
            <a:r>
              <a:rPr lang="fr-FR" baseline="0" dirty="0" err="1" smtClean="0"/>
              <a:t>specific</a:t>
            </a:r>
            <a:r>
              <a:rPr lang="fr-FR" baseline="0" dirty="0" smtClean="0"/>
              <a:t> » </a:t>
            </a:r>
            <a:r>
              <a:rPr lang="fr-FR" baseline="0" dirty="0" err="1" smtClean="0"/>
              <a:t>framework</a:t>
            </a:r>
            <a:r>
              <a:rPr lang="fr-FR" baseline="0" dirty="0" smtClean="0"/>
              <a:t>.</a:t>
            </a:r>
            <a:endParaRPr lang="fr-FR" dirty="0" smtClean="0"/>
          </a:p>
          <a:p>
            <a:r>
              <a:rPr lang="fr-FR" dirty="0" smtClean="0"/>
              <a:t>For the </a:t>
            </a:r>
            <a:r>
              <a:rPr lang="fr-FR" dirty="0" err="1" smtClean="0"/>
              <a:t>others</a:t>
            </a:r>
            <a:r>
              <a:rPr lang="fr-FR" dirty="0" smtClean="0"/>
              <a:t> – note </a:t>
            </a:r>
            <a:r>
              <a:rPr lang="fr-FR" dirty="0" err="1" smtClean="0"/>
              <a:t>that</a:t>
            </a:r>
            <a:r>
              <a:rPr lang="fr-FR" dirty="0" smtClean="0"/>
              <a:t> </a:t>
            </a:r>
            <a:r>
              <a:rPr lang="fr-FR" dirty="0" err="1" smtClean="0"/>
              <a:t>they</a:t>
            </a:r>
            <a:r>
              <a:rPr lang="fr-FR" dirty="0" smtClean="0"/>
              <a:t> all must </a:t>
            </a:r>
            <a:r>
              <a:rPr lang="fr-FR" dirty="0" err="1" smtClean="0"/>
              <a:t>be</a:t>
            </a:r>
            <a:r>
              <a:rPr lang="fr-FR" dirty="0" smtClean="0"/>
              <a:t> </a:t>
            </a:r>
            <a:r>
              <a:rPr lang="fr-FR" b="1" dirty="0" err="1" smtClean="0"/>
              <a:t>necessary</a:t>
            </a:r>
            <a:r>
              <a:rPr lang="fr-FR" dirty="0" smtClean="0"/>
              <a:t>. </a:t>
            </a:r>
            <a:r>
              <a:rPr lang="fr-FR" dirty="0" err="1" smtClean="0"/>
              <a:t>Necessity</a:t>
            </a:r>
            <a:r>
              <a:rPr lang="fr-FR" dirty="0" smtClean="0"/>
              <a:t> </a:t>
            </a:r>
            <a:r>
              <a:rPr lang="fr-FR" dirty="0" err="1" smtClean="0"/>
              <a:t>is</a:t>
            </a:r>
            <a:r>
              <a:rPr lang="fr-FR" dirty="0" smtClean="0"/>
              <a:t> </a:t>
            </a:r>
            <a:r>
              <a:rPr lang="fr-FR" dirty="0" err="1" smtClean="0"/>
              <a:t>overarching</a:t>
            </a:r>
            <a:r>
              <a:rPr lang="fr-FR" baseline="0" dirty="0" smtClean="0"/>
              <a:t> concept – data must </a:t>
            </a:r>
            <a:r>
              <a:rPr lang="fr-FR" baseline="0" dirty="0" err="1" smtClean="0"/>
              <a:t>be</a:t>
            </a:r>
            <a:r>
              <a:rPr lang="fr-FR" baseline="0" dirty="0" smtClean="0"/>
              <a:t> </a:t>
            </a:r>
            <a:r>
              <a:rPr lang="fr-FR" baseline="0" dirty="0" err="1" smtClean="0"/>
              <a:t>necessary</a:t>
            </a:r>
            <a:r>
              <a:rPr lang="fr-FR" baseline="0" dirty="0" smtClean="0"/>
              <a:t>. </a:t>
            </a:r>
            <a:endParaRPr lang="fr-FR" dirty="0" smtClean="0"/>
          </a:p>
          <a:p>
            <a:endParaRPr lang="fr-FR" dirty="0" smtClean="0"/>
          </a:p>
          <a:p>
            <a:r>
              <a:rPr lang="fr-FR" b="1" dirty="0" err="1" smtClean="0"/>
              <a:t>Legal</a:t>
            </a:r>
            <a:r>
              <a:rPr lang="fr-FR" b="1" dirty="0" smtClean="0"/>
              <a:t> obligation</a:t>
            </a:r>
            <a:r>
              <a:rPr lang="fr-FR" dirty="0" smtClean="0"/>
              <a:t>: data </a:t>
            </a:r>
            <a:r>
              <a:rPr lang="fr-FR" dirty="0" err="1" smtClean="0"/>
              <a:t>subject</a:t>
            </a:r>
            <a:r>
              <a:rPr lang="fr-FR" dirty="0" smtClean="0"/>
              <a:t> </a:t>
            </a:r>
            <a:r>
              <a:rPr lang="fr-FR" dirty="0" err="1" smtClean="0"/>
              <a:t>is</a:t>
            </a:r>
            <a:r>
              <a:rPr lang="fr-FR" dirty="0" smtClean="0"/>
              <a:t> party to </a:t>
            </a:r>
            <a:r>
              <a:rPr lang="fr-FR" dirty="0" err="1" smtClean="0"/>
              <a:t>contract</a:t>
            </a:r>
            <a:r>
              <a:rPr lang="fr-FR" dirty="0" smtClean="0"/>
              <a:t> or </a:t>
            </a:r>
            <a:r>
              <a:rPr lang="fr-FR" dirty="0" err="1" smtClean="0"/>
              <a:t>pre-contractual</a:t>
            </a:r>
            <a:r>
              <a:rPr lang="fr-FR" dirty="0" smtClean="0"/>
              <a:t> </a:t>
            </a:r>
            <a:r>
              <a:rPr lang="fr-FR" dirty="0" err="1" smtClean="0"/>
              <a:t>measures</a:t>
            </a:r>
            <a:r>
              <a:rPr lang="fr-FR" dirty="0" smtClean="0"/>
              <a:t>. </a:t>
            </a:r>
          </a:p>
          <a:p>
            <a:r>
              <a:rPr lang="fr-FR" dirty="0" smtClean="0"/>
              <a:t>Data </a:t>
            </a:r>
            <a:r>
              <a:rPr lang="fr-FR" dirty="0" err="1" smtClean="0"/>
              <a:t>collected</a:t>
            </a:r>
            <a:r>
              <a:rPr lang="fr-FR" baseline="0" dirty="0" smtClean="0"/>
              <a:t> </a:t>
            </a:r>
            <a:r>
              <a:rPr lang="fr-FR" baseline="0" dirty="0" err="1" smtClean="0"/>
              <a:t>needs</a:t>
            </a:r>
            <a:r>
              <a:rPr lang="fr-FR" baseline="0" dirty="0" smtClean="0"/>
              <a:t> to </a:t>
            </a:r>
            <a:r>
              <a:rPr lang="fr-FR" baseline="0" dirty="0" err="1" smtClean="0"/>
              <a:t>be</a:t>
            </a:r>
            <a:r>
              <a:rPr lang="fr-FR" baseline="0" dirty="0" smtClean="0"/>
              <a:t> </a:t>
            </a:r>
            <a:r>
              <a:rPr lang="fr-FR" baseline="0" dirty="0" err="1" smtClean="0"/>
              <a:t>necessary</a:t>
            </a:r>
            <a:r>
              <a:rPr lang="fr-FR" baseline="0" dirty="0" smtClean="0"/>
              <a:t> for the performance of the </a:t>
            </a:r>
            <a:r>
              <a:rPr lang="fr-FR" baseline="0" dirty="0" err="1" smtClean="0"/>
              <a:t>contract</a:t>
            </a:r>
            <a:r>
              <a:rPr lang="fr-FR" baseline="0" dirty="0" smtClean="0"/>
              <a:t>.</a:t>
            </a:r>
          </a:p>
          <a:p>
            <a:r>
              <a:rPr lang="fr-FR" baseline="0" dirty="0" smtClean="0"/>
              <a:t>Ex: the </a:t>
            </a:r>
            <a:r>
              <a:rPr lang="fr-FR" baseline="0" dirty="0" err="1" smtClean="0"/>
              <a:t>name</a:t>
            </a:r>
            <a:r>
              <a:rPr lang="fr-FR" baseline="0" dirty="0" smtClean="0"/>
              <a:t> and </a:t>
            </a:r>
            <a:r>
              <a:rPr lang="fr-FR" baseline="0" dirty="0" err="1" smtClean="0"/>
              <a:t>address</a:t>
            </a:r>
            <a:r>
              <a:rPr lang="fr-FR" baseline="0" dirty="0" smtClean="0"/>
              <a:t> </a:t>
            </a:r>
            <a:r>
              <a:rPr lang="fr-FR" baseline="0" dirty="0" err="1" smtClean="0"/>
              <a:t>is</a:t>
            </a:r>
            <a:r>
              <a:rPr lang="fr-FR" baseline="0" dirty="0" smtClean="0"/>
              <a:t> </a:t>
            </a:r>
            <a:r>
              <a:rPr lang="fr-FR" baseline="0" dirty="0" err="1" smtClean="0"/>
              <a:t>necessary</a:t>
            </a:r>
            <a:r>
              <a:rPr lang="fr-FR" baseline="0" dirty="0" smtClean="0"/>
              <a:t> for </a:t>
            </a:r>
            <a:r>
              <a:rPr lang="fr-FR" baseline="0" dirty="0" err="1" smtClean="0"/>
              <a:t>delivering</a:t>
            </a:r>
            <a:r>
              <a:rPr lang="fr-FR" baseline="0" dirty="0" smtClean="0"/>
              <a:t> the good or the service &amp; for </a:t>
            </a:r>
            <a:r>
              <a:rPr lang="fr-FR" baseline="0" dirty="0" err="1" smtClean="0"/>
              <a:t>billing</a:t>
            </a:r>
            <a:r>
              <a:rPr lang="fr-FR" baseline="0" dirty="0" smtClean="0"/>
              <a:t> </a:t>
            </a:r>
            <a:r>
              <a:rPr lang="fr-FR" baseline="0" dirty="0" err="1" smtClean="0"/>
              <a:t>purposes</a:t>
            </a:r>
            <a:r>
              <a:rPr lang="fr-FR" baseline="0" dirty="0" smtClean="0"/>
              <a:t>, but one </a:t>
            </a:r>
            <a:r>
              <a:rPr lang="fr-FR" baseline="0" dirty="0" err="1" smtClean="0"/>
              <a:t>would</a:t>
            </a:r>
            <a:r>
              <a:rPr lang="fr-FR" baseline="0" dirty="0" smtClean="0"/>
              <a:t> not </a:t>
            </a:r>
            <a:r>
              <a:rPr lang="fr-FR" baseline="0" dirty="0" err="1" smtClean="0"/>
              <a:t>need</a:t>
            </a:r>
            <a:r>
              <a:rPr lang="fr-FR" baseline="0" dirty="0" smtClean="0"/>
              <a:t> the </a:t>
            </a:r>
            <a:r>
              <a:rPr lang="fr-FR" baseline="0" dirty="0" err="1" smtClean="0"/>
              <a:t>measurements</a:t>
            </a:r>
            <a:r>
              <a:rPr lang="fr-FR" baseline="0" dirty="0" smtClean="0"/>
              <a:t> or </a:t>
            </a:r>
            <a:r>
              <a:rPr lang="fr-FR" baseline="0" dirty="0" err="1" smtClean="0"/>
              <a:t>dietary</a:t>
            </a:r>
            <a:r>
              <a:rPr lang="fr-FR" baseline="0" dirty="0" smtClean="0"/>
              <a:t> </a:t>
            </a:r>
            <a:r>
              <a:rPr lang="fr-FR" baseline="0" dirty="0" err="1" smtClean="0"/>
              <a:t>requirements</a:t>
            </a:r>
            <a:r>
              <a:rPr lang="fr-FR" baseline="0" dirty="0" smtClean="0"/>
              <a:t> of an </a:t>
            </a:r>
            <a:r>
              <a:rPr lang="fr-FR" baseline="0" dirty="0" err="1" smtClean="0"/>
              <a:t>individual</a:t>
            </a:r>
            <a:r>
              <a:rPr lang="fr-FR" baseline="0" dirty="0" smtClean="0"/>
              <a:t> for a mobile phone </a:t>
            </a:r>
            <a:r>
              <a:rPr lang="fr-FR" baseline="0" dirty="0" err="1" smtClean="0"/>
              <a:t>contract</a:t>
            </a:r>
            <a:r>
              <a:rPr lang="fr-FR" baseline="0" dirty="0" smtClean="0"/>
              <a:t>.  </a:t>
            </a:r>
          </a:p>
          <a:p>
            <a:endParaRPr lang="fr-FR" dirty="0" smtClean="0"/>
          </a:p>
          <a:p>
            <a:r>
              <a:rPr lang="fr-FR" b="1" dirty="0" smtClean="0"/>
              <a:t>Public</a:t>
            </a:r>
            <a:r>
              <a:rPr lang="fr-FR" b="1" baseline="0" dirty="0" smtClean="0"/>
              <a:t> </a:t>
            </a:r>
            <a:r>
              <a:rPr lang="fr-FR" b="1" baseline="0" dirty="0" err="1" smtClean="0"/>
              <a:t>interest</a:t>
            </a:r>
            <a:r>
              <a:rPr lang="fr-FR" b="1" baseline="0" dirty="0" smtClean="0"/>
              <a:t> mission</a:t>
            </a:r>
            <a:r>
              <a:rPr lang="fr-FR" baseline="0" dirty="0" smtClean="0"/>
              <a:t>: </a:t>
            </a:r>
            <a:r>
              <a:rPr lang="fr-FR" baseline="0" dirty="0" err="1" smtClean="0"/>
              <a:t>this</a:t>
            </a:r>
            <a:r>
              <a:rPr lang="fr-FR" baseline="0" dirty="0" smtClean="0"/>
              <a:t> </a:t>
            </a:r>
            <a:r>
              <a:rPr lang="fr-FR" baseline="0" dirty="0" err="1" smtClean="0"/>
              <a:t>implies</a:t>
            </a:r>
            <a:r>
              <a:rPr lang="fr-FR" baseline="0" dirty="0" smtClean="0"/>
              <a:t> an official mandate, self-</a:t>
            </a:r>
            <a:r>
              <a:rPr lang="fr-FR" baseline="0" dirty="0" err="1" smtClean="0"/>
              <a:t>assessment</a:t>
            </a:r>
            <a:r>
              <a:rPr lang="fr-FR" baseline="0" dirty="0" smtClean="0"/>
              <a:t> of public </a:t>
            </a:r>
            <a:r>
              <a:rPr lang="fr-FR" baseline="0" dirty="0" err="1" smtClean="0"/>
              <a:t>interest</a:t>
            </a:r>
            <a:r>
              <a:rPr lang="fr-FR" baseline="0" dirty="0" smtClean="0"/>
              <a:t> </a:t>
            </a:r>
            <a:r>
              <a:rPr lang="fr-FR" baseline="0" dirty="0" err="1" smtClean="0"/>
              <a:t>will</a:t>
            </a:r>
            <a:r>
              <a:rPr lang="fr-FR" baseline="0" dirty="0" smtClean="0"/>
              <a:t> not </a:t>
            </a:r>
            <a:r>
              <a:rPr lang="fr-FR" baseline="0" dirty="0" err="1" smtClean="0"/>
              <a:t>be</a:t>
            </a:r>
            <a:r>
              <a:rPr lang="fr-FR" baseline="0" dirty="0" smtClean="0"/>
              <a:t> </a:t>
            </a:r>
            <a:r>
              <a:rPr lang="fr-FR" baseline="0" dirty="0" err="1" smtClean="0"/>
              <a:t>accepted</a:t>
            </a:r>
            <a:endParaRPr lang="fr-FR" baseline="0" dirty="0" smtClean="0"/>
          </a:p>
          <a:p>
            <a:endParaRPr lang="fr-FR" baseline="0" dirty="0" smtClean="0"/>
          </a:p>
          <a:p>
            <a:r>
              <a:rPr lang="fr-FR" b="1" baseline="0" dirty="0" smtClean="0"/>
              <a:t>Vital </a:t>
            </a:r>
            <a:r>
              <a:rPr lang="fr-FR" b="1" baseline="0" dirty="0" err="1" smtClean="0"/>
              <a:t>interest</a:t>
            </a:r>
            <a:r>
              <a:rPr lang="fr-FR" b="1" baseline="0" dirty="0" smtClean="0"/>
              <a:t> </a:t>
            </a:r>
            <a:r>
              <a:rPr lang="fr-FR" baseline="0" dirty="0" smtClean="0"/>
              <a:t>: </a:t>
            </a:r>
            <a:r>
              <a:rPr lang="fr-FR" baseline="0" dirty="0" err="1" smtClean="0"/>
              <a:t>very</a:t>
            </a:r>
            <a:r>
              <a:rPr lang="fr-FR" baseline="0" dirty="0" smtClean="0"/>
              <a:t> rare case, protection of vital </a:t>
            </a:r>
            <a:r>
              <a:rPr lang="fr-FR" baseline="0" dirty="0" err="1" smtClean="0"/>
              <a:t>interests</a:t>
            </a:r>
            <a:r>
              <a:rPr lang="fr-FR" baseline="0" dirty="0" smtClean="0"/>
              <a:t> data </a:t>
            </a:r>
            <a:r>
              <a:rPr lang="fr-FR" baseline="0" dirty="0" err="1" smtClean="0"/>
              <a:t>subject</a:t>
            </a:r>
            <a:r>
              <a:rPr lang="fr-FR" baseline="0" dirty="0" smtClean="0"/>
              <a:t> (</a:t>
            </a:r>
            <a:r>
              <a:rPr lang="fr-FR" baseline="0" dirty="0" err="1" smtClean="0"/>
              <a:t>unconscious</a:t>
            </a:r>
            <a:r>
              <a:rPr lang="fr-FR" baseline="0" dirty="0" smtClean="0"/>
              <a:t> in </a:t>
            </a:r>
            <a:r>
              <a:rPr lang="fr-FR" baseline="0" dirty="0" err="1" smtClean="0"/>
              <a:t>hospital</a:t>
            </a:r>
            <a:r>
              <a:rPr lang="fr-FR" baseline="0" dirty="0" smtClean="0"/>
              <a:t>), but </a:t>
            </a:r>
            <a:r>
              <a:rPr lang="fr-FR" baseline="0" dirty="0" err="1" smtClean="0"/>
              <a:t>also</a:t>
            </a:r>
            <a:r>
              <a:rPr lang="fr-FR" baseline="0" dirty="0" smtClean="0"/>
              <a:t> </a:t>
            </a:r>
            <a:r>
              <a:rPr lang="fr-FR" baseline="0" dirty="0" err="1" smtClean="0"/>
              <a:t>epidemics</a:t>
            </a:r>
            <a:r>
              <a:rPr lang="fr-FR" baseline="0" dirty="0" smtClean="0"/>
              <a:t> or </a:t>
            </a:r>
            <a:r>
              <a:rPr lang="fr-FR" baseline="0" dirty="0" err="1" smtClean="0"/>
              <a:t>natural</a:t>
            </a:r>
            <a:r>
              <a:rPr lang="fr-FR" baseline="0" dirty="0" smtClean="0"/>
              <a:t> </a:t>
            </a:r>
            <a:r>
              <a:rPr lang="fr-FR" baseline="0" dirty="0" err="1" smtClean="0"/>
              <a:t>catastrophies</a:t>
            </a:r>
            <a:r>
              <a:rPr lang="fr-FR" baseline="0" dirty="0" smtClean="0"/>
              <a:t> </a:t>
            </a:r>
            <a:r>
              <a:rPr lang="fr-FR" baseline="0" dirty="0" err="1" smtClean="0"/>
              <a:t>discussed</a:t>
            </a:r>
            <a:r>
              <a:rPr lang="fr-FR" baseline="0" dirty="0" smtClean="0"/>
              <a:t> </a:t>
            </a:r>
            <a:r>
              <a:rPr lang="fr-FR" baseline="0" dirty="0" err="1" smtClean="0"/>
              <a:t>amongst</a:t>
            </a:r>
            <a:r>
              <a:rPr lang="fr-FR" baseline="0" dirty="0" smtClean="0"/>
              <a:t> </a:t>
            </a:r>
            <a:r>
              <a:rPr lang="fr-FR" baseline="0" dirty="0" err="1" smtClean="0"/>
              <a:t>authors</a:t>
            </a:r>
            <a:r>
              <a:rPr lang="fr-FR" baseline="0" dirty="0" smtClean="0"/>
              <a:t>.</a:t>
            </a:r>
          </a:p>
          <a:p>
            <a:endParaRPr lang="fr-FR" baseline="0" dirty="0" smtClean="0"/>
          </a:p>
          <a:p>
            <a:r>
              <a:rPr lang="fr-FR" b="1" baseline="0" dirty="0" err="1" smtClean="0"/>
              <a:t>Legitimate</a:t>
            </a:r>
            <a:r>
              <a:rPr lang="fr-FR" b="1" baseline="0" dirty="0" smtClean="0"/>
              <a:t> </a:t>
            </a:r>
            <a:r>
              <a:rPr lang="fr-FR" b="1" baseline="0" dirty="0" err="1" smtClean="0"/>
              <a:t>interest</a:t>
            </a:r>
            <a:r>
              <a:rPr lang="fr-FR" b="1" baseline="0" dirty="0" smtClean="0"/>
              <a:t> of the </a:t>
            </a:r>
            <a:r>
              <a:rPr lang="fr-FR" b="1" baseline="0" dirty="0" err="1" smtClean="0"/>
              <a:t>controller</a:t>
            </a:r>
            <a:r>
              <a:rPr lang="fr-FR" b="1" baseline="0" dirty="0" smtClean="0"/>
              <a:t> </a:t>
            </a:r>
            <a:r>
              <a:rPr lang="fr-FR" baseline="0" dirty="0" smtClean="0"/>
              <a:t>: balance of </a:t>
            </a:r>
            <a:r>
              <a:rPr lang="fr-FR" baseline="0" dirty="0" err="1" smtClean="0"/>
              <a:t>interests</a:t>
            </a:r>
            <a:r>
              <a:rPr lang="fr-FR" baseline="0" dirty="0" smtClean="0"/>
              <a:t> to </a:t>
            </a:r>
            <a:r>
              <a:rPr lang="fr-FR" baseline="0" dirty="0" err="1" smtClean="0"/>
              <a:t>be</a:t>
            </a:r>
            <a:r>
              <a:rPr lang="fr-FR" baseline="0" dirty="0" smtClean="0"/>
              <a:t> </a:t>
            </a:r>
            <a:r>
              <a:rPr lang="fr-FR" baseline="0" dirty="0" err="1" smtClean="0"/>
              <a:t>done</a:t>
            </a:r>
            <a:r>
              <a:rPr lang="fr-FR" baseline="0" dirty="0" smtClean="0"/>
              <a:t> </a:t>
            </a:r>
            <a:r>
              <a:rPr lang="fr-FR" baseline="0" dirty="0" err="1" smtClean="0"/>
              <a:t>between</a:t>
            </a:r>
            <a:r>
              <a:rPr lang="fr-FR" baseline="0" dirty="0" smtClean="0"/>
              <a:t> the (commercial) </a:t>
            </a:r>
            <a:r>
              <a:rPr lang="fr-FR" baseline="0" dirty="0" err="1" smtClean="0"/>
              <a:t>interests</a:t>
            </a:r>
            <a:r>
              <a:rPr lang="fr-FR" baseline="0" dirty="0" smtClean="0"/>
              <a:t> </a:t>
            </a:r>
            <a:r>
              <a:rPr lang="fr-FR" baseline="0" dirty="0" err="1" smtClean="0"/>
              <a:t>pursued</a:t>
            </a:r>
            <a:r>
              <a:rPr lang="fr-FR" baseline="0" dirty="0" smtClean="0"/>
              <a:t> by the </a:t>
            </a:r>
            <a:r>
              <a:rPr lang="fr-FR" baseline="0" dirty="0" err="1" smtClean="0"/>
              <a:t>controller</a:t>
            </a:r>
            <a:r>
              <a:rPr lang="fr-FR" baseline="0" dirty="0" smtClean="0"/>
              <a:t> and the </a:t>
            </a:r>
            <a:r>
              <a:rPr lang="fr-FR" baseline="0" dirty="0" err="1" smtClean="0"/>
              <a:t>fundamental</a:t>
            </a:r>
            <a:r>
              <a:rPr lang="fr-FR" baseline="0" dirty="0" smtClean="0"/>
              <a:t> </a:t>
            </a:r>
            <a:r>
              <a:rPr lang="fr-FR" baseline="0" dirty="0" err="1" smtClean="0"/>
              <a:t>rights</a:t>
            </a:r>
            <a:r>
              <a:rPr lang="fr-FR" baseline="0" dirty="0" smtClean="0"/>
              <a:t> and </a:t>
            </a:r>
            <a:r>
              <a:rPr lang="fr-FR" baseline="0" dirty="0" err="1" smtClean="0"/>
              <a:t>freedoms</a:t>
            </a:r>
            <a:r>
              <a:rPr lang="fr-FR" baseline="0" dirty="0" smtClean="0"/>
              <a:t> of the data </a:t>
            </a:r>
            <a:r>
              <a:rPr lang="fr-FR" baseline="0" dirty="0" err="1" smtClean="0"/>
              <a:t>subject</a:t>
            </a:r>
            <a:endParaRPr lang="fr-FR" baseline="0" dirty="0" smtClean="0"/>
          </a:p>
          <a:p>
            <a:r>
              <a:rPr lang="fr-FR" baseline="0" dirty="0" smtClean="0"/>
              <a:t>Ex. </a:t>
            </a:r>
            <a:r>
              <a:rPr lang="fr-FR" baseline="0" dirty="0" err="1" smtClean="0"/>
              <a:t>scientific</a:t>
            </a:r>
            <a:r>
              <a:rPr lang="fr-FR" baseline="0" dirty="0" smtClean="0"/>
              <a:t> </a:t>
            </a:r>
            <a:r>
              <a:rPr lang="fr-FR" baseline="0" dirty="0" err="1" smtClean="0"/>
              <a:t>research</a:t>
            </a:r>
            <a:r>
              <a:rPr lang="fr-FR" baseline="0" dirty="0" smtClean="0"/>
              <a:t> - </a:t>
            </a:r>
            <a:r>
              <a:rPr lang="fr-FR" baseline="0" dirty="0" err="1" smtClean="0"/>
              <a:t>interests</a:t>
            </a:r>
            <a:r>
              <a:rPr lang="fr-FR" baseline="0" dirty="0" smtClean="0"/>
              <a:t> of the </a:t>
            </a:r>
            <a:r>
              <a:rPr lang="fr-FR" baseline="0" dirty="0" err="1" smtClean="0"/>
              <a:t>controller</a:t>
            </a:r>
            <a:r>
              <a:rPr lang="fr-FR" baseline="0" dirty="0" smtClean="0"/>
              <a:t> vs the right of the data </a:t>
            </a:r>
            <a:r>
              <a:rPr lang="fr-FR" baseline="0" dirty="0" err="1" smtClean="0"/>
              <a:t>subject</a:t>
            </a:r>
            <a:r>
              <a:rPr lang="fr-FR" baseline="0" dirty="0" smtClean="0"/>
              <a:t> not to </a:t>
            </a:r>
            <a:r>
              <a:rPr lang="fr-FR" baseline="0" dirty="0" err="1" smtClean="0"/>
              <a:t>be</a:t>
            </a:r>
            <a:r>
              <a:rPr lang="fr-FR" baseline="0" dirty="0" smtClean="0"/>
              <a:t> part of </a:t>
            </a:r>
            <a:r>
              <a:rPr lang="fr-FR" baseline="0" dirty="0" err="1" smtClean="0"/>
              <a:t>this</a:t>
            </a:r>
            <a:r>
              <a:rPr lang="fr-FR" baseline="0" dirty="0" smtClean="0"/>
              <a:t> </a:t>
            </a:r>
            <a:r>
              <a:rPr lang="fr-FR" baseline="0" dirty="0" err="1" smtClean="0"/>
              <a:t>research</a:t>
            </a:r>
            <a:r>
              <a:rPr lang="fr-FR" baseline="0" dirty="0" smtClean="0"/>
              <a:t> </a:t>
            </a:r>
          </a:p>
          <a:p>
            <a:endParaRPr lang="fr-FR" dirty="0"/>
          </a:p>
        </p:txBody>
      </p:sp>
      <p:sp>
        <p:nvSpPr>
          <p:cNvPr id="4" name="Slide Number Placeholder 3"/>
          <p:cNvSpPr>
            <a:spLocks noGrp="1"/>
          </p:cNvSpPr>
          <p:nvPr>
            <p:ph type="sldNum" sz="quarter" idx="10"/>
          </p:nvPr>
        </p:nvSpPr>
        <p:spPr/>
        <p:txBody>
          <a:bodyPr/>
          <a:lstStyle/>
          <a:p>
            <a:pPr>
              <a:defRPr/>
            </a:pPr>
            <a:fld id="{F7482A44-E8EC-483F-BFAA-D3BEA7FEAE89}" type="slidenum">
              <a:rPr lang="fr-FR" smtClean="0"/>
              <a:pPr>
                <a:defRPr/>
              </a:pPr>
              <a:t>17</a:t>
            </a:fld>
            <a:endParaRPr lang="fr-FR"/>
          </a:p>
        </p:txBody>
      </p:sp>
    </p:spTree>
    <p:extLst>
      <p:ext uri="{BB962C8B-B14F-4D97-AF65-F5344CB8AC3E}">
        <p14:creationId xmlns:p14="http://schemas.microsoft.com/office/powerpoint/2010/main" val="10983071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b-LU" sz="1200" dirty="0" err="1" smtClean="0"/>
              <a:t>Sensitive</a:t>
            </a:r>
            <a:r>
              <a:rPr lang="lb-LU" sz="1200" baseline="0" dirty="0" smtClean="0"/>
              <a:t> </a:t>
            </a:r>
            <a:r>
              <a:rPr lang="lb-LU" sz="1200" baseline="0" dirty="0" err="1" smtClean="0"/>
              <a:t>data</a:t>
            </a:r>
            <a:r>
              <a:rPr lang="lb-LU" sz="1200" baseline="0" dirty="0" smtClean="0"/>
              <a:t> – </a:t>
            </a:r>
            <a:r>
              <a:rPr lang="lb-LU" sz="1200" baseline="0" dirty="0" err="1" smtClean="0"/>
              <a:t>make</a:t>
            </a:r>
            <a:r>
              <a:rPr lang="lb-LU" sz="1200" baseline="0" dirty="0" smtClean="0"/>
              <a:t> </a:t>
            </a:r>
            <a:r>
              <a:rPr lang="lb-LU" sz="1200" baseline="0" dirty="0" err="1" smtClean="0"/>
              <a:t>reference</a:t>
            </a:r>
            <a:r>
              <a:rPr lang="lb-LU" sz="1200" baseline="0" dirty="0" smtClean="0"/>
              <a:t> </a:t>
            </a:r>
            <a:r>
              <a:rPr lang="lb-LU" sz="1200" baseline="0" dirty="0" err="1" smtClean="0"/>
              <a:t>to</a:t>
            </a:r>
            <a:r>
              <a:rPr lang="lb-LU" sz="1200" baseline="0" dirty="0" smtClean="0"/>
              <a:t> </a:t>
            </a:r>
            <a:r>
              <a:rPr lang="lb-LU" sz="1200" baseline="0" dirty="0" err="1" smtClean="0"/>
              <a:t>slide</a:t>
            </a:r>
            <a:r>
              <a:rPr lang="lb-LU" sz="1200" baseline="0" dirty="0" smtClean="0"/>
              <a:t> </a:t>
            </a:r>
            <a:r>
              <a:rPr lang="lb-LU" sz="1200" baseline="0" dirty="0" err="1" smtClean="0"/>
              <a:t>before</a:t>
            </a:r>
            <a:r>
              <a:rPr lang="lb-LU" sz="1200" baseline="0" dirty="0" smtClean="0"/>
              <a:t>. (</a:t>
            </a:r>
            <a:r>
              <a:rPr lang="en-US" sz="1200" b="0" i="0" u="none" strike="noStrike" kern="1200" baseline="0" dirty="0" smtClean="0">
                <a:solidFill>
                  <a:schemeClr val="tx1"/>
                </a:solidFill>
                <a:latin typeface="Times" charset="0"/>
                <a:ea typeface="+mn-ea"/>
                <a:cs typeface="Arial" charset="0"/>
              </a:rPr>
              <a:t>racial or ethnic origin, political opinions, religious or philosophical beliefs, trade-union membership, and the processing of data concerning health or sex life)</a:t>
            </a:r>
          </a:p>
          <a:p>
            <a:endParaRPr lang="lb-LU" sz="1200" baseline="0" dirty="0" smtClean="0"/>
          </a:p>
          <a:p>
            <a:r>
              <a:rPr lang="en-US" sz="1200" baseline="0" dirty="0" smtClean="0"/>
              <a:t>There are 10 exceptions provided  for by the GDPR – please refer to article 9</a:t>
            </a:r>
            <a:endParaRPr lang="fr-FR" dirty="0"/>
          </a:p>
        </p:txBody>
      </p:sp>
      <p:sp>
        <p:nvSpPr>
          <p:cNvPr id="4" name="Slide Number Placeholder 3"/>
          <p:cNvSpPr>
            <a:spLocks noGrp="1"/>
          </p:cNvSpPr>
          <p:nvPr>
            <p:ph type="sldNum" sz="quarter" idx="10"/>
          </p:nvPr>
        </p:nvSpPr>
        <p:spPr/>
        <p:txBody>
          <a:bodyPr/>
          <a:lstStyle/>
          <a:p>
            <a:pPr>
              <a:defRPr/>
            </a:pPr>
            <a:fld id="{F7482A44-E8EC-483F-BFAA-D3BEA7FEAE89}" type="slidenum">
              <a:rPr lang="fr-FR" smtClean="0"/>
              <a:pPr>
                <a:defRPr/>
              </a:pPr>
              <a:t>18</a:t>
            </a:fld>
            <a:endParaRPr lang="fr-FR"/>
          </a:p>
        </p:txBody>
      </p:sp>
    </p:spTree>
    <p:extLst>
      <p:ext uri="{BB962C8B-B14F-4D97-AF65-F5344CB8AC3E}">
        <p14:creationId xmlns:p14="http://schemas.microsoft.com/office/powerpoint/2010/main" val="995495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lb-LU" sz="1200" b="1" dirty="0" err="1" smtClean="0"/>
              <a:t>Purpose</a:t>
            </a:r>
            <a:r>
              <a:rPr lang="lb-LU" sz="1200" b="1" baseline="0" dirty="0" smtClean="0"/>
              <a:t> </a:t>
            </a:r>
            <a:r>
              <a:rPr lang="lb-LU" sz="1200" b="1" baseline="0" dirty="0" err="1" smtClean="0"/>
              <a:t>limitation</a:t>
            </a:r>
            <a:r>
              <a:rPr lang="lb-LU" sz="1200" b="1" baseline="0" dirty="0" smtClean="0"/>
              <a:t> </a:t>
            </a:r>
            <a:r>
              <a:rPr lang="lb-LU" sz="1200" b="1" dirty="0" smtClean="0"/>
              <a:t>=&gt; THE </a:t>
            </a:r>
            <a:r>
              <a:rPr lang="lb-LU" sz="1200" b="0" dirty="0" err="1" smtClean="0"/>
              <a:t>key</a:t>
            </a:r>
            <a:r>
              <a:rPr lang="lb-LU" sz="1200" b="0" dirty="0" smtClean="0"/>
              <a:t> </a:t>
            </a:r>
            <a:r>
              <a:rPr lang="lb-LU" sz="1200" b="0" dirty="0" err="1" smtClean="0"/>
              <a:t>concept</a:t>
            </a:r>
            <a:r>
              <a:rPr lang="lb-LU" sz="1200" b="0" dirty="0" smtClean="0"/>
              <a:t> in </a:t>
            </a:r>
            <a:r>
              <a:rPr lang="lb-LU" sz="1200" b="0" dirty="0" err="1" smtClean="0"/>
              <a:t>data</a:t>
            </a:r>
            <a:r>
              <a:rPr lang="lb-LU" sz="1200" b="0" baseline="0" dirty="0" smtClean="0"/>
              <a:t> Protection: </a:t>
            </a:r>
            <a:r>
              <a:rPr lang="lb-LU" sz="1200" b="0" baseline="0" dirty="0" err="1" smtClean="0"/>
              <a:t>the</a:t>
            </a:r>
            <a:r>
              <a:rPr lang="lb-LU" sz="1200" b="0" baseline="0" dirty="0" smtClean="0"/>
              <a:t> </a:t>
            </a:r>
            <a:r>
              <a:rPr lang="lb-LU" sz="1200" b="0" baseline="0" dirty="0" err="1" smtClean="0"/>
              <a:t>controller</a:t>
            </a:r>
            <a:r>
              <a:rPr lang="lb-LU" sz="1200" b="0" baseline="0" dirty="0" smtClean="0"/>
              <a:t> </a:t>
            </a:r>
            <a:r>
              <a:rPr lang="lb-LU" sz="1200" b="0" baseline="0" dirty="0" err="1" smtClean="0"/>
              <a:t>needs</a:t>
            </a:r>
            <a:r>
              <a:rPr lang="lb-LU" sz="1200" b="0" baseline="0" dirty="0" smtClean="0"/>
              <a:t> </a:t>
            </a:r>
            <a:r>
              <a:rPr lang="lb-LU" sz="1200" b="0" baseline="0" dirty="0" err="1" smtClean="0"/>
              <a:t>to</a:t>
            </a:r>
            <a:r>
              <a:rPr lang="lb-LU" sz="1200" b="0" baseline="0" dirty="0" smtClean="0"/>
              <a:t> </a:t>
            </a:r>
            <a:r>
              <a:rPr lang="lb-LU" sz="1200" b="0" baseline="0" dirty="0" err="1" smtClean="0"/>
              <a:t>determine</a:t>
            </a:r>
            <a:r>
              <a:rPr lang="lb-LU" sz="1200" b="0" baseline="0" dirty="0" smtClean="0"/>
              <a:t> </a:t>
            </a:r>
            <a:r>
              <a:rPr lang="lb-LU" sz="1200" b="0" baseline="0" dirty="0" err="1" smtClean="0"/>
              <a:t>for</a:t>
            </a:r>
            <a:r>
              <a:rPr lang="lb-LU" sz="1200" b="0" baseline="0" dirty="0" smtClean="0"/>
              <a:t> </a:t>
            </a:r>
            <a:r>
              <a:rPr lang="lb-LU" sz="1200" b="0" baseline="0" dirty="0" err="1" smtClean="0"/>
              <a:t>what</a:t>
            </a:r>
            <a:r>
              <a:rPr lang="lb-LU" sz="1200" b="0" baseline="0" dirty="0" smtClean="0"/>
              <a:t> </a:t>
            </a:r>
            <a:r>
              <a:rPr lang="lb-LU" sz="1200" b="0" baseline="0" dirty="0" err="1" smtClean="0"/>
              <a:t>limited</a:t>
            </a:r>
            <a:r>
              <a:rPr lang="lb-LU" sz="1200" b="0" baseline="0" dirty="0" smtClean="0"/>
              <a:t> </a:t>
            </a:r>
            <a:r>
              <a:rPr lang="lb-LU" sz="1200" b="0" baseline="0" dirty="0" err="1" smtClean="0"/>
              <a:t>purpose</a:t>
            </a:r>
            <a:r>
              <a:rPr lang="lb-LU" sz="1200" b="0" baseline="0" dirty="0" smtClean="0"/>
              <a:t> </a:t>
            </a:r>
            <a:r>
              <a:rPr lang="lb-LU" sz="1200" b="0" baseline="0" dirty="0" err="1" smtClean="0"/>
              <a:t>the</a:t>
            </a:r>
            <a:r>
              <a:rPr lang="lb-LU" sz="1200" b="0" baseline="0" dirty="0" smtClean="0"/>
              <a:t> </a:t>
            </a:r>
            <a:r>
              <a:rPr lang="lb-LU" sz="1200" b="0" baseline="0" dirty="0" err="1" smtClean="0"/>
              <a:t>data</a:t>
            </a:r>
            <a:r>
              <a:rPr lang="lb-LU" sz="1200" b="0" baseline="0" dirty="0" smtClean="0"/>
              <a:t> </a:t>
            </a:r>
            <a:r>
              <a:rPr lang="lb-LU" sz="1200" b="0" baseline="0" dirty="0" err="1" smtClean="0"/>
              <a:t>obtained</a:t>
            </a:r>
            <a:r>
              <a:rPr lang="lb-LU" sz="1200" b="0" baseline="0" dirty="0" smtClean="0"/>
              <a:t>/</a:t>
            </a:r>
            <a:r>
              <a:rPr lang="lb-LU" sz="1200" b="0" baseline="0" dirty="0" err="1" smtClean="0"/>
              <a:t>collected</a:t>
            </a:r>
            <a:r>
              <a:rPr lang="lb-LU" sz="1200" b="0" baseline="0" dirty="0" smtClean="0"/>
              <a:t> </a:t>
            </a:r>
            <a:r>
              <a:rPr lang="lb-LU" sz="1200" b="0" baseline="0" dirty="0" err="1" smtClean="0"/>
              <a:t>will</a:t>
            </a:r>
            <a:r>
              <a:rPr lang="lb-LU" sz="1200" b="0" baseline="0" dirty="0" smtClean="0"/>
              <a:t> </a:t>
            </a:r>
            <a:r>
              <a:rPr lang="lb-LU" sz="1200" b="0" baseline="0" dirty="0" err="1" smtClean="0"/>
              <a:t>be</a:t>
            </a:r>
            <a:r>
              <a:rPr lang="lb-LU" sz="1200" b="0" baseline="0" dirty="0" smtClean="0"/>
              <a:t> </a:t>
            </a:r>
            <a:r>
              <a:rPr lang="lb-LU" sz="1200" b="0" baseline="0" dirty="0" err="1" smtClean="0"/>
              <a:t>used</a:t>
            </a:r>
            <a:endParaRPr lang="lb-LU" sz="1200" b="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endParaRPr lang="lb-LU" sz="120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lb-LU" sz="1200" dirty="0" err="1" smtClean="0"/>
              <a:t>Two</a:t>
            </a:r>
            <a:r>
              <a:rPr lang="lb-LU" sz="1200" dirty="0" smtClean="0"/>
              <a:t> Building</a:t>
            </a:r>
            <a:r>
              <a:rPr lang="lb-LU" sz="1200" baseline="0" dirty="0" smtClean="0"/>
              <a:t> blocks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lb-LU" sz="1200" dirty="0" smtClean="0"/>
          </a:p>
          <a:p>
            <a:pPr marL="342900" indent="-342900">
              <a:buAutoNum type="arabicPeriod"/>
            </a:pPr>
            <a:r>
              <a:rPr lang="lb-LU" sz="1200" baseline="0" dirty="0" err="1" smtClean="0"/>
              <a:t>What</a:t>
            </a:r>
            <a:r>
              <a:rPr lang="lb-LU" sz="1200" baseline="0" dirty="0" smtClean="0"/>
              <a:t> </a:t>
            </a:r>
            <a:r>
              <a:rPr lang="lb-LU" sz="1200" baseline="0" dirty="0" err="1" smtClean="0"/>
              <a:t>is</a:t>
            </a:r>
            <a:r>
              <a:rPr lang="lb-LU" sz="1200" baseline="0" dirty="0" smtClean="0"/>
              <a:t> </a:t>
            </a:r>
            <a:r>
              <a:rPr lang="lb-LU" sz="1200" baseline="0" dirty="0" err="1" smtClean="0"/>
              <a:t>the</a:t>
            </a:r>
            <a:r>
              <a:rPr lang="lb-LU" sz="1200" baseline="0" dirty="0" smtClean="0"/>
              <a:t> </a:t>
            </a:r>
            <a:r>
              <a:rPr lang="lb-LU" sz="1200" baseline="0" dirty="0" err="1" smtClean="0"/>
              <a:t>purpose</a:t>
            </a:r>
            <a:r>
              <a:rPr lang="lb-LU" sz="1200" baseline="0" dirty="0" smtClean="0"/>
              <a:t> ? </a:t>
            </a:r>
            <a:r>
              <a:rPr lang="lb-LU" sz="1200" baseline="0" dirty="0" err="1" smtClean="0"/>
              <a:t>Objective</a:t>
            </a:r>
            <a:r>
              <a:rPr lang="lb-LU" sz="1200" baseline="0" dirty="0" smtClean="0"/>
              <a:t> – </a:t>
            </a:r>
            <a:r>
              <a:rPr lang="lb-LU" sz="1200" b="1" baseline="0" dirty="0" err="1" smtClean="0"/>
              <a:t>goal</a:t>
            </a:r>
            <a:r>
              <a:rPr lang="lb-LU" sz="1200" baseline="0" dirty="0" smtClean="0"/>
              <a:t> </a:t>
            </a:r>
            <a:r>
              <a:rPr lang="lb-LU" sz="1200" baseline="0" dirty="0" err="1" smtClean="0"/>
              <a:t>that</a:t>
            </a:r>
            <a:r>
              <a:rPr lang="lb-LU" sz="1200" baseline="0" dirty="0" smtClean="0"/>
              <a:t> </a:t>
            </a:r>
            <a:r>
              <a:rPr lang="lb-LU" sz="1200" baseline="0" dirty="0" err="1" smtClean="0"/>
              <a:t>the</a:t>
            </a:r>
            <a:r>
              <a:rPr lang="lb-LU" sz="1200" baseline="0" dirty="0" smtClean="0"/>
              <a:t> </a:t>
            </a:r>
            <a:r>
              <a:rPr lang="lb-LU" sz="1200" baseline="0" dirty="0" err="1" smtClean="0"/>
              <a:t>controller</a:t>
            </a:r>
            <a:r>
              <a:rPr lang="lb-LU" sz="1200" baseline="0" dirty="0" smtClean="0"/>
              <a:t> </a:t>
            </a:r>
            <a:r>
              <a:rPr lang="lb-LU" sz="1200" baseline="0" dirty="0" err="1" smtClean="0"/>
              <a:t>is</a:t>
            </a:r>
            <a:r>
              <a:rPr lang="lb-LU" sz="1200" baseline="0" dirty="0" smtClean="0"/>
              <a:t> </a:t>
            </a:r>
            <a:r>
              <a:rPr lang="lb-LU" sz="1200" baseline="0" dirty="0" err="1" smtClean="0"/>
              <a:t>hoping</a:t>
            </a:r>
            <a:r>
              <a:rPr lang="lb-LU" sz="1200" baseline="0" dirty="0" smtClean="0"/>
              <a:t> </a:t>
            </a:r>
            <a:r>
              <a:rPr lang="lb-LU" sz="1200" baseline="0" dirty="0" err="1" smtClean="0"/>
              <a:t>to</a:t>
            </a:r>
            <a:r>
              <a:rPr lang="lb-LU" sz="1200" baseline="0" dirty="0" smtClean="0"/>
              <a:t> </a:t>
            </a:r>
            <a:r>
              <a:rPr lang="lb-LU" sz="1200" baseline="0" dirty="0" err="1" smtClean="0"/>
              <a:t>achieve</a:t>
            </a:r>
            <a:endParaRPr lang="lb-LU" sz="1200" baseline="0" dirty="0" smtClean="0"/>
          </a:p>
          <a:p>
            <a:pPr marL="0" indent="0">
              <a:buNone/>
            </a:pPr>
            <a:r>
              <a:rPr lang="lb-LU" sz="1200" baseline="0" dirty="0" smtClean="0"/>
              <a:t>         </a:t>
            </a:r>
            <a:r>
              <a:rPr lang="lb-LU" sz="1200" baseline="0" dirty="0" err="1" smtClean="0"/>
              <a:t>Very</a:t>
            </a:r>
            <a:r>
              <a:rPr lang="lb-LU" sz="1200" baseline="0" dirty="0" smtClean="0"/>
              <a:t> </a:t>
            </a:r>
            <a:r>
              <a:rPr lang="lb-LU" sz="1200" baseline="0" dirty="0" err="1" smtClean="0"/>
              <a:t>important</a:t>
            </a:r>
            <a:r>
              <a:rPr lang="lb-LU" sz="1200" baseline="0" dirty="0" smtClean="0"/>
              <a:t> </a:t>
            </a:r>
            <a:r>
              <a:rPr lang="lb-LU" sz="1200" baseline="0" dirty="0" err="1" smtClean="0"/>
              <a:t>principle</a:t>
            </a:r>
            <a:r>
              <a:rPr lang="lb-LU" sz="1200" baseline="0" dirty="0" smtClean="0"/>
              <a:t>, </a:t>
            </a:r>
            <a:r>
              <a:rPr lang="lb-LU" sz="1200" baseline="0" dirty="0" err="1" smtClean="0"/>
              <a:t>because</a:t>
            </a:r>
            <a:r>
              <a:rPr lang="lb-LU" sz="1200" baseline="0" dirty="0" smtClean="0"/>
              <a:t> </a:t>
            </a:r>
            <a:r>
              <a:rPr lang="lb-LU" sz="1200" baseline="0" dirty="0" err="1" smtClean="0"/>
              <a:t>the</a:t>
            </a:r>
            <a:r>
              <a:rPr lang="lb-LU" sz="1200" baseline="0" dirty="0" smtClean="0"/>
              <a:t> </a:t>
            </a:r>
            <a:r>
              <a:rPr lang="lb-LU" sz="1200" baseline="0" dirty="0" err="1" smtClean="0"/>
              <a:t>purpose</a:t>
            </a:r>
            <a:r>
              <a:rPr lang="lb-LU" sz="1200" baseline="0" dirty="0" smtClean="0"/>
              <a:t> </a:t>
            </a:r>
            <a:r>
              <a:rPr lang="lb-LU" sz="1200" baseline="0" dirty="0" err="1" smtClean="0"/>
              <a:t>will</a:t>
            </a:r>
            <a:r>
              <a:rPr lang="lb-LU" sz="1200" baseline="0" dirty="0" smtClean="0"/>
              <a:t> </a:t>
            </a:r>
            <a:r>
              <a:rPr lang="lb-LU" sz="1200" baseline="0" dirty="0" err="1" smtClean="0"/>
              <a:t>determine</a:t>
            </a:r>
            <a:r>
              <a:rPr lang="lb-LU" sz="1200" baseline="0" dirty="0" smtClean="0"/>
              <a:t> </a:t>
            </a:r>
            <a:r>
              <a:rPr lang="lb-LU" sz="1200" baseline="0" dirty="0" err="1" smtClean="0"/>
              <a:t>what</a:t>
            </a:r>
            <a:r>
              <a:rPr lang="lb-LU" sz="1200" baseline="0" dirty="0" smtClean="0"/>
              <a:t> </a:t>
            </a:r>
            <a:r>
              <a:rPr lang="lb-LU" sz="1200" baseline="0" dirty="0" err="1" smtClean="0"/>
              <a:t>can</a:t>
            </a:r>
            <a:r>
              <a:rPr lang="lb-LU" sz="1200" baseline="0" dirty="0" smtClean="0"/>
              <a:t> and </a:t>
            </a:r>
            <a:r>
              <a:rPr lang="lb-LU" sz="1200" baseline="0" dirty="0" err="1" smtClean="0"/>
              <a:t>cannot</a:t>
            </a:r>
            <a:r>
              <a:rPr lang="lb-LU" sz="1200" baseline="0" dirty="0" smtClean="0"/>
              <a:t> </a:t>
            </a:r>
            <a:r>
              <a:rPr lang="lb-LU" sz="1200" baseline="0" dirty="0" err="1" smtClean="0"/>
              <a:t>be</a:t>
            </a:r>
            <a:r>
              <a:rPr lang="lb-LU" sz="1200" baseline="0" dirty="0" smtClean="0"/>
              <a:t> </a:t>
            </a:r>
            <a:r>
              <a:rPr lang="lb-LU" sz="1200" baseline="0" dirty="0" err="1" smtClean="0"/>
              <a:t>done</a:t>
            </a:r>
            <a:r>
              <a:rPr lang="lb-LU" sz="1200" baseline="0" dirty="0" smtClean="0"/>
              <a:t> </a:t>
            </a:r>
            <a:r>
              <a:rPr lang="lb-LU" sz="1200" baseline="0" dirty="0" err="1" smtClean="0"/>
              <a:t>with</a:t>
            </a:r>
            <a:r>
              <a:rPr lang="lb-LU" sz="1200" baseline="0" dirty="0" smtClean="0"/>
              <a:t> </a:t>
            </a:r>
            <a:r>
              <a:rPr lang="lb-LU" sz="1200" baseline="0" dirty="0" err="1" smtClean="0"/>
              <a:t>the</a:t>
            </a:r>
            <a:r>
              <a:rPr lang="lb-LU" sz="1200" baseline="0" dirty="0" smtClean="0"/>
              <a:t> </a:t>
            </a:r>
            <a:r>
              <a:rPr lang="lb-LU" sz="1200" baseline="0" dirty="0" err="1" smtClean="0"/>
              <a:t>data</a:t>
            </a:r>
            <a:endParaRPr lang="lb-LU" sz="1200" baseline="0" dirty="0" smtClean="0"/>
          </a:p>
          <a:p>
            <a:pPr marL="0" indent="0">
              <a:buNone/>
            </a:pPr>
            <a:r>
              <a:rPr lang="lb-LU" sz="1200" baseline="0" dirty="0" smtClean="0"/>
              <a:t>2.      BEFORE </a:t>
            </a:r>
            <a:r>
              <a:rPr lang="lb-LU" sz="1200" baseline="0" dirty="0" err="1" smtClean="0"/>
              <a:t>the</a:t>
            </a:r>
            <a:r>
              <a:rPr lang="lb-LU" sz="1200" baseline="0" dirty="0" smtClean="0"/>
              <a:t> start of </a:t>
            </a:r>
            <a:r>
              <a:rPr lang="lb-LU" sz="1200" baseline="0" dirty="0" err="1" smtClean="0"/>
              <a:t>the</a:t>
            </a:r>
            <a:r>
              <a:rPr lang="lb-LU" sz="1200" baseline="0" dirty="0" smtClean="0"/>
              <a:t> </a:t>
            </a:r>
            <a:r>
              <a:rPr lang="lb-LU" sz="1200" baseline="0" dirty="0" err="1" smtClean="0"/>
              <a:t>processing</a:t>
            </a:r>
            <a:r>
              <a:rPr lang="lb-LU" sz="1200" baseline="0" dirty="0" smtClean="0"/>
              <a:t> </a:t>
            </a:r>
            <a:r>
              <a:rPr lang="lb-LU" sz="1200" baseline="0" dirty="0" err="1" smtClean="0"/>
              <a:t>activities</a:t>
            </a:r>
            <a:r>
              <a:rPr lang="lb-LU" sz="1200" baseline="0" dirty="0" smtClean="0"/>
              <a:t>. </a:t>
            </a:r>
          </a:p>
          <a:p>
            <a:endParaRPr lang="lb-LU" sz="1200" b="1"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lb-LU" sz="1200" baseline="0" dirty="0" smtClean="0"/>
              <a:t>Final </a:t>
            </a:r>
            <a:r>
              <a:rPr lang="lb-LU" sz="1200" baseline="0" dirty="0" err="1" smtClean="0"/>
              <a:t>aspect</a:t>
            </a:r>
            <a:r>
              <a:rPr lang="lb-LU" sz="1200" baseline="0" dirty="0" smtClean="0"/>
              <a:t> </a:t>
            </a:r>
            <a:r>
              <a:rPr lang="lb-LU" sz="1200" baseline="0" dirty="0" err="1" smtClean="0"/>
              <a:t>is</a:t>
            </a:r>
            <a:r>
              <a:rPr lang="lb-LU" sz="1200" baseline="0" dirty="0" smtClean="0"/>
              <a:t> </a:t>
            </a:r>
            <a:r>
              <a:rPr lang="lb-LU" sz="1200" baseline="0" dirty="0" err="1" smtClean="0"/>
              <a:t>that</a:t>
            </a:r>
            <a:r>
              <a:rPr lang="lb-LU" sz="1200" baseline="0" dirty="0" smtClean="0"/>
              <a:t> </a:t>
            </a:r>
            <a:r>
              <a:rPr lang="lb-LU" sz="1200" baseline="0" dirty="0" err="1" smtClean="0"/>
              <a:t>data</a:t>
            </a:r>
            <a:r>
              <a:rPr lang="lb-LU" sz="1200" baseline="0" dirty="0" smtClean="0"/>
              <a:t> </a:t>
            </a:r>
            <a:r>
              <a:rPr lang="lb-LU" sz="1200" baseline="0" dirty="0" err="1" smtClean="0"/>
              <a:t>collected</a:t>
            </a:r>
            <a:r>
              <a:rPr lang="lb-LU" sz="1200" baseline="0" dirty="0" smtClean="0"/>
              <a:t> </a:t>
            </a:r>
            <a:r>
              <a:rPr lang="lb-LU" sz="1200" baseline="0" dirty="0" err="1" smtClean="0"/>
              <a:t>for</a:t>
            </a:r>
            <a:r>
              <a:rPr lang="lb-LU" sz="1200" baseline="0" dirty="0" smtClean="0"/>
              <a:t> </a:t>
            </a:r>
            <a:r>
              <a:rPr lang="lb-LU" sz="1200" baseline="0" dirty="0" err="1" smtClean="0"/>
              <a:t>one</a:t>
            </a:r>
            <a:r>
              <a:rPr lang="lb-LU" sz="1200" baseline="0" dirty="0" smtClean="0"/>
              <a:t> </a:t>
            </a:r>
            <a:r>
              <a:rPr lang="lb-LU" sz="1200" baseline="0" dirty="0" err="1" smtClean="0"/>
              <a:t>or</a:t>
            </a:r>
            <a:r>
              <a:rPr lang="lb-LU" sz="1200" baseline="0" dirty="0" smtClean="0"/>
              <a:t> </a:t>
            </a:r>
            <a:r>
              <a:rPr lang="lb-LU" sz="1200" baseline="0" dirty="0" err="1" smtClean="0"/>
              <a:t>several</a:t>
            </a:r>
            <a:r>
              <a:rPr lang="lb-LU" sz="1200" baseline="0" dirty="0" smtClean="0"/>
              <a:t> </a:t>
            </a:r>
            <a:r>
              <a:rPr lang="lb-LU" sz="1200" baseline="0" dirty="0" err="1" smtClean="0"/>
              <a:t>purposes</a:t>
            </a:r>
            <a:r>
              <a:rPr lang="lb-LU" sz="1200" baseline="0" dirty="0" smtClean="0"/>
              <a:t> </a:t>
            </a:r>
            <a:r>
              <a:rPr lang="lb-LU" sz="1200" b="1" baseline="0" dirty="0" err="1" smtClean="0"/>
              <a:t>can’t</a:t>
            </a:r>
            <a:r>
              <a:rPr lang="lb-LU" sz="1200" b="1" baseline="0" dirty="0" smtClean="0"/>
              <a:t> </a:t>
            </a:r>
            <a:r>
              <a:rPr lang="lb-LU" sz="1200" b="1" baseline="0" dirty="0" err="1" smtClean="0"/>
              <a:t>be</a:t>
            </a:r>
            <a:r>
              <a:rPr lang="lb-LU" sz="1200" b="1" baseline="0" dirty="0" smtClean="0"/>
              <a:t> </a:t>
            </a:r>
            <a:r>
              <a:rPr lang="lb-LU" sz="1200" b="1" baseline="0" dirty="0" err="1" smtClean="0"/>
              <a:t>further</a:t>
            </a:r>
            <a:r>
              <a:rPr lang="lb-LU" sz="1200" b="1" baseline="0" dirty="0" smtClean="0"/>
              <a:t> </a:t>
            </a:r>
            <a:r>
              <a:rPr lang="lb-LU" sz="1200" b="1" baseline="0" dirty="0" err="1" smtClean="0"/>
              <a:t>processed</a:t>
            </a:r>
            <a:r>
              <a:rPr lang="lb-LU" sz="1200" b="1" baseline="0" dirty="0" smtClean="0"/>
              <a:t> </a:t>
            </a:r>
            <a:r>
              <a:rPr lang="lb-LU" sz="1200" baseline="0" dirty="0" smtClean="0"/>
              <a:t>in a way </a:t>
            </a:r>
            <a:r>
              <a:rPr lang="lb-LU" sz="1200" baseline="0" dirty="0" err="1" smtClean="0"/>
              <a:t>that’s</a:t>
            </a:r>
            <a:r>
              <a:rPr lang="lb-LU" sz="1200" baseline="0" dirty="0" smtClean="0"/>
              <a:t> </a:t>
            </a:r>
            <a:r>
              <a:rPr lang="lb-LU" sz="1200" baseline="0" dirty="0" err="1" smtClean="0"/>
              <a:t>incompatible</a:t>
            </a:r>
            <a:r>
              <a:rPr lang="lb-LU" sz="1200" baseline="0" dirty="0" smtClean="0"/>
              <a:t> </a:t>
            </a:r>
            <a:r>
              <a:rPr lang="lb-LU" sz="1200" baseline="0" dirty="0" err="1" smtClean="0"/>
              <a:t>with</a:t>
            </a:r>
            <a:r>
              <a:rPr lang="lb-LU" sz="1200" baseline="0" dirty="0" smtClean="0"/>
              <a:t> </a:t>
            </a:r>
            <a:r>
              <a:rPr lang="lb-LU" sz="1200" baseline="0" dirty="0" err="1" smtClean="0"/>
              <a:t>the</a:t>
            </a:r>
            <a:r>
              <a:rPr lang="lb-LU" sz="1200" baseline="0" dirty="0" smtClean="0"/>
              <a:t> </a:t>
            </a:r>
            <a:r>
              <a:rPr lang="lb-LU" sz="1200" baseline="0" dirty="0" err="1" smtClean="0"/>
              <a:t>purposes</a:t>
            </a:r>
            <a:r>
              <a:rPr lang="lb-LU" sz="1200" baseline="0" dirty="0" smtClean="0"/>
              <a:t> </a:t>
            </a:r>
            <a:r>
              <a:rPr lang="lb-LU" sz="1200" baseline="0" dirty="0" err="1" smtClean="0"/>
              <a:t>first</a:t>
            </a:r>
            <a:r>
              <a:rPr lang="lb-LU" sz="1200" baseline="0" dirty="0" smtClean="0"/>
              <a:t> </a:t>
            </a:r>
            <a:r>
              <a:rPr lang="lb-LU" sz="1200" baseline="0" dirty="0" err="1" smtClean="0"/>
              <a:t>decided</a:t>
            </a:r>
            <a:r>
              <a:rPr lang="lb-LU" sz="1200" baseline="0" dirty="0" smtClean="0"/>
              <a:t> </a:t>
            </a:r>
            <a:r>
              <a:rPr lang="lb-LU" sz="1200" baseline="0" dirty="0" err="1" smtClean="0"/>
              <a:t>upon</a:t>
            </a:r>
            <a:r>
              <a:rPr lang="lb-LU" sz="1200" baseline="0" dirty="0" smtClean="0"/>
              <a:t>. </a:t>
            </a:r>
          </a:p>
          <a:p>
            <a:endParaRPr lang="lb-LU" sz="1200" b="0" dirty="0" smtClean="0"/>
          </a:p>
          <a:p>
            <a:r>
              <a:rPr lang="lb-LU" sz="1200" b="0" dirty="0" smtClean="0"/>
              <a:t>Ex: </a:t>
            </a:r>
            <a:r>
              <a:rPr lang="lb-LU" sz="1200" b="0" dirty="0" err="1" smtClean="0"/>
              <a:t>your</a:t>
            </a:r>
            <a:r>
              <a:rPr lang="lb-LU" sz="1200" b="0" dirty="0" smtClean="0"/>
              <a:t> </a:t>
            </a:r>
            <a:r>
              <a:rPr lang="lb-LU" sz="1200" b="0" dirty="0" err="1" smtClean="0"/>
              <a:t>plumber</a:t>
            </a:r>
            <a:r>
              <a:rPr lang="lb-LU" sz="1200" b="0" dirty="0" smtClean="0"/>
              <a:t> </a:t>
            </a:r>
            <a:r>
              <a:rPr lang="lb-LU" sz="1200" b="0" dirty="0" err="1" smtClean="0"/>
              <a:t>asks</a:t>
            </a:r>
            <a:r>
              <a:rPr lang="lb-LU" sz="1200" b="0" dirty="0" smtClean="0"/>
              <a:t> </a:t>
            </a:r>
            <a:r>
              <a:rPr lang="lb-LU" sz="1200" b="0" dirty="0" err="1" smtClean="0"/>
              <a:t>your</a:t>
            </a:r>
            <a:r>
              <a:rPr lang="lb-LU" sz="1200" b="0" dirty="0" smtClean="0"/>
              <a:t> </a:t>
            </a:r>
            <a:r>
              <a:rPr lang="lb-LU" sz="1200" b="0" dirty="0" err="1" smtClean="0"/>
              <a:t>data</a:t>
            </a:r>
            <a:r>
              <a:rPr lang="lb-LU" sz="1200" b="0" dirty="0" smtClean="0"/>
              <a:t> </a:t>
            </a:r>
            <a:r>
              <a:rPr lang="lb-LU" sz="1200" b="0" dirty="0" err="1" smtClean="0"/>
              <a:t>for</a:t>
            </a:r>
            <a:r>
              <a:rPr lang="lb-LU" sz="1200" b="0" dirty="0" smtClean="0"/>
              <a:t> </a:t>
            </a:r>
            <a:r>
              <a:rPr lang="lb-LU" sz="1200" b="0" dirty="0" err="1" smtClean="0"/>
              <a:t>billing</a:t>
            </a:r>
            <a:r>
              <a:rPr lang="lb-LU" sz="1200" b="0" dirty="0" smtClean="0"/>
              <a:t> </a:t>
            </a:r>
            <a:r>
              <a:rPr lang="lb-LU" sz="1200" b="0" dirty="0" err="1" smtClean="0"/>
              <a:t>purposes</a:t>
            </a:r>
            <a:r>
              <a:rPr lang="lb-LU" sz="1200" b="0" dirty="0" smtClean="0"/>
              <a:t> (no</a:t>
            </a:r>
            <a:r>
              <a:rPr lang="lb-LU" sz="1200" b="0" baseline="0" dirty="0" smtClean="0"/>
              <a:t> </a:t>
            </a:r>
            <a:r>
              <a:rPr lang="lb-LU" sz="1200" b="0" baseline="0" dirty="0" err="1" smtClean="0"/>
              <a:t>selling</a:t>
            </a:r>
            <a:r>
              <a:rPr lang="lb-LU" sz="1200" b="0" baseline="0" dirty="0" smtClean="0"/>
              <a:t> of </a:t>
            </a:r>
            <a:r>
              <a:rPr lang="lb-LU" sz="1200" b="0" baseline="0" dirty="0" err="1" smtClean="0"/>
              <a:t>the</a:t>
            </a:r>
            <a:r>
              <a:rPr lang="lb-LU" sz="1200" b="0" baseline="0" dirty="0" smtClean="0"/>
              <a:t> Client </a:t>
            </a:r>
            <a:r>
              <a:rPr lang="lb-LU" sz="1200" b="0" baseline="0" dirty="0" err="1" smtClean="0"/>
              <a:t>file</a:t>
            </a:r>
            <a:r>
              <a:rPr lang="lb-LU" sz="1200" b="0" baseline="0" dirty="0" smtClean="0"/>
              <a:t>, </a:t>
            </a:r>
            <a:r>
              <a:rPr lang="lb-LU" sz="1200" b="0" baseline="0" dirty="0" err="1" smtClean="0"/>
              <a:t>unless</a:t>
            </a:r>
            <a:r>
              <a:rPr lang="lb-LU" sz="1200" b="0" baseline="0" dirty="0" smtClean="0"/>
              <a:t> </a:t>
            </a:r>
            <a:r>
              <a:rPr lang="lb-LU" sz="1200" b="0" baseline="0" dirty="0" err="1" smtClean="0"/>
              <a:t>specified</a:t>
            </a:r>
            <a:r>
              <a:rPr lang="lb-LU" sz="1200" b="0" baseline="0" dirty="0" smtClean="0"/>
              <a:t>)</a:t>
            </a:r>
            <a:r>
              <a:rPr lang="lb-LU" sz="1200" b="0" dirty="0" smtClean="0"/>
              <a:t>. </a:t>
            </a:r>
            <a:r>
              <a:rPr lang="lb-LU" sz="1200" b="0" dirty="0" err="1" smtClean="0"/>
              <a:t>Contact</a:t>
            </a:r>
            <a:r>
              <a:rPr lang="lb-LU" sz="1200" b="0" dirty="0" smtClean="0"/>
              <a:t> </a:t>
            </a:r>
            <a:r>
              <a:rPr lang="lb-LU" sz="1200" b="0" dirty="0" err="1" smtClean="0"/>
              <a:t>details</a:t>
            </a:r>
            <a:r>
              <a:rPr lang="lb-LU" sz="1200" b="0" dirty="0" smtClean="0"/>
              <a:t> </a:t>
            </a:r>
            <a:r>
              <a:rPr lang="lb-LU" sz="1200" b="0" dirty="0" err="1" smtClean="0"/>
              <a:t>given</a:t>
            </a:r>
            <a:r>
              <a:rPr lang="lb-LU" sz="1200" b="0" dirty="0" smtClean="0"/>
              <a:t> </a:t>
            </a:r>
            <a:r>
              <a:rPr lang="lb-LU" sz="1200" b="0" dirty="0" err="1" smtClean="0"/>
              <a:t>to</a:t>
            </a:r>
            <a:r>
              <a:rPr lang="lb-LU" sz="1200" b="0" dirty="0" smtClean="0"/>
              <a:t> an </a:t>
            </a:r>
            <a:r>
              <a:rPr lang="lb-LU" sz="1200" b="0" dirty="0" err="1" smtClean="0"/>
              <a:t>association</a:t>
            </a:r>
            <a:r>
              <a:rPr lang="lb-LU" sz="1200" b="0" dirty="0" smtClean="0"/>
              <a:t> of </a:t>
            </a:r>
            <a:r>
              <a:rPr lang="lb-LU" sz="1200" b="0" dirty="0" err="1" smtClean="0"/>
              <a:t>which</a:t>
            </a:r>
            <a:r>
              <a:rPr lang="lb-LU" sz="1200" b="0" dirty="0" smtClean="0"/>
              <a:t> </a:t>
            </a:r>
            <a:r>
              <a:rPr lang="lb-LU" sz="1200" b="0" dirty="0" err="1" smtClean="0"/>
              <a:t>you</a:t>
            </a:r>
            <a:r>
              <a:rPr lang="lb-LU" sz="1200" b="0" dirty="0" smtClean="0"/>
              <a:t> </a:t>
            </a:r>
            <a:r>
              <a:rPr lang="lb-LU" sz="1200" b="0" dirty="0" err="1" smtClean="0"/>
              <a:t>are</a:t>
            </a:r>
            <a:r>
              <a:rPr lang="lb-LU" sz="1200" b="0" dirty="0" smtClean="0"/>
              <a:t> a </a:t>
            </a:r>
            <a:r>
              <a:rPr lang="lb-LU" sz="1200" b="0" dirty="0" err="1" smtClean="0"/>
              <a:t>member</a:t>
            </a:r>
            <a:r>
              <a:rPr lang="lb-LU" sz="1200" b="0" dirty="0" smtClean="0"/>
              <a:t> – </a:t>
            </a:r>
            <a:r>
              <a:rPr lang="lb-LU" sz="1200" b="0" dirty="0" err="1" smtClean="0"/>
              <a:t>used</a:t>
            </a:r>
            <a:r>
              <a:rPr lang="lb-LU" sz="1200" b="0" dirty="0" smtClean="0"/>
              <a:t> </a:t>
            </a:r>
            <a:r>
              <a:rPr lang="lb-LU" sz="1200" b="0" dirty="0" err="1" smtClean="0"/>
              <a:t>for</a:t>
            </a:r>
            <a:r>
              <a:rPr lang="lb-LU" sz="1200" b="0" dirty="0" smtClean="0"/>
              <a:t> administrative</a:t>
            </a:r>
            <a:r>
              <a:rPr lang="lb-LU" sz="1200" b="0" baseline="0" dirty="0" smtClean="0"/>
              <a:t> Management (</a:t>
            </a:r>
            <a:r>
              <a:rPr lang="lb-LU" sz="1200" b="0" baseline="0" dirty="0" err="1" smtClean="0"/>
              <a:t>sending</a:t>
            </a:r>
            <a:r>
              <a:rPr lang="lb-LU" sz="1200" b="0" baseline="0" dirty="0" smtClean="0"/>
              <a:t> out </a:t>
            </a:r>
            <a:r>
              <a:rPr lang="lb-LU" sz="1200" b="0" baseline="0" dirty="0" err="1" smtClean="0"/>
              <a:t>newsletter</a:t>
            </a:r>
            <a:r>
              <a:rPr lang="lb-LU" sz="1200" b="0" baseline="0" dirty="0" smtClean="0"/>
              <a:t>, </a:t>
            </a:r>
            <a:r>
              <a:rPr lang="lb-LU" sz="1200" b="0" baseline="0" dirty="0" err="1" smtClean="0"/>
              <a:t>membership</a:t>
            </a:r>
            <a:r>
              <a:rPr lang="lb-LU" sz="1200" b="0" baseline="0" dirty="0" smtClean="0"/>
              <a:t> fee, </a:t>
            </a:r>
            <a:r>
              <a:rPr lang="lb-LU" sz="1200" b="0" baseline="0" dirty="0" err="1" smtClean="0"/>
              <a:t>informational</a:t>
            </a:r>
            <a:r>
              <a:rPr lang="lb-LU" sz="1200" b="0" baseline="0" dirty="0" smtClean="0"/>
              <a:t> Flyer, </a:t>
            </a:r>
            <a:r>
              <a:rPr lang="lb-LU" sz="1200" b="0" baseline="0" dirty="0" err="1" smtClean="0"/>
              <a:t>activities</a:t>
            </a:r>
            <a:r>
              <a:rPr lang="lb-LU" sz="1200" b="0" baseline="0" dirty="0" smtClean="0"/>
              <a:t>). Not OK </a:t>
            </a:r>
            <a:r>
              <a:rPr lang="lb-LU" sz="1200" b="0" baseline="0" dirty="0" err="1" smtClean="0"/>
              <a:t>to</a:t>
            </a:r>
            <a:r>
              <a:rPr lang="lb-LU" sz="1200" b="0" baseline="0" dirty="0" smtClean="0"/>
              <a:t> Exchange </a:t>
            </a:r>
            <a:r>
              <a:rPr lang="lb-LU" sz="1200" b="0" baseline="0" dirty="0" err="1" smtClean="0"/>
              <a:t>that</a:t>
            </a:r>
            <a:r>
              <a:rPr lang="lb-LU" sz="1200" b="0" baseline="0" dirty="0" smtClean="0"/>
              <a:t> </a:t>
            </a:r>
            <a:r>
              <a:rPr lang="lb-LU" sz="1200" b="0" baseline="0" dirty="0" err="1" smtClean="0"/>
              <a:t>data</a:t>
            </a:r>
            <a:r>
              <a:rPr lang="lb-LU" sz="1200" b="0" baseline="0" dirty="0" smtClean="0"/>
              <a:t> </a:t>
            </a:r>
            <a:r>
              <a:rPr lang="lb-LU" sz="1200" b="0" baseline="0" dirty="0" err="1" smtClean="0"/>
              <a:t>with</a:t>
            </a:r>
            <a:r>
              <a:rPr lang="lb-LU" sz="1200" b="0" baseline="0" dirty="0" smtClean="0"/>
              <a:t> </a:t>
            </a:r>
            <a:r>
              <a:rPr lang="lb-LU" sz="1200" b="0" baseline="0" dirty="0" err="1" smtClean="0"/>
              <a:t>other</a:t>
            </a:r>
            <a:r>
              <a:rPr lang="lb-LU" sz="1200" b="0" baseline="0" dirty="0" smtClean="0"/>
              <a:t> </a:t>
            </a:r>
            <a:r>
              <a:rPr lang="lb-LU" sz="1200" b="0" baseline="0" dirty="0" err="1" smtClean="0"/>
              <a:t>non</a:t>
            </a:r>
            <a:r>
              <a:rPr lang="lb-LU" sz="1200" b="0" baseline="0" dirty="0" smtClean="0"/>
              <a:t>-</a:t>
            </a:r>
            <a:r>
              <a:rPr lang="lb-LU" sz="1200" b="0" baseline="0" dirty="0" err="1" smtClean="0"/>
              <a:t>for</a:t>
            </a:r>
            <a:r>
              <a:rPr lang="lb-LU" sz="1200" b="0" baseline="0" dirty="0" smtClean="0"/>
              <a:t>-Profit </a:t>
            </a:r>
            <a:r>
              <a:rPr lang="lb-LU" sz="1200" b="0" baseline="0" dirty="0" err="1" smtClean="0"/>
              <a:t>association</a:t>
            </a:r>
            <a:r>
              <a:rPr lang="lb-LU" sz="1200" b="0" baseline="0" dirty="0" smtClean="0"/>
              <a:t> </a:t>
            </a:r>
            <a:r>
              <a:rPr lang="lb-LU" sz="1200" b="0" baseline="0" dirty="0" err="1" smtClean="0"/>
              <a:t>or</a:t>
            </a:r>
            <a:r>
              <a:rPr lang="lb-LU" sz="1200" b="0" baseline="0" dirty="0" smtClean="0"/>
              <a:t> </a:t>
            </a:r>
            <a:r>
              <a:rPr lang="lb-LU" sz="1200" b="0" baseline="0" dirty="0" err="1" smtClean="0"/>
              <a:t>sponsoring</a:t>
            </a:r>
            <a:r>
              <a:rPr lang="lb-LU" sz="1200" b="0" baseline="0" dirty="0" smtClean="0"/>
              <a:t>. </a:t>
            </a:r>
            <a:endParaRPr lang="lb-LU" sz="1200" b="0" dirty="0" smtClean="0"/>
          </a:p>
          <a:p>
            <a:endParaRPr lang="fr-FR" dirty="0"/>
          </a:p>
        </p:txBody>
      </p:sp>
      <p:sp>
        <p:nvSpPr>
          <p:cNvPr id="4" name="Slide Number Placeholder 3"/>
          <p:cNvSpPr>
            <a:spLocks noGrp="1"/>
          </p:cNvSpPr>
          <p:nvPr>
            <p:ph type="sldNum" sz="quarter" idx="10"/>
          </p:nvPr>
        </p:nvSpPr>
        <p:spPr/>
        <p:txBody>
          <a:bodyPr/>
          <a:lstStyle/>
          <a:p>
            <a:pPr>
              <a:defRPr/>
            </a:pPr>
            <a:fld id="{F7482A44-E8EC-483F-BFAA-D3BEA7FEAE89}" type="slidenum">
              <a:rPr lang="fr-FR" smtClean="0"/>
              <a:pPr>
                <a:defRPr/>
              </a:pPr>
              <a:t>19</a:t>
            </a:fld>
            <a:endParaRPr lang="fr-FR"/>
          </a:p>
        </p:txBody>
      </p:sp>
    </p:spTree>
    <p:extLst>
      <p:ext uri="{BB962C8B-B14F-4D97-AF65-F5344CB8AC3E}">
        <p14:creationId xmlns:p14="http://schemas.microsoft.com/office/powerpoint/2010/main" val="1664885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lb-LU" sz="1000" dirty="0" err="1" smtClean="0"/>
              <a:t>Welcome</a:t>
            </a:r>
            <a:r>
              <a:rPr lang="lb-LU" sz="1000" dirty="0" smtClean="0"/>
              <a:t> - </a:t>
            </a:r>
            <a:r>
              <a:rPr lang="lb-LU" sz="1000" b="0" dirty="0" err="1" smtClean="0"/>
              <a:t>Presentation</a:t>
            </a:r>
            <a:r>
              <a:rPr lang="lb-LU" sz="1000" b="0" dirty="0" smtClean="0"/>
              <a:t> of </a:t>
            </a:r>
            <a:r>
              <a:rPr lang="lb-LU" sz="1000" b="0" dirty="0" err="1" smtClean="0"/>
              <a:t>myself</a:t>
            </a:r>
            <a:endParaRPr lang="lb-LU" sz="1000" b="0" dirty="0" smtClean="0"/>
          </a:p>
          <a:p>
            <a:endParaRPr lang="lb-LU" sz="1000" b="0" dirty="0" smtClean="0"/>
          </a:p>
          <a:p>
            <a:r>
              <a:rPr lang="lb-LU" sz="1000" b="1" dirty="0" err="1" smtClean="0"/>
              <a:t>Aim</a:t>
            </a:r>
            <a:r>
              <a:rPr lang="lb-LU" sz="1000" b="1" dirty="0" smtClean="0"/>
              <a:t> of Workshop </a:t>
            </a:r>
            <a:r>
              <a:rPr lang="lb-LU" sz="1000" dirty="0" err="1" smtClean="0"/>
              <a:t>is</a:t>
            </a:r>
            <a:r>
              <a:rPr lang="lb-LU" sz="1000" dirty="0" smtClean="0"/>
              <a:t> </a:t>
            </a:r>
            <a:r>
              <a:rPr lang="lb-LU" sz="1000" dirty="0" err="1" smtClean="0"/>
              <a:t>introduction</a:t>
            </a:r>
            <a:r>
              <a:rPr lang="lb-LU" sz="1000" dirty="0" smtClean="0"/>
              <a:t> </a:t>
            </a:r>
            <a:r>
              <a:rPr lang="lb-LU" sz="1000" dirty="0" err="1" smtClean="0"/>
              <a:t>to</a:t>
            </a:r>
            <a:r>
              <a:rPr lang="lb-LU" sz="1000" dirty="0" smtClean="0"/>
              <a:t> </a:t>
            </a:r>
            <a:r>
              <a:rPr lang="lb-LU" sz="1000" dirty="0" err="1" smtClean="0"/>
              <a:t>data</a:t>
            </a:r>
            <a:r>
              <a:rPr lang="lb-LU" sz="1000" dirty="0" smtClean="0"/>
              <a:t> Protection </a:t>
            </a:r>
            <a:r>
              <a:rPr lang="lb-LU" sz="1000" dirty="0" err="1" smtClean="0"/>
              <a:t>for</a:t>
            </a:r>
            <a:r>
              <a:rPr lang="lb-LU" sz="1000" dirty="0" smtClean="0"/>
              <a:t> </a:t>
            </a:r>
            <a:r>
              <a:rPr lang="lb-LU" sz="1000" dirty="0" err="1" smtClean="0"/>
              <a:t>beginners</a:t>
            </a:r>
            <a:r>
              <a:rPr lang="lb-LU" sz="1000" dirty="0" smtClean="0"/>
              <a:t> - Try</a:t>
            </a:r>
            <a:r>
              <a:rPr lang="lb-LU" sz="1000" baseline="0" dirty="0" smtClean="0"/>
              <a:t> </a:t>
            </a:r>
            <a:r>
              <a:rPr lang="lb-LU" sz="1000" baseline="0" dirty="0" err="1" smtClean="0"/>
              <a:t>to</a:t>
            </a:r>
            <a:r>
              <a:rPr lang="lb-LU" sz="1000" baseline="0" dirty="0" smtClean="0"/>
              <a:t> </a:t>
            </a:r>
            <a:r>
              <a:rPr lang="lb-LU" sz="1000" baseline="0" dirty="0" err="1" smtClean="0"/>
              <a:t>explain</a:t>
            </a:r>
            <a:r>
              <a:rPr lang="lb-LU" sz="1000" baseline="0" dirty="0" smtClean="0"/>
              <a:t> </a:t>
            </a:r>
            <a:r>
              <a:rPr lang="lb-LU" sz="1000" baseline="0" dirty="0" err="1" smtClean="0"/>
              <a:t>concepts</a:t>
            </a:r>
            <a:r>
              <a:rPr lang="lb-LU" sz="1000" baseline="0" dirty="0" smtClean="0"/>
              <a:t> in </a:t>
            </a:r>
            <a:r>
              <a:rPr lang="lb-LU" sz="1000" baseline="0" dirty="0" err="1" smtClean="0"/>
              <a:t>non</a:t>
            </a:r>
            <a:r>
              <a:rPr lang="lb-LU" sz="1000" baseline="0" dirty="0" smtClean="0"/>
              <a:t>-legal </a:t>
            </a:r>
            <a:r>
              <a:rPr lang="lb-LU" sz="1000" baseline="0" dirty="0" err="1" smtClean="0"/>
              <a:t>language</a:t>
            </a:r>
            <a:r>
              <a:rPr lang="lb-LU" sz="1000" baseline="0" dirty="0" smtClean="0"/>
              <a:t> (</a:t>
            </a:r>
            <a:r>
              <a:rPr lang="lb-LU" sz="1000" baseline="0" dirty="0" err="1" smtClean="0"/>
              <a:t>as</a:t>
            </a:r>
            <a:r>
              <a:rPr lang="lb-LU" sz="1000" baseline="0" dirty="0" smtClean="0"/>
              <a:t> </a:t>
            </a:r>
            <a:r>
              <a:rPr lang="lb-LU" sz="1000" baseline="0" dirty="0" err="1" smtClean="0"/>
              <a:t>far</a:t>
            </a:r>
            <a:r>
              <a:rPr lang="lb-LU" sz="1000" baseline="0" dirty="0" smtClean="0"/>
              <a:t> </a:t>
            </a:r>
            <a:r>
              <a:rPr lang="lb-LU" sz="1000" baseline="0" dirty="0" err="1" smtClean="0"/>
              <a:t>as</a:t>
            </a:r>
            <a:r>
              <a:rPr lang="lb-LU" sz="1000" baseline="0" dirty="0" smtClean="0"/>
              <a:t> </a:t>
            </a:r>
            <a:r>
              <a:rPr lang="lb-LU" sz="1000" baseline="0" dirty="0" err="1" smtClean="0"/>
              <a:t>possible</a:t>
            </a:r>
            <a:r>
              <a:rPr lang="lb-LU" sz="1000" baseline="0" dirty="0" smtClean="0"/>
              <a:t>)</a:t>
            </a:r>
          </a:p>
          <a:p>
            <a:endParaRPr lang="lb-LU" sz="1000" baseline="0" dirty="0" smtClean="0"/>
          </a:p>
          <a:p>
            <a:r>
              <a:rPr lang="lb-LU" sz="1000" dirty="0" err="1" smtClean="0"/>
              <a:t>We</a:t>
            </a:r>
            <a:r>
              <a:rPr lang="lb-LU" sz="1000" dirty="0" smtClean="0"/>
              <a:t> </a:t>
            </a:r>
            <a:r>
              <a:rPr lang="lb-LU" sz="1000" dirty="0" err="1" smtClean="0"/>
              <a:t>have</a:t>
            </a:r>
            <a:r>
              <a:rPr lang="lb-LU" sz="1000" dirty="0" smtClean="0"/>
              <a:t> a </a:t>
            </a:r>
            <a:r>
              <a:rPr lang="lb-LU" sz="1000" dirty="0" err="1" smtClean="0"/>
              <a:t>lot</a:t>
            </a:r>
            <a:r>
              <a:rPr lang="lb-LU" sz="1000" dirty="0" smtClean="0"/>
              <a:t> of </a:t>
            </a:r>
            <a:r>
              <a:rPr lang="lb-LU" sz="1000" dirty="0" err="1" smtClean="0"/>
              <a:t>presentations</a:t>
            </a:r>
            <a:r>
              <a:rPr lang="lb-LU" sz="1000" dirty="0" smtClean="0"/>
              <a:t> and </a:t>
            </a:r>
            <a:r>
              <a:rPr lang="lb-LU" sz="1000" baseline="0" dirty="0" smtClean="0"/>
              <a:t>no </a:t>
            </a:r>
            <a:r>
              <a:rPr lang="lb-LU" sz="1000" b="1" baseline="0" dirty="0" err="1" smtClean="0"/>
              <a:t>questions</a:t>
            </a:r>
            <a:r>
              <a:rPr lang="lb-LU" sz="1000" baseline="0" dirty="0" smtClean="0"/>
              <a:t> </a:t>
            </a:r>
            <a:r>
              <a:rPr lang="lb-LU" sz="1000" baseline="0" dirty="0" err="1" smtClean="0"/>
              <a:t>will</a:t>
            </a:r>
            <a:r>
              <a:rPr lang="lb-LU" sz="1000" baseline="0" dirty="0" smtClean="0"/>
              <a:t> </a:t>
            </a:r>
            <a:r>
              <a:rPr lang="lb-LU" sz="1000" baseline="0" dirty="0" err="1" smtClean="0"/>
              <a:t>be</a:t>
            </a:r>
            <a:r>
              <a:rPr lang="lb-LU" sz="1000" baseline="0" dirty="0" smtClean="0"/>
              <a:t> </a:t>
            </a:r>
            <a:r>
              <a:rPr lang="lb-LU" sz="1000" baseline="0" dirty="0" err="1" smtClean="0"/>
              <a:t>taken</a:t>
            </a:r>
            <a:r>
              <a:rPr lang="lb-LU" sz="1000" baseline="0" dirty="0" smtClean="0"/>
              <a:t> </a:t>
            </a:r>
            <a:r>
              <a:rPr lang="lb-LU" sz="1000" baseline="0" dirty="0" err="1" smtClean="0"/>
              <a:t>at</a:t>
            </a:r>
            <a:r>
              <a:rPr lang="lb-LU" sz="1000" baseline="0" dirty="0" smtClean="0"/>
              <a:t> </a:t>
            </a:r>
            <a:r>
              <a:rPr lang="lb-LU" sz="1000" baseline="0" dirty="0" err="1" smtClean="0"/>
              <a:t>the</a:t>
            </a:r>
            <a:r>
              <a:rPr lang="lb-LU" sz="1000" baseline="0" dirty="0" smtClean="0"/>
              <a:t> </a:t>
            </a:r>
            <a:r>
              <a:rPr lang="lb-LU" sz="1000" baseline="0" dirty="0" err="1" smtClean="0"/>
              <a:t>end</a:t>
            </a:r>
            <a:r>
              <a:rPr lang="lb-LU" sz="1000" baseline="0" dirty="0" smtClean="0"/>
              <a:t> of </a:t>
            </a:r>
            <a:r>
              <a:rPr lang="lb-LU" sz="1000" baseline="0" dirty="0" err="1" smtClean="0"/>
              <a:t>each</a:t>
            </a:r>
            <a:r>
              <a:rPr lang="lb-LU" sz="1000" baseline="0" dirty="0" smtClean="0"/>
              <a:t> </a:t>
            </a:r>
            <a:r>
              <a:rPr lang="lb-LU" sz="1000" baseline="0" dirty="0" err="1" smtClean="0"/>
              <a:t>presentation</a:t>
            </a:r>
            <a:r>
              <a:rPr lang="lb-LU" sz="1000" baseline="0" dirty="0" smtClean="0"/>
              <a:t>. </a:t>
            </a:r>
            <a:r>
              <a:rPr lang="lb-LU" sz="1000" baseline="0" dirty="0" err="1" smtClean="0"/>
              <a:t>But</a:t>
            </a:r>
            <a:r>
              <a:rPr lang="lb-LU" sz="1000" baseline="0" dirty="0" smtClean="0"/>
              <a:t> </a:t>
            </a:r>
            <a:r>
              <a:rPr lang="lb-LU" sz="1000" baseline="0" dirty="0" err="1" smtClean="0"/>
              <a:t>we</a:t>
            </a:r>
            <a:r>
              <a:rPr lang="lb-LU" sz="1000" baseline="0" dirty="0" smtClean="0"/>
              <a:t> do </a:t>
            </a:r>
            <a:r>
              <a:rPr lang="lb-LU" sz="1000" baseline="0" dirty="0" err="1" smtClean="0"/>
              <a:t>bundle</a:t>
            </a:r>
            <a:r>
              <a:rPr lang="lb-LU" sz="1000" baseline="0" dirty="0" smtClean="0"/>
              <a:t> </a:t>
            </a:r>
            <a:r>
              <a:rPr lang="lb-LU" sz="1000" baseline="0" dirty="0" err="1" smtClean="0"/>
              <a:t>the</a:t>
            </a:r>
            <a:r>
              <a:rPr lang="lb-LU" sz="1000" baseline="0" dirty="0" smtClean="0"/>
              <a:t> </a:t>
            </a:r>
            <a:r>
              <a:rPr lang="lb-LU" sz="1000" baseline="0" dirty="0" err="1" smtClean="0"/>
              <a:t>questions</a:t>
            </a:r>
            <a:r>
              <a:rPr lang="lb-LU" sz="1000" baseline="0" dirty="0" smtClean="0"/>
              <a:t> </a:t>
            </a:r>
            <a:r>
              <a:rPr lang="lb-LU" sz="1000" baseline="0" dirty="0" err="1" smtClean="0"/>
              <a:t>after</a:t>
            </a:r>
            <a:r>
              <a:rPr lang="lb-LU" sz="1000" baseline="0" dirty="0" smtClean="0"/>
              <a:t> 2 </a:t>
            </a:r>
            <a:r>
              <a:rPr lang="lb-LU" sz="1000" baseline="0" dirty="0" err="1" smtClean="0"/>
              <a:t>presentations</a:t>
            </a:r>
            <a:r>
              <a:rPr lang="lb-LU" sz="1000" baseline="0" dirty="0" smtClean="0"/>
              <a:t>.</a:t>
            </a:r>
            <a:endParaRPr lang="lb-LU" sz="1000" dirty="0" smtClean="0"/>
          </a:p>
          <a:p>
            <a:endParaRPr lang="lb-LU" sz="1000" dirty="0" smtClean="0"/>
          </a:p>
          <a:p>
            <a:r>
              <a:rPr lang="lb-LU" sz="1000" dirty="0" err="1" smtClean="0"/>
              <a:t>What</a:t>
            </a:r>
            <a:r>
              <a:rPr lang="lb-LU" sz="1000" dirty="0" smtClean="0"/>
              <a:t> </a:t>
            </a:r>
            <a:r>
              <a:rPr lang="lb-LU" sz="1000" dirty="0" err="1" smtClean="0"/>
              <a:t>is</a:t>
            </a:r>
            <a:r>
              <a:rPr lang="lb-LU" sz="1000" dirty="0" smtClean="0"/>
              <a:t> </a:t>
            </a:r>
            <a:r>
              <a:rPr lang="lb-LU" sz="1000" dirty="0" err="1" smtClean="0"/>
              <a:t>personal</a:t>
            </a:r>
            <a:r>
              <a:rPr lang="lb-LU" sz="1000" dirty="0" smtClean="0"/>
              <a:t> </a:t>
            </a:r>
            <a:r>
              <a:rPr lang="lb-LU" sz="1000" dirty="0" err="1" smtClean="0"/>
              <a:t>data</a:t>
            </a:r>
            <a:r>
              <a:rPr lang="lb-LU" sz="1000" dirty="0" smtClean="0"/>
              <a:t> – </a:t>
            </a:r>
            <a:r>
              <a:rPr lang="lb-LU" sz="1000" b="1" dirty="0" smtClean="0"/>
              <a:t>Exercice </a:t>
            </a:r>
            <a:r>
              <a:rPr lang="lb-LU" sz="1000" dirty="0" smtClean="0"/>
              <a:t>– </a:t>
            </a:r>
            <a:r>
              <a:rPr lang="lb-LU" sz="1000" dirty="0" err="1" smtClean="0"/>
              <a:t>show</a:t>
            </a:r>
            <a:r>
              <a:rPr lang="lb-LU" sz="1000" dirty="0" smtClean="0"/>
              <a:t> of </a:t>
            </a:r>
            <a:r>
              <a:rPr lang="lb-LU" sz="1000" dirty="0" err="1" smtClean="0"/>
              <a:t>hands</a:t>
            </a:r>
            <a:r>
              <a:rPr lang="lb-LU" sz="1000" dirty="0" smtClean="0"/>
              <a:t> – no </a:t>
            </a:r>
            <a:r>
              <a:rPr lang="lb-LU" sz="1000" dirty="0" err="1" smtClean="0"/>
              <a:t>control</a:t>
            </a:r>
            <a:r>
              <a:rPr lang="lb-LU" sz="1000" dirty="0" smtClean="0"/>
              <a:t> </a:t>
            </a:r>
            <a:r>
              <a:rPr lang="lb-LU" sz="1000" dirty="0" err="1" smtClean="0"/>
              <a:t>if</a:t>
            </a:r>
            <a:r>
              <a:rPr lang="lb-LU" sz="1000" baseline="0" dirty="0" smtClean="0"/>
              <a:t> </a:t>
            </a:r>
            <a:r>
              <a:rPr lang="lb-LU" sz="1000" baseline="0" dirty="0" err="1" smtClean="0"/>
              <a:t>wrong</a:t>
            </a:r>
            <a:endParaRPr lang="lb-LU" sz="1000" dirty="0" smtClean="0"/>
          </a:p>
          <a:p>
            <a:endParaRPr lang="lb-LU" sz="1000" dirty="0" smtClean="0"/>
          </a:p>
          <a:p>
            <a:r>
              <a:rPr lang="lb-LU" sz="1000" kern="1200" dirty="0" err="1" smtClean="0">
                <a:solidFill>
                  <a:schemeClr val="tx1"/>
                </a:solidFill>
                <a:effectLst/>
                <a:latin typeface="Times" charset="0"/>
                <a:ea typeface="+mn-ea"/>
                <a:cs typeface="Arial" charset="0"/>
              </a:rPr>
              <a:t>Social</a:t>
            </a:r>
            <a:r>
              <a:rPr lang="lb-LU" sz="1000" kern="1200" dirty="0" smtClean="0">
                <a:solidFill>
                  <a:schemeClr val="tx1"/>
                </a:solidFill>
                <a:effectLst/>
                <a:latin typeface="Times" charset="0"/>
                <a:ea typeface="+mn-ea"/>
                <a:cs typeface="Arial" charset="0"/>
              </a:rPr>
              <a:t> </a:t>
            </a:r>
            <a:r>
              <a:rPr lang="lb-LU" sz="1000" kern="1200" dirty="0" err="1" smtClean="0">
                <a:solidFill>
                  <a:schemeClr val="tx1"/>
                </a:solidFill>
                <a:effectLst/>
                <a:latin typeface="Times" charset="0"/>
                <a:ea typeface="+mn-ea"/>
                <a:cs typeface="Arial" charset="0"/>
              </a:rPr>
              <a:t>security</a:t>
            </a:r>
            <a:r>
              <a:rPr lang="lb-LU" sz="1000" kern="1200" dirty="0" smtClean="0">
                <a:solidFill>
                  <a:schemeClr val="tx1"/>
                </a:solidFill>
                <a:effectLst/>
                <a:latin typeface="Times" charset="0"/>
                <a:ea typeface="+mn-ea"/>
                <a:cs typeface="Arial" charset="0"/>
              </a:rPr>
              <a:t> </a:t>
            </a:r>
            <a:r>
              <a:rPr lang="lb-LU" sz="1000" kern="1200" dirty="0" err="1" smtClean="0">
                <a:solidFill>
                  <a:schemeClr val="tx1"/>
                </a:solidFill>
                <a:effectLst/>
                <a:latin typeface="Times" charset="0"/>
                <a:ea typeface="+mn-ea"/>
                <a:cs typeface="Arial" charset="0"/>
              </a:rPr>
              <a:t>number</a:t>
            </a:r>
            <a:r>
              <a:rPr lang="lb-LU" sz="1000" kern="1200" dirty="0" smtClean="0">
                <a:solidFill>
                  <a:schemeClr val="tx1"/>
                </a:solidFill>
                <a:effectLst/>
                <a:latin typeface="Times" charset="0"/>
                <a:ea typeface="+mn-ea"/>
                <a:cs typeface="Arial" charset="0"/>
              </a:rPr>
              <a:t> (</a:t>
            </a:r>
            <a:r>
              <a:rPr lang="lb-LU" sz="1000" kern="1200" dirty="0" err="1" smtClean="0">
                <a:solidFill>
                  <a:schemeClr val="tx1"/>
                </a:solidFill>
                <a:effectLst/>
                <a:latin typeface="Times" charset="0"/>
                <a:ea typeface="+mn-ea"/>
                <a:cs typeface="Arial" charset="0"/>
              </a:rPr>
              <a:t>matricule</a:t>
            </a:r>
            <a:r>
              <a:rPr lang="lb-LU" sz="1000" kern="1200" dirty="0" smtClean="0">
                <a:solidFill>
                  <a:schemeClr val="tx1"/>
                </a:solidFill>
                <a:effectLst/>
                <a:latin typeface="Times" charset="0"/>
                <a:ea typeface="+mn-ea"/>
                <a:cs typeface="Arial" charset="0"/>
              </a:rPr>
              <a:t>)?</a:t>
            </a:r>
            <a:endParaRPr lang="en-US" sz="1000" kern="1200" dirty="0" smtClean="0">
              <a:solidFill>
                <a:schemeClr val="tx1"/>
              </a:solidFill>
              <a:effectLst/>
              <a:latin typeface="Times" charset="0"/>
              <a:ea typeface="+mn-ea"/>
              <a:cs typeface="Arial" charset="0"/>
            </a:endParaRPr>
          </a:p>
          <a:p>
            <a:r>
              <a:rPr lang="lb-LU" sz="1000" kern="1200" dirty="0" err="1" smtClean="0">
                <a:solidFill>
                  <a:schemeClr val="tx1"/>
                </a:solidFill>
                <a:effectLst/>
                <a:latin typeface="Times" charset="0"/>
                <a:ea typeface="+mn-ea"/>
                <a:cs typeface="Arial" charset="0"/>
              </a:rPr>
              <a:t>Family</a:t>
            </a:r>
            <a:r>
              <a:rPr lang="lb-LU" sz="1000" kern="1200" baseline="0" dirty="0" smtClean="0">
                <a:solidFill>
                  <a:schemeClr val="tx1"/>
                </a:solidFill>
                <a:effectLst/>
                <a:latin typeface="Times" charset="0"/>
                <a:ea typeface="+mn-ea"/>
                <a:cs typeface="Arial" charset="0"/>
              </a:rPr>
              <a:t> and </a:t>
            </a:r>
            <a:r>
              <a:rPr lang="lb-LU" sz="1000" kern="1200" baseline="0" dirty="0" err="1" smtClean="0">
                <a:solidFill>
                  <a:schemeClr val="tx1"/>
                </a:solidFill>
                <a:effectLst/>
                <a:latin typeface="Times" charset="0"/>
                <a:ea typeface="+mn-ea"/>
                <a:cs typeface="Arial" charset="0"/>
              </a:rPr>
              <a:t>given</a:t>
            </a:r>
            <a:r>
              <a:rPr lang="lb-LU" sz="1000" kern="1200" baseline="0" dirty="0" smtClean="0">
                <a:solidFill>
                  <a:schemeClr val="tx1"/>
                </a:solidFill>
                <a:effectLst/>
                <a:latin typeface="Times" charset="0"/>
                <a:ea typeface="+mn-ea"/>
                <a:cs typeface="Arial" charset="0"/>
              </a:rPr>
              <a:t> </a:t>
            </a:r>
            <a:r>
              <a:rPr lang="lb-LU" sz="1000" kern="1200" baseline="0" dirty="0" err="1" smtClean="0">
                <a:solidFill>
                  <a:schemeClr val="tx1"/>
                </a:solidFill>
                <a:effectLst/>
                <a:latin typeface="Times" charset="0"/>
                <a:ea typeface="+mn-ea"/>
                <a:cs typeface="Arial" charset="0"/>
              </a:rPr>
              <a:t>name</a:t>
            </a:r>
            <a:r>
              <a:rPr lang="lb-LU" sz="1000" kern="1200" baseline="0" dirty="0" smtClean="0">
                <a:solidFill>
                  <a:schemeClr val="tx1"/>
                </a:solidFill>
                <a:effectLst/>
                <a:latin typeface="Times" charset="0"/>
                <a:ea typeface="+mn-ea"/>
                <a:cs typeface="Arial" charset="0"/>
              </a:rPr>
              <a:t>?</a:t>
            </a:r>
            <a:endParaRPr lang="en-US" sz="1000" kern="1200" dirty="0" smtClean="0">
              <a:solidFill>
                <a:schemeClr val="tx1"/>
              </a:solidFill>
              <a:effectLst/>
              <a:latin typeface="Times" charset="0"/>
              <a:ea typeface="+mn-ea"/>
              <a:cs typeface="Arial" charset="0"/>
            </a:endParaRPr>
          </a:p>
          <a:p>
            <a:r>
              <a:rPr lang="lb-LU" sz="1000" kern="1200" dirty="0" err="1" smtClean="0">
                <a:solidFill>
                  <a:schemeClr val="tx1"/>
                </a:solidFill>
                <a:effectLst/>
                <a:latin typeface="Times" charset="0"/>
                <a:ea typeface="+mn-ea"/>
                <a:cs typeface="Arial" charset="0"/>
              </a:rPr>
              <a:t>Your</a:t>
            </a:r>
            <a:r>
              <a:rPr lang="lb-LU" sz="1000" kern="1200" dirty="0" smtClean="0">
                <a:solidFill>
                  <a:schemeClr val="tx1"/>
                </a:solidFill>
                <a:effectLst/>
                <a:latin typeface="Times" charset="0"/>
                <a:ea typeface="+mn-ea"/>
                <a:cs typeface="Arial" charset="0"/>
              </a:rPr>
              <a:t> </a:t>
            </a:r>
            <a:r>
              <a:rPr lang="lb-LU" sz="1000" kern="1200" dirty="0" err="1" smtClean="0">
                <a:solidFill>
                  <a:schemeClr val="tx1"/>
                </a:solidFill>
                <a:effectLst/>
                <a:latin typeface="Times" charset="0"/>
                <a:ea typeface="+mn-ea"/>
                <a:cs typeface="Arial" charset="0"/>
              </a:rPr>
              <a:t>home</a:t>
            </a:r>
            <a:r>
              <a:rPr lang="lb-LU" sz="1000" kern="1200" dirty="0" smtClean="0">
                <a:solidFill>
                  <a:schemeClr val="tx1"/>
                </a:solidFill>
                <a:effectLst/>
                <a:latin typeface="Times" charset="0"/>
                <a:ea typeface="+mn-ea"/>
                <a:cs typeface="Arial" charset="0"/>
              </a:rPr>
              <a:t> </a:t>
            </a:r>
            <a:r>
              <a:rPr lang="lb-LU" sz="1000" kern="1200" dirty="0" err="1" smtClean="0">
                <a:solidFill>
                  <a:schemeClr val="tx1"/>
                </a:solidFill>
                <a:effectLst/>
                <a:latin typeface="Times" charset="0"/>
                <a:ea typeface="+mn-ea"/>
                <a:cs typeface="Arial" charset="0"/>
              </a:rPr>
              <a:t>address</a:t>
            </a:r>
            <a:r>
              <a:rPr lang="lb-LU" sz="1000" kern="1200" dirty="0" smtClean="0">
                <a:solidFill>
                  <a:schemeClr val="tx1"/>
                </a:solidFill>
                <a:effectLst/>
                <a:latin typeface="Times" charset="0"/>
                <a:ea typeface="+mn-ea"/>
                <a:cs typeface="Arial" charset="0"/>
              </a:rPr>
              <a:t>?</a:t>
            </a:r>
            <a:endParaRPr lang="en-US" sz="1000" kern="1200" dirty="0" smtClean="0">
              <a:solidFill>
                <a:schemeClr val="tx1"/>
              </a:solidFill>
              <a:effectLst/>
              <a:latin typeface="Times" charset="0"/>
              <a:ea typeface="+mn-ea"/>
              <a:cs typeface="Arial" charset="0"/>
            </a:endParaRPr>
          </a:p>
          <a:p>
            <a:r>
              <a:rPr lang="lb-LU" sz="1000" kern="1200" dirty="0" err="1" smtClean="0">
                <a:solidFill>
                  <a:schemeClr val="tx1"/>
                </a:solidFill>
                <a:effectLst/>
                <a:latin typeface="Times" charset="0"/>
                <a:ea typeface="+mn-ea"/>
                <a:cs typeface="Arial" charset="0"/>
              </a:rPr>
              <a:t>Telephone</a:t>
            </a:r>
            <a:r>
              <a:rPr lang="lb-LU" sz="1000" kern="1200" dirty="0" smtClean="0">
                <a:solidFill>
                  <a:schemeClr val="tx1"/>
                </a:solidFill>
                <a:effectLst/>
                <a:latin typeface="Times" charset="0"/>
                <a:ea typeface="+mn-ea"/>
                <a:cs typeface="Arial" charset="0"/>
              </a:rPr>
              <a:t> </a:t>
            </a:r>
            <a:r>
              <a:rPr lang="lb-LU" sz="1000" kern="1200" dirty="0" err="1" smtClean="0">
                <a:solidFill>
                  <a:schemeClr val="tx1"/>
                </a:solidFill>
                <a:effectLst/>
                <a:latin typeface="Times" charset="0"/>
                <a:ea typeface="+mn-ea"/>
                <a:cs typeface="Arial" charset="0"/>
              </a:rPr>
              <a:t>number</a:t>
            </a:r>
            <a:r>
              <a:rPr lang="lb-LU" sz="1000" kern="1200" dirty="0" smtClean="0">
                <a:solidFill>
                  <a:schemeClr val="tx1"/>
                </a:solidFill>
                <a:effectLst/>
                <a:latin typeface="Times" charset="0"/>
                <a:ea typeface="+mn-ea"/>
                <a:cs typeface="Arial" charset="0"/>
              </a:rPr>
              <a:t>?</a:t>
            </a:r>
          </a:p>
          <a:p>
            <a:r>
              <a:rPr lang="lb-LU" sz="1000" kern="1200" dirty="0" err="1" smtClean="0">
                <a:solidFill>
                  <a:schemeClr val="tx1"/>
                </a:solidFill>
                <a:effectLst/>
                <a:latin typeface="Times" charset="0"/>
                <a:ea typeface="+mn-ea"/>
                <a:cs typeface="Arial" charset="0"/>
              </a:rPr>
              <a:t>Your</a:t>
            </a:r>
            <a:r>
              <a:rPr lang="lb-LU" sz="1000" kern="1200" dirty="0" smtClean="0">
                <a:solidFill>
                  <a:schemeClr val="tx1"/>
                </a:solidFill>
                <a:effectLst/>
                <a:latin typeface="Times" charset="0"/>
                <a:ea typeface="+mn-ea"/>
                <a:cs typeface="Arial" charset="0"/>
              </a:rPr>
              <a:t> </a:t>
            </a:r>
            <a:r>
              <a:rPr lang="lb-LU" sz="1000" kern="1200" dirty="0" err="1" smtClean="0">
                <a:solidFill>
                  <a:schemeClr val="tx1"/>
                </a:solidFill>
                <a:effectLst/>
                <a:latin typeface="Times" charset="0"/>
                <a:ea typeface="+mn-ea"/>
                <a:cs typeface="Arial" charset="0"/>
              </a:rPr>
              <a:t>company</a:t>
            </a:r>
            <a:r>
              <a:rPr lang="lb-LU" sz="1000" kern="1200" dirty="0" smtClean="0">
                <a:solidFill>
                  <a:schemeClr val="tx1"/>
                </a:solidFill>
                <a:effectLst/>
                <a:latin typeface="Times" charset="0"/>
                <a:ea typeface="+mn-ea"/>
                <a:cs typeface="Arial" charset="0"/>
              </a:rPr>
              <a:t> </a:t>
            </a:r>
            <a:r>
              <a:rPr lang="lb-LU" sz="1000" kern="1200" dirty="0" err="1" smtClean="0">
                <a:solidFill>
                  <a:schemeClr val="tx1"/>
                </a:solidFill>
                <a:effectLst/>
                <a:latin typeface="Times" charset="0"/>
                <a:ea typeface="+mn-ea"/>
                <a:cs typeface="Arial" charset="0"/>
              </a:rPr>
              <a:t>identification</a:t>
            </a:r>
            <a:r>
              <a:rPr lang="lb-LU" sz="1000" kern="1200" dirty="0" smtClean="0">
                <a:solidFill>
                  <a:schemeClr val="tx1"/>
                </a:solidFill>
                <a:effectLst/>
                <a:latin typeface="Times" charset="0"/>
                <a:ea typeface="+mn-ea"/>
                <a:cs typeface="Arial" charset="0"/>
              </a:rPr>
              <a:t> </a:t>
            </a:r>
            <a:r>
              <a:rPr lang="lb-LU" sz="1000" kern="1200" dirty="0" err="1" smtClean="0">
                <a:solidFill>
                  <a:schemeClr val="tx1"/>
                </a:solidFill>
                <a:effectLst/>
                <a:latin typeface="Times" charset="0"/>
                <a:ea typeface="+mn-ea"/>
                <a:cs typeface="Arial" charset="0"/>
              </a:rPr>
              <a:t>number</a:t>
            </a:r>
            <a:r>
              <a:rPr lang="lb-LU" sz="1000" kern="1200" dirty="0" smtClean="0">
                <a:solidFill>
                  <a:schemeClr val="tx1"/>
                </a:solidFill>
                <a:effectLst/>
                <a:latin typeface="Times" charset="0"/>
                <a:ea typeface="+mn-ea"/>
                <a:cs typeface="Arial" charset="0"/>
              </a:rPr>
              <a:t> (RCS </a:t>
            </a:r>
            <a:r>
              <a:rPr lang="lb-LU" sz="1000" kern="1200" dirty="0" err="1" smtClean="0">
                <a:solidFill>
                  <a:schemeClr val="tx1"/>
                </a:solidFill>
                <a:effectLst/>
                <a:latin typeface="Times" charset="0"/>
                <a:ea typeface="+mn-ea"/>
                <a:cs typeface="Arial" charset="0"/>
              </a:rPr>
              <a:t>number</a:t>
            </a:r>
            <a:r>
              <a:rPr lang="lb-LU" sz="1000" kern="1200" dirty="0" smtClean="0">
                <a:solidFill>
                  <a:schemeClr val="tx1"/>
                </a:solidFill>
                <a:effectLst/>
                <a:latin typeface="Times" charset="0"/>
                <a:ea typeface="+mn-ea"/>
                <a:cs typeface="Arial" charset="0"/>
              </a:rPr>
              <a:t>) No</a:t>
            </a:r>
            <a:endParaRPr lang="en-US" sz="1000" kern="1200" dirty="0" smtClean="0">
              <a:solidFill>
                <a:schemeClr val="tx1"/>
              </a:solidFill>
              <a:effectLst/>
              <a:latin typeface="Times" charset="0"/>
              <a:ea typeface="+mn-ea"/>
              <a:cs typeface="Arial" charset="0"/>
            </a:endParaRPr>
          </a:p>
          <a:p>
            <a:r>
              <a:rPr lang="fr-LU" sz="1000" kern="1200" dirty="0" smtClean="0">
                <a:solidFill>
                  <a:schemeClr val="tx1"/>
                </a:solidFill>
                <a:effectLst/>
                <a:latin typeface="Times" charset="0"/>
                <a:ea typeface="+mn-ea"/>
                <a:cs typeface="Arial" charset="0"/>
              </a:rPr>
              <a:t>Bank </a:t>
            </a:r>
            <a:r>
              <a:rPr lang="fr-LU" sz="1000" kern="1200" dirty="0" err="1" smtClean="0">
                <a:solidFill>
                  <a:schemeClr val="tx1"/>
                </a:solidFill>
                <a:effectLst/>
                <a:latin typeface="Times" charset="0"/>
                <a:ea typeface="+mn-ea"/>
                <a:cs typeface="Arial" charset="0"/>
              </a:rPr>
              <a:t>account</a:t>
            </a:r>
            <a:r>
              <a:rPr lang="fr-LU" sz="1000" kern="1200" dirty="0" smtClean="0">
                <a:solidFill>
                  <a:schemeClr val="tx1"/>
                </a:solidFill>
                <a:effectLst/>
                <a:latin typeface="Times" charset="0"/>
                <a:ea typeface="+mn-ea"/>
                <a:cs typeface="Arial" charset="0"/>
              </a:rPr>
              <a:t> </a:t>
            </a:r>
            <a:r>
              <a:rPr lang="fr-LU" sz="1000" kern="1200" dirty="0" err="1" smtClean="0">
                <a:solidFill>
                  <a:schemeClr val="tx1"/>
                </a:solidFill>
                <a:effectLst/>
                <a:latin typeface="Times" charset="0"/>
                <a:ea typeface="+mn-ea"/>
                <a:cs typeface="Arial" charset="0"/>
              </a:rPr>
              <a:t>number</a:t>
            </a:r>
            <a:r>
              <a:rPr lang="fr-LU" sz="1000" kern="1200" dirty="0" smtClean="0">
                <a:solidFill>
                  <a:schemeClr val="tx1"/>
                </a:solidFill>
                <a:effectLst/>
                <a:latin typeface="Times" charset="0"/>
                <a:ea typeface="+mn-ea"/>
                <a:cs typeface="Arial" charset="0"/>
              </a:rPr>
              <a:t>?</a:t>
            </a:r>
          </a:p>
          <a:p>
            <a:r>
              <a:rPr lang="fr-LU" sz="1000" kern="1200" dirty="0" err="1" smtClean="0">
                <a:solidFill>
                  <a:schemeClr val="tx1"/>
                </a:solidFill>
                <a:effectLst/>
                <a:latin typeface="Times" charset="0"/>
                <a:ea typeface="+mn-ea"/>
                <a:cs typeface="Arial" charset="0"/>
              </a:rPr>
              <a:t>Amount</a:t>
            </a:r>
            <a:r>
              <a:rPr lang="fr-LU" sz="1000" kern="1200" dirty="0" smtClean="0">
                <a:solidFill>
                  <a:schemeClr val="tx1"/>
                </a:solidFill>
                <a:effectLst/>
                <a:latin typeface="Times" charset="0"/>
                <a:ea typeface="+mn-ea"/>
                <a:cs typeface="Arial" charset="0"/>
              </a:rPr>
              <a:t> of </a:t>
            </a:r>
            <a:r>
              <a:rPr lang="fr-LU" sz="1000" kern="1200" dirty="0" err="1" smtClean="0">
                <a:solidFill>
                  <a:schemeClr val="tx1"/>
                </a:solidFill>
                <a:effectLst/>
                <a:latin typeface="Times" charset="0"/>
                <a:ea typeface="+mn-ea"/>
                <a:cs typeface="Arial" charset="0"/>
              </a:rPr>
              <a:t>wages</a:t>
            </a:r>
            <a:r>
              <a:rPr lang="fr-LU" sz="1000" kern="1200" dirty="0" smtClean="0">
                <a:solidFill>
                  <a:schemeClr val="tx1"/>
                </a:solidFill>
                <a:effectLst/>
                <a:latin typeface="Times" charset="0"/>
                <a:ea typeface="+mn-ea"/>
                <a:cs typeface="Arial" charset="0"/>
              </a:rPr>
              <a:t> </a:t>
            </a:r>
            <a:r>
              <a:rPr lang="fr-LU" sz="1000" kern="1200" dirty="0" err="1" smtClean="0">
                <a:solidFill>
                  <a:schemeClr val="tx1"/>
                </a:solidFill>
                <a:effectLst/>
                <a:latin typeface="Times" charset="0"/>
                <a:ea typeface="+mn-ea"/>
                <a:cs typeface="Arial" charset="0"/>
              </a:rPr>
              <a:t>you</a:t>
            </a:r>
            <a:r>
              <a:rPr lang="fr-LU" sz="1000" kern="1200" dirty="0" smtClean="0">
                <a:solidFill>
                  <a:schemeClr val="tx1"/>
                </a:solidFill>
                <a:effectLst/>
                <a:latin typeface="Times" charset="0"/>
                <a:ea typeface="+mn-ea"/>
                <a:cs typeface="Arial" charset="0"/>
              </a:rPr>
              <a:t> </a:t>
            </a:r>
            <a:r>
              <a:rPr lang="fr-LU" sz="1000" kern="1200" dirty="0" err="1" smtClean="0">
                <a:solidFill>
                  <a:schemeClr val="tx1"/>
                </a:solidFill>
                <a:effectLst/>
                <a:latin typeface="Times" charset="0"/>
                <a:ea typeface="+mn-ea"/>
                <a:cs typeface="Arial" charset="0"/>
              </a:rPr>
              <a:t>earn</a:t>
            </a:r>
            <a:r>
              <a:rPr lang="fr-LU" sz="1000" kern="1200" dirty="0" smtClean="0">
                <a:solidFill>
                  <a:schemeClr val="tx1"/>
                </a:solidFill>
                <a:effectLst/>
                <a:latin typeface="Times" charset="0"/>
                <a:ea typeface="+mn-ea"/>
                <a:cs typeface="Arial" charset="0"/>
              </a:rPr>
              <a:t>? No</a:t>
            </a:r>
          </a:p>
          <a:p>
            <a:r>
              <a:rPr lang="fr-LU" sz="1000" kern="1200" dirty="0" smtClean="0">
                <a:solidFill>
                  <a:schemeClr val="tx1"/>
                </a:solidFill>
                <a:effectLst/>
                <a:latin typeface="Times" charset="0"/>
                <a:ea typeface="+mn-ea"/>
                <a:cs typeface="Arial" charset="0"/>
              </a:rPr>
              <a:t>Marital</a:t>
            </a:r>
            <a:r>
              <a:rPr lang="fr-LU" sz="1000" kern="1200" baseline="0" dirty="0" smtClean="0">
                <a:solidFill>
                  <a:schemeClr val="tx1"/>
                </a:solidFill>
                <a:effectLst/>
                <a:latin typeface="Times" charset="0"/>
                <a:ea typeface="+mn-ea"/>
                <a:cs typeface="Arial" charset="0"/>
              </a:rPr>
              <a:t> </a:t>
            </a:r>
            <a:r>
              <a:rPr lang="fr-LU" sz="1000" kern="1200" baseline="0" dirty="0" err="1" smtClean="0">
                <a:solidFill>
                  <a:schemeClr val="tx1"/>
                </a:solidFill>
                <a:effectLst/>
                <a:latin typeface="Times" charset="0"/>
                <a:ea typeface="+mn-ea"/>
                <a:cs typeface="Arial" charset="0"/>
              </a:rPr>
              <a:t>status</a:t>
            </a:r>
            <a:r>
              <a:rPr lang="fr-LU" sz="1000" kern="1200" baseline="0" dirty="0" smtClean="0">
                <a:solidFill>
                  <a:schemeClr val="tx1"/>
                </a:solidFill>
                <a:effectLst/>
                <a:latin typeface="Times" charset="0"/>
                <a:ea typeface="+mn-ea"/>
                <a:cs typeface="Arial" charset="0"/>
              </a:rPr>
              <a:t>? No per se.</a:t>
            </a:r>
            <a:endParaRPr lang="en-US" sz="1000" kern="1200" dirty="0" smtClean="0">
              <a:solidFill>
                <a:schemeClr val="tx1"/>
              </a:solidFill>
              <a:effectLst/>
              <a:latin typeface="Times" charset="0"/>
              <a:ea typeface="+mn-ea"/>
              <a:cs typeface="Arial" charset="0"/>
            </a:endParaRPr>
          </a:p>
          <a:p>
            <a:r>
              <a:rPr lang="lb-LU" sz="1000" kern="1200" dirty="0" smtClean="0">
                <a:solidFill>
                  <a:schemeClr val="tx1"/>
                </a:solidFill>
                <a:effectLst/>
                <a:latin typeface="Times" charset="0"/>
                <a:ea typeface="+mn-ea"/>
                <a:cs typeface="Arial" charset="0"/>
              </a:rPr>
              <a:t>IP </a:t>
            </a:r>
            <a:r>
              <a:rPr lang="lb-LU" sz="1000" kern="1200" dirty="0" err="1" smtClean="0">
                <a:solidFill>
                  <a:schemeClr val="tx1"/>
                </a:solidFill>
                <a:effectLst/>
                <a:latin typeface="Times" charset="0"/>
                <a:ea typeface="+mn-ea"/>
                <a:cs typeface="Arial" charset="0"/>
              </a:rPr>
              <a:t>Address</a:t>
            </a:r>
            <a:r>
              <a:rPr lang="lb-LU" sz="1000" kern="1200" dirty="0" smtClean="0">
                <a:solidFill>
                  <a:schemeClr val="tx1"/>
                </a:solidFill>
                <a:effectLst/>
                <a:latin typeface="Times" charset="0"/>
                <a:ea typeface="+mn-ea"/>
                <a:cs typeface="Arial" charset="0"/>
              </a:rPr>
              <a:t>?</a:t>
            </a:r>
            <a:endParaRPr lang="en-US" sz="1000" kern="1200" dirty="0" smtClean="0">
              <a:solidFill>
                <a:schemeClr val="tx1"/>
              </a:solidFill>
              <a:effectLst/>
              <a:latin typeface="Times" charset="0"/>
              <a:ea typeface="+mn-ea"/>
              <a:cs typeface="Arial" charset="0"/>
            </a:endParaRPr>
          </a:p>
          <a:p>
            <a:r>
              <a:rPr lang="lb-LU" sz="1000" kern="1200" dirty="0" err="1" smtClean="0">
                <a:solidFill>
                  <a:schemeClr val="tx1"/>
                </a:solidFill>
                <a:effectLst/>
                <a:latin typeface="Times" charset="0"/>
                <a:ea typeface="+mn-ea"/>
                <a:cs typeface="Arial" charset="0"/>
              </a:rPr>
              <a:t>Voice</a:t>
            </a:r>
            <a:r>
              <a:rPr lang="lb-LU" sz="1000" kern="1200" dirty="0" smtClean="0">
                <a:solidFill>
                  <a:schemeClr val="tx1"/>
                </a:solidFill>
                <a:effectLst/>
                <a:latin typeface="Times" charset="0"/>
                <a:ea typeface="+mn-ea"/>
                <a:cs typeface="Arial" charset="0"/>
              </a:rPr>
              <a:t> </a:t>
            </a:r>
            <a:r>
              <a:rPr lang="lb-LU" sz="1000" kern="1200" dirty="0" err="1" smtClean="0">
                <a:solidFill>
                  <a:schemeClr val="tx1"/>
                </a:solidFill>
                <a:effectLst/>
                <a:latin typeface="Times" charset="0"/>
                <a:ea typeface="+mn-ea"/>
                <a:cs typeface="Arial" charset="0"/>
              </a:rPr>
              <a:t>recording</a:t>
            </a:r>
            <a:r>
              <a:rPr lang="lb-LU" sz="1000" kern="1200" dirty="0" smtClean="0">
                <a:solidFill>
                  <a:schemeClr val="tx1"/>
                </a:solidFill>
                <a:effectLst/>
                <a:latin typeface="Times" charset="0"/>
                <a:ea typeface="+mn-ea"/>
                <a:cs typeface="Arial" charset="0"/>
              </a:rPr>
              <a:t>?</a:t>
            </a:r>
          </a:p>
          <a:p>
            <a:r>
              <a:rPr lang="lb-LU" sz="1000" kern="1200" dirty="0" smtClean="0">
                <a:solidFill>
                  <a:schemeClr val="tx1"/>
                </a:solidFill>
                <a:effectLst/>
                <a:latin typeface="Times" charset="0"/>
                <a:ea typeface="+mn-ea"/>
                <a:cs typeface="Arial" charset="0"/>
              </a:rPr>
              <a:t>A Photo? </a:t>
            </a:r>
            <a:r>
              <a:rPr lang="lb-LU" sz="1000" kern="1200" dirty="0" err="1" smtClean="0">
                <a:solidFill>
                  <a:schemeClr val="tx1"/>
                </a:solidFill>
                <a:effectLst/>
                <a:latin typeface="Times" charset="0"/>
                <a:ea typeface="+mn-ea"/>
                <a:cs typeface="Arial" charset="0"/>
              </a:rPr>
              <a:t>Depends</a:t>
            </a:r>
            <a:r>
              <a:rPr lang="lb-LU" sz="1000" kern="1200" dirty="0" smtClean="0">
                <a:solidFill>
                  <a:schemeClr val="tx1"/>
                </a:solidFill>
                <a:effectLst/>
                <a:latin typeface="Times" charset="0"/>
                <a:ea typeface="+mn-ea"/>
                <a:cs typeface="Arial" charset="0"/>
              </a:rPr>
              <a:t> of </a:t>
            </a:r>
            <a:r>
              <a:rPr lang="lb-LU" sz="1000" kern="1200" dirty="0" err="1" smtClean="0">
                <a:solidFill>
                  <a:schemeClr val="tx1"/>
                </a:solidFill>
                <a:effectLst/>
                <a:latin typeface="Times" charset="0"/>
                <a:ea typeface="+mn-ea"/>
                <a:cs typeface="Arial" charset="0"/>
              </a:rPr>
              <a:t>the</a:t>
            </a:r>
            <a:r>
              <a:rPr lang="lb-LU" sz="1000" kern="1200" dirty="0" smtClean="0">
                <a:solidFill>
                  <a:schemeClr val="tx1"/>
                </a:solidFill>
                <a:effectLst/>
                <a:latin typeface="Times" charset="0"/>
                <a:ea typeface="+mn-ea"/>
                <a:cs typeface="Arial" charset="0"/>
              </a:rPr>
              <a:t> </a:t>
            </a:r>
            <a:r>
              <a:rPr lang="lb-LU" sz="1000" kern="1200" dirty="0" err="1" smtClean="0">
                <a:solidFill>
                  <a:schemeClr val="tx1"/>
                </a:solidFill>
                <a:effectLst/>
                <a:latin typeface="Times" charset="0"/>
                <a:ea typeface="+mn-ea"/>
                <a:cs typeface="Arial" charset="0"/>
              </a:rPr>
              <a:t>subject</a:t>
            </a:r>
            <a:r>
              <a:rPr lang="lb-LU" sz="1000" kern="1200" dirty="0" smtClean="0">
                <a:solidFill>
                  <a:schemeClr val="tx1"/>
                </a:solidFill>
                <a:effectLst/>
                <a:latin typeface="Times" charset="0"/>
                <a:ea typeface="+mn-ea"/>
                <a:cs typeface="Arial" charset="0"/>
              </a:rPr>
              <a:t> – </a:t>
            </a:r>
            <a:r>
              <a:rPr lang="lb-LU" sz="1000" kern="1200" dirty="0" err="1" smtClean="0">
                <a:solidFill>
                  <a:schemeClr val="tx1"/>
                </a:solidFill>
                <a:effectLst/>
                <a:latin typeface="Times" charset="0"/>
                <a:ea typeface="+mn-ea"/>
                <a:cs typeface="Arial" charset="0"/>
              </a:rPr>
              <a:t>tree</a:t>
            </a:r>
            <a:r>
              <a:rPr lang="lb-LU" sz="1000" kern="1200" dirty="0" smtClean="0">
                <a:solidFill>
                  <a:schemeClr val="tx1"/>
                </a:solidFill>
                <a:effectLst/>
                <a:latin typeface="Times" charset="0"/>
                <a:ea typeface="+mn-ea"/>
                <a:cs typeface="Arial" charset="0"/>
              </a:rPr>
              <a:t> </a:t>
            </a:r>
            <a:r>
              <a:rPr lang="lb-LU" sz="1000" kern="1200" dirty="0" err="1" smtClean="0">
                <a:solidFill>
                  <a:schemeClr val="tx1"/>
                </a:solidFill>
                <a:effectLst/>
                <a:latin typeface="Times" charset="0"/>
                <a:ea typeface="+mn-ea"/>
                <a:cs typeface="Arial" charset="0"/>
              </a:rPr>
              <a:t>or</a:t>
            </a:r>
            <a:r>
              <a:rPr lang="lb-LU" sz="1000" kern="1200" dirty="0" smtClean="0">
                <a:solidFill>
                  <a:schemeClr val="tx1"/>
                </a:solidFill>
                <a:effectLst/>
                <a:latin typeface="Times" charset="0"/>
                <a:ea typeface="+mn-ea"/>
                <a:cs typeface="Arial" charset="0"/>
              </a:rPr>
              <a:t> </a:t>
            </a:r>
            <a:r>
              <a:rPr lang="lb-LU" sz="1000" kern="1200" dirty="0" err="1" smtClean="0">
                <a:solidFill>
                  <a:schemeClr val="tx1"/>
                </a:solidFill>
                <a:effectLst/>
                <a:latin typeface="Times" charset="0"/>
                <a:ea typeface="+mn-ea"/>
                <a:cs typeface="Arial" charset="0"/>
              </a:rPr>
              <a:t>animal</a:t>
            </a:r>
            <a:r>
              <a:rPr lang="lb-LU" sz="1000" kern="1200" dirty="0" smtClean="0">
                <a:solidFill>
                  <a:schemeClr val="tx1"/>
                </a:solidFill>
                <a:effectLst/>
                <a:latin typeface="Times" charset="0"/>
                <a:ea typeface="+mn-ea"/>
                <a:cs typeface="Arial" charset="0"/>
              </a:rPr>
              <a:t> No, </a:t>
            </a:r>
            <a:r>
              <a:rPr lang="lb-LU" sz="1000" kern="1200" dirty="0" err="1" smtClean="0">
                <a:solidFill>
                  <a:schemeClr val="tx1"/>
                </a:solidFill>
                <a:effectLst/>
                <a:latin typeface="Times" charset="0"/>
                <a:ea typeface="+mn-ea"/>
                <a:cs typeface="Arial" charset="0"/>
              </a:rPr>
              <a:t>person</a:t>
            </a:r>
            <a:r>
              <a:rPr lang="lb-LU" sz="1000" kern="1200" dirty="0" smtClean="0">
                <a:solidFill>
                  <a:schemeClr val="tx1"/>
                </a:solidFill>
                <a:effectLst/>
                <a:latin typeface="Times" charset="0"/>
                <a:ea typeface="+mn-ea"/>
                <a:cs typeface="Arial" charset="0"/>
              </a:rPr>
              <a:t> </a:t>
            </a:r>
            <a:r>
              <a:rPr lang="lb-LU" sz="1000" kern="1200" dirty="0" err="1" smtClean="0">
                <a:solidFill>
                  <a:schemeClr val="tx1"/>
                </a:solidFill>
                <a:effectLst/>
                <a:latin typeface="Times" charset="0"/>
                <a:ea typeface="+mn-ea"/>
                <a:cs typeface="Arial" charset="0"/>
              </a:rPr>
              <a:t>Yes</a:t>
            </a:r>
            <a:r>
              <a:rPr lang="lb-LU" sz="1000" kern="1200" dirty="0" smtClean="0">
                <a:solidFill>
                  <a:schemeClr val="tx1"/>
                </a:solidFill>
                <a:effectLst/>
                <a:latin typeface="Times" charset="0"/>
                <a:ea typeface="+mn-ea"/>
                <a:cs typeface="Arial" charset="0"/>
              </a:rPr>
              <a:t>.</a:t>
            </a:r>
            <a:endParaRPr lang="en-US" sz="1000" kern="1200" dirty="0" smtClean="0">
              <a:solidFill>
                <a:schemeClr val="tx1"/>
              </a:solidFill>
              <a:effectLst/>
              <a:latin typeface="Times" charset="0"/>
              <a:ea typeface="+mn-ea"/>
              <a:cs typeface="Arial" charset="0"/>
            </a:endParaRPr>
          </a:p>
          <a:p>
            <a:endParaRPr lang="lb-LU" dirty="0"/>
          </a:p>
        </p:txBody>
      </p:sp>
      <p:sp>
        <p:nvSpPr>
          <p:cNvPr id="4" name="Espace réservé du numéro de diapositive 3"/>
          <p:cNvSpPr>
            <a:spLocks noGrp="1"/>
          </p:cNvSpPr>
          <p:nvPr>
            <p:ph type="sldNum" sz="quarter" idx="10"/>
          </p:nvPr>
        </p:nvSpPr>
        <p:spPr/>
        <p:txBody>
          <a:bodyPr/>
          <a:lstStyle/>
          <a:p>
            <a:pPr>
              <a:defRPr/>
            </a:pPr>
            <a:fld id="{F7482A44-E8EC-483F-BFAA-D3BEA7FEAE89}" type="slidenum">
              <a:rPr lang="fr-FR" smtClean="0"/>
              <a:pPr>
                <a:defRPr/>
              </a:pPr>
              <a:t>2</a:t>
            </a:fld>
            <a:endParaRPr lang="fr-FR"/>
          </a:p>
        </p:txBody>
      </p:sp>
      <p:sp>
        <p:nvSpPr>
          <p:cNvPr id="5" name="Date Placeholder 4"/>
          <p:cNvSpPr>
            <a:spLocks noGrp="1"/>
          </p:cNvSpPr>
          <p:nvPr>
            <p:ph type="dt" idx="11"/>
          </p:nvPr>
        </p:nvSpPr>
        <p:spPr/>
        <p:txBody>
          <a:bodyPr/>
          <a:lstStyle/>
          <a:p>
            <a:pPr>
              <a:defRPr/>
            </a:pPr>
            <a:r>
              <a:rPr lang="en-US" smtClean="0"/>
              <a:t>04/09/2018</a:t>
            </a:r>
            <a:endParaRPr lang="fr-FR"/>
          </a:p>
        </p:txBody>
      </p:sp>
    </p:spTree>
    <p:extLst>
      <p:ext uri="{BB962C8B-B14F-4D97-AF65-F5344CB8AC3E}">
        <p14:creationId xmlns:p14="http://schemas.microsoft.com/office/powerpoint/2010/main" val="11789416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b-LU" sz="1200" dirty="0" err="1" smtClean="0"/>
              <a:t>The</a:t>
            </a:r>
            <a:r>
              <a:rPr lang="lb-LU" sz="1200" dirty="0" smtClean="0"/>
              <a:t> </a:t>
            </a:r>
            <a:r>
              <a:rPr lang="lb-LU" sz="1200" dirty="0" err="1" smtClean="0"/>
              <a:t>data</a:t>
            </a:r>
            <a:r>
              <a:rPr lang="lb-LU" sz="1200" baseline="0" dirty="0" smtClean="0"/>
              <a:t> </a:t>
            </a:r>
            <a:r>
              <a:rPr lang="lb-LU" sz="1200" baseline="0" dirty="0" err="1" smtClean="0"/>
              <a:t>have</a:t>
            </a:r>
            <a:r>
              <a:rPr lang="lb-LU" sz="1200" baseline="0" dirty="0" smtClean="0"/>
              <a:t> </a:t>
            </a:r>
            <a:r>
              <a:rPr lang="lb-LU" sz="1200" baseline="0" dirty="0" err="1" smtClean="0"/>
              <a:t>to</a:t>
            </a:r>
            <a:r>
              <a:rPr lang="lb-LU" sz="1200" baseline="0" dirty="0" smtClean="0"/>
              <a:t> </a:t>
            </a:r>
            <a:r>
              <a:rPr lang="lb-LU" sz="1200" baseline="0" dirty="0" err="1" smtClean="0"/>
              <a:t>be</a:t>
            </a:r>
            <a:r>
              <a:rPr lang="lb-LU" sz="1200" baseline="0" dirty="0" smtClean="0"/>
              <a:t> </a:t>
            </a:r>
            <a:r>
              <a:rPr lang="lb-LU" sz="1200" b="1" baseline="0" dirty="0" err="1" smtClean="0"/>
              <a:t>necessary</a:t>
            </a:r>
            <a:r>
              <a:rPr lang="lb-LU" sz="1200" b="1" baseline="0" dirty="0" smtClean="0"/>
              <a:t> and not </a:t>
            </a:r>
            <a:r>
              <a:rPr lang="lb-LU" sz="1200" b="1" baseline="0" dirty="0" err="1" smtClean="0"/>
              <a:t>only</a:t>
            </a:r>
            <a:r>
              <a:rPr lang="lb-LU" sz="1200" b="1" baseline="0" dirty="0" smtClean="0"/>
              <a:t> </a:t>
            </a:r>
            <a:r>
              <a:rPr lang="lb-LU" sz="1200" b="1" baseline="0" dirty="0" err="1" smtClean="0"/>
              <a:t>useful</a:t>
            </a:r>
            <a:r>
              <a:rPr lang="lb-LU" sz="1200" b="1" baseline="0" dirty="0" smtClean="0"/>
              <a:t>.  </a:t>
            </a:r>
            <a:r>
              <a:rPr lang="en-US" sz="1200" dirty="0" smtClean="0"/>
              <a:t>So you should </a:t>
            </a:r>
            <a:r>
              <a:rPr lang="en-US" sz="1200" b="1" dirty="0" smtClean="0"/>
              <a:t>identify the minimum amount of personal data you need </a:t>
            </a:r>
            <a:r>
              <a:rPr lang="en-US" sz="1200" dirty="0" smtClean="0"/>
              <a:t>to properly fulfil your purpose. You should hold that much information, but no more. </a:t>
            </a:r>
          </a:p>
          <a:p>
            <a:endParaRPr lang="en-US" sz="1200" dirty="0" smtClean="0"/>
          </a:p>
          <a:p>
            <a:r>
              <a:rPr lang="en-US" sz="1200" dirty="0" smtClean="0"/>
              <a:t>Ask yourself: Can the purpose be achieved without processing personal data or by processing less data? </a:t>
            </a:r>
          </a:p>
          <a:p>
            <a:endParaRPr lang="lb-LU" sz="120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lb-LU" sz="1200" dirty="0" smtClean="0"/>
              <a:t>Ex:</a:t>
            </a:r>
            <a:r>
              <a:rPr lang="lb-LU" sz="1200" baseline="0" dirty="0" smtClean="0"/>
              <a:t> </a:t>
            </a:r>
            <a:r>
              <a:rPr lang="lb-LU" sz="1200" baseline="0" dirty="0" err="1" smtClean="0"/>
              <a:t>marital</a:t>
            </a:r>
            <a:r>
              <a:rPr lang="lb-LU" sz="1200" baseline="0" dirty="0" smtClean="0"/>
              <a:t> </a:t>
            </a:r>
            <a:r>
              <a:rPr lang="lb-LU" sz="1200" baseline="0" dirty="0" err="1" smtClean="0"/>
              <a:t>status</a:t>
            </a:r>
            <a:r>
              <a:rPr lang="lb-LU" sz="1200" baseline="0" dirty="0" smtClean="0"/>
              <a:t> </a:t>
            </a:r>
            <a:r>
              <a:rPr lang="lb-LU" sz="1200" baseline="0" dirty="0" err="1" smtClean="0"/>
              <a:t>information</a:t>
            </a:r>
            <a:r>
              <a:rPr lang="lb-LU" sz="1200" baseline="0" dirty="0" smtClean="0"/>
              <a:t> </a:t>
            </a:r>
            <a:r>
              <a:rPr lang="lb-LU" sz="1200" baseline="0" dirty="0" err="1" smtClean="0"/>
              <a:t>is</a:t>
            </a:r>
            <a:r>
              <a:rPr lang="lb-LU" sz="1200" baseline="0" dirty="0" smtClean="0"/>
              <a:t> not </a:t>
            </a:r>
            <a:r>
              <a:rPr lang="lb-LU" sz="1200" baseline="0" dirty="0" err="1" smtClean="0"/>
              <a:t>necessary</a:t>
            </a:r>
            <a:r>
              <a:rPr lang="lb-LU" sz="1200" baseline="0" dirty="0" smtClean="0"/>
              <a:t> in </a:t>
            </a:r>
            <a:r>
              <a:rPr lang="lb-LU" sz="1200" baseline="0" dirty="0" err="1" smtClean="0"/>
              <a:t>order</a:t>
            </a:r>
            <a:r>
              <a:rPr lang="lb-LU" sz="1200" baseline="0" dirty="0" smtClean="0"/>
              <a:t> </a:t>
            </a:r>
            <a:r>
              <a:rPr lang="lb-LU" sz="1200" baseline="0" dirty="0" err="1" smtClean="0"/>
              <a:t>to</a:t>
            </a:r>
            <a:r>
              <a:rPr lang="lb-LU" sz="1200" baseline="0" dirty="0" smtClean="0"/>
              <a:t> </a:t>
            </a:r>
            <a:r>
              <a:rPr lang="lb-LU" sz="1200" baseline="0" dirty="0" err="1" smtClean="0"/>
              <a:t>enroll</a:t>
            </a:r>
            <a:r>
              <a:rPr lang="lb-LU" sz="1200" baseline="0" dirty="0" smtClean="0"/>
              <a:t> </a:t>
            </a:r>
            <a:r>
              <a:rPr lang="lb-LU" sz="1200" baseline="0" dirty="0" err="1" smtClean="0"/>
              <a:t>for</a:t>
            </a:r>
            <a:r>
              <a:rPr lang="lb-LU" sz="1200" baseline="0" dirty="0" smtClean="0"/>
              <a:t> a </a:t>
            </a:r>
            <a:r>
              <a:rPr lang="lb-LU" sz="1200" baseline="0" dirty="0" err="1" smtClean="0"/>
              <a:t>language</a:t>
            </a:r>
            <a:r>
              <a:rPr lang="lb-LU" sz="1200" baseline="0" dirty="0" smtClean="0"/>
              <a:t> test </a:t>
            </a:r>
          </a:p>
          <a:p>
            <a:endParaRPr lang="en-US" sz="1200" dirty="0" smtClean="0"/>
          </a:p>
          <a:p>
            <a:r>
              <a:rPr lang="en-US" sz="1200" dirty="0" smtClean="0"/>
              <a:t>Ex2: A recruitment agency places workers </a:t>
            </a:r>
            <a:r>
              <a:rPr lang="en-US" sz="1200" b="1" dirty="0" smtClean="0"/>
              <a:t>in a variety of jobs.</a:t>
            </a:r>
            <a:r>
              <a:rPr lang="en-US" sz="1200" dirty="0" smtClean="0"/>
              <a:t> It sends applicants a general questionnaire, which includes specific questions about health conditions that are only relevant to particular manual occupations. It would be irrelevant and excessive to obtain such information from an individual who was applying for an office job.</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lb-LU" sz="1200" dirty="0" smtClean="0"/>
          </a:p>
          <a:p>
            <a:r>
              <a:rPr lang="lb-LU" sz="1200" b="0" baseline="0" dirty="0" err="1" smtClean="0"/>
              <a:t>Less</a:t>
            </a:r>
            <a:r>
              <a:rPr lang="lb-LU" sz="1200" b="0" baseline="0" dirty="0" smtClean="0"/>
              <a:t> </a:t>
            </a:r>
            <a:r>
              <a:rPr lang="lb-LU" sz="1200" b="0" baseline="0" dirty="0" err="1" smtClean="0"/>
              <a:t>intrusive</a:t>
            </a:r>
            <a:r>
              <a:rPr lang="lb-LU" sz="1200" b="0" baseline="0" dirty="0" smtClean="0"/>
              <a:t>: </a:t>
            </a:r>
            <a:r>
              <a:rPr lang="lb-LU" sz="1200" b="0" baseline="0" dirty="0" err="1" smtClean="0"/>
              <a:t>Key</a:t>
            </a:r>
            <a:r>
              <a:rPr lang="lb-LU" sz="1200" b="0" baseline="0" dirty="0" smtClean="0"/>
              <a:t> </a:t>
            </a:r>
            <a:r>
              <a:rPr lang="lb-LU" sz="1200" b="0" baseline="0" dirty="0" err="1" smtClean="0"/>
              <a:t>concept</a:t>
            </a:r>
            <a:r>
              <a:rPr lang="lb-LU" sz="1200" b="0" baseline="0" dirty="0" smtClean="0"/>
              <a:t> of </a:t>
            </a:r>
            <a:r>
              <a:rPr lang="lb-LU" sz="1200" b="1" baseline="0" dirty="0" err="1" smtClean="0"/>
              <a:t>Proportionnality</a:t>
            </a:r>
            <a:r>
              <a:rPr lang="lb-LU" sz="1200" b="1" baseline="0" dirty="0" smtClean="0"/>
              <a:t>:</a:t>
            </a:r>
            <a:r>
              <a:rPr lang="lb-LU" sz="1200" baseline="0" dirty="0" smtClean="0"/>
              <a:t> </a:t>
            </a:r>
            <a:r>
              <a:rPr lang="lb-LU" sz="1200" baseline="0" dirty="0" err="1" smtClean="0"/>
              <a:t>the</a:t>
            </a:r>
            <a:r>
              <a:rPr lang="lb-LU" sz="1200" baseline="0" dirty="0" smtClean="0"/>
              <a:t> </a:t>
            </a:r>
            <a:r>
              <a:rPr lang="lb-LU" sz="1200" baseline="0" dirty="0" err="1" smtClean="0"/>
              <a:t>processing</a:t>
            </a:r>
            <a:r>
              <a:rPr lang="lb-LU" sz="1200" baseline="0" dirty="0" smtClean="0"/>
              <a:t> and </a:t>
            </a:r>
            <a:r>
              <a:rPr lang="lb-LU" sz="1200" baseline="0" dirty="0" err="1" smtClean="0"/>
              <a:t>the</a:t>
            </a:r>
            <a:r>
              <a:rPr lang="lb-LU" sz="1200" baseline="0" dirty="0" smtClean="0"/>
              <a:t> </a:t>
            </a:r>
            <a:r>
              <a:rPr lang="lb-LU" sz="1200" baseline="0" dirty="0" err="1" smtClean="0"/>
              <a:t>data</a:t>
            </a:r>
            <a:r>
              <a:rPr lang="lb-LU" sz="1200" baseline="0" dirty="0" smtClean="0"/>
              <a:t> </a:t>
            </a:r>
            <a:r>
              <a:rPr lang="lb-LU" sz="1200" baseline="0" dirty="0" err="1" smtClean="0"/>
              <a:t>used</a:t>
            </a:r>
            <a:r>
              <a:rPr lang="lb-LU" sz="1200" baseline="0" dirty="0" smtClean="0"/>
              <a:t> </a:t>
            </a:r>
            <a:r>
              <a:rPr lang="lb-LU" sz="1200" baseline="0" dirty="0" err="1" smtClean="0"/>
              <a:t>needs</a:t>
            </a:r>
            <a:r>
              <a:rPr lang="lb-LU" sz="1200" baseline="0" dirty="0" smtClean="0"/>
              <a:t> </a:t>
            </a:r>
            <a:r>
              <a:rPr lang="lb-LU" sz="1200" baseline="0" dirty="0" err="1" smtClean="0"/>
              <a:t>to</a:t>
            </a:r>
            <a:r>
              <a:rPr lang="lb-LU" sz="1200" baseline="0" dirty="0" smtClean="0"/>
              <a:t> </a:t>
            </a:r>
            <a:r>
              <a:rPr lang="lb-LU" sz="1200" baseline="0" dirty="0" err="1" smtClean="0"/>
              <a:t>be</a:t>
            </a:r>
            <a:r>
              <a:rPr lang="lb-LU" sz="1200" baseline="0" dirty="0" smtClean="0"/>
              <a:t> </a:t>
            </a:r>
            <a:r>
              <a:rPr lang="lb-LU" sz="1200" baseline="0" dirty="0" err="1" smtClean="0"/>
              <a:t>proportionate</a:t>
            </a:r>
            <a:r>
              <a:rPr lang="lb-LU" sz="1200" baseline="0" dirty="0" smtClean="0"/>
              <a:t> </a:t>
            </a:r>
            <a:r>
              <a:rPr lang="lb-LU" sz="1200" baseline="0" dirty="0" err="1" smtClean="0"/>
              <a:t>to</a:t>
            </a:r>
            <a:r>
              <a:rPr lang="lb-LU" sz="1200" baseline="0" dirty="0" smtClean="0"/>
              <a:t> </a:t>
            </a:r>
            <a:r>
              <a:rPr lang="lb-LU" sz="1200" baseline="0" dirty="0" err="1" smtClean="0"/>
              <a:t>the</a:t>
            </a:r>
            <a:r>
              <a:rPr lang="lb-LU" sz="1200" baseline="0" dirty="0" smtClean="0"/>
              <a:t> </a:t>
            </a:r>
            <a:r>
              <a:rPr lang="lb-LU" sz="1200" baseline="0" dirty="0" err="1" smtClean="0"/>
              <a:t>purposes</a:t>
            </a:r>
            <a:r>
              <a:rPr lang="lb-LU" sz="1200" baseline="0" dirty="0" smtClean="0"/>
              <a:t> </a:t>
            </a:r>
            <a:r>
              <a:rPr lang="lb-LU" sz="1200" baseline="0" dirty="0" err="1" smtClean="0"/>
              <a:t>they</a:t>
            </a:r>
            <a:r>
              <a:rPr lang="lb-LU" sz="1200" baseline="0" dirty="0" smtClean="0"/>
              <a:t> </a:t>
            </a:r>
            <a:r>
              <a:rPr lang="lb-LU" sz="1200" baseline="0" dirty="0" err="1" smtClean="0"/>
              <a:t>are</a:t>
            </a:r>
            <a:r>
              <a:rPr lang="lb-LU" sz="1200" baseline="0" dirty="0" smtClean="0"/>
              <a:t> </a:t>
            </a:r>
            <a:r>
              <a:rPr lang="lb-LU" sz="1200" baseline="0" dirty="0" err="1" smtClean="0"/>
              <a:t>intended</a:t>
            </a:r>
            <a:r>
              <a:rPr lang="lb-LU" sz="1200" baseline="0" dirty="0" smtClean="0"/>
              <a:t> </a:t>
            </a:r>
            <a:r>
              <a:rPr lang="lb-LU" sz="1200" baseline="0" dirty="0" err="1" smtClean="0"/>
              <a:t>to</a:t>
            </a:r>
            <a:r>
              <a:rPr lang="lb-LU" sz="1200" baseline="0" dirty="0" smtClean="0"/>
              <a:t> </a:t>
            </a:r>
            <a:r>
              <a:rPr lang="lb-LU" sz="1200" baseline="0" dirty="0" err="1" smtClean="0"/>
              <a:t>be</a:t>
            </a:r>
            <a:r>
              <a:rPr lang="lb-LU" sz="1200" baseline="0" dirty="0" smtClean="0"/>
              <a:t> </a:t>
            </a:r>
            <a:r>
              <a:rPr lang="lb-LU" sz="1200" baseline="0" dirty="0" err="1" smtClean="0"/>
              <a:t>used</a:t>
            </a:r>
            <a:r>
              <a:rPr lang="lb-LU" sz="1200" baseline="0" dirty="0" smtClean="0"/>
              <a:t> </a:t>
            </a:r>
            <a:r>
              <a:rPr lang="lb-LU" sz="1200" baseline="0" dirty="0" err="1" smtClean="0"/>
              <a:t>for</a:t>
            </a:r>
            <a:r>
              <a:rPr lang="lb-LU" sz="1200" baseline="0" dirty="0" smtClean="0"/>
              <a:t>. </a:t>
            </a:r>
          </a:p>
          <a:p>
            <a:r>
              <a:rPr lang="lb-LU" sz="1200" baseline="0" dirty="0" smtClean="0"/>
              <a:t>Ex: </a:t>
            </a:r>
            <a:r>
              <a:rPr lang="lb-LU" sz="1200" baseline="0" dirty="0" err="1" smtClean="0"/>
              <a:t>flexitime</a:t>
            </a:r>
            <a:r>
              <a:rPr lang="lb-LU" sz="1200" baseline="0" dirty="0" smtClean="0"/>
              <a:t> and </a:t>
            </a:r>
            <a:r>
              <a:rPr lang="lb-LU" sz="1200" baseline="0" dirty="0" err="1" smtClean="0"/>
              <a:t>worktime</a:t>
            </a:r>
            <a:r>
              <a:rPr lang="lb-LU" sz="1200" baseline="0" dirty="0" smtClean="0"/>
              <a:t> </a:t>
            </a:r>
            <a:r>
              <a:rPr lang="lb-LU" sz="1200" baseline="0" dirty="0" err="1" smtClean="0"/>
              <a:t>surveillance</a:t>
            </a:r>
            <a:r>
              <a:rPr lang="lb-LU" sz="1200" baseline="0" dirty="0" smtClean="0"/>
              <a:t>. </a:t>
            </a:r>
          </a:p>
          <a:p>
            <a:endParaRPr lang="lb-LU" sz="1200" baseline="0" dirty="0" smtClean="0"/>
          </a:p>
          <a:p>
            <a:r>
              <a:rPr lang="lb-LU" sz="1200" baseline="0" dirty="0" err="1" smtClean="0"/>
              <a:t>Ways</a:t>
            </a:r>
            <a:r>
              <a:rPr lang="lb-LU" sz="1200" baseline="0" dirty="0" smtClean="0"/>
              <a:t> </a:t>
            </a:r>
            <a:r>
              <a:rPr lang="lb-LU" sz="1200" baseline="0" dirty="0" err="1" smtClean="0"/>
              <a:t>to</a:t>
            </a:r>
            <a:r>
              <a:rPr lang="lb-LU" sz="1200" baseline="0" dirty="0" smtClean="0"/>
              <a:t> do </a:t>
            </a:r>
            <a:r>
              <a:rPr lang="lb-LU" sz="1200" baseline="0" dirty="0" err="1" smtClean="0"/>
              <a:t>it</a:t>
            </a:r>
            <a:r>
              <a:rPr lang="lb-LU" sz="1200" baseline="0" dirty="0" smtClean="0"/>
              <a:t>: (</a:t>
            </a:r>
            <a:r>
              <a:rPr lang="lb-LU" sz="1200" baseline="0" dirty="0" err="1" smtClean="0"/>
              <a:t>show</a:t>
            </a:r>
            <a:r>
              <a:rPr lang="lb-LU" sz="1200" baseline="0" dirty="0" smtClean="0"/>
              <a:t> of </a:t>
            </a:r>
            <a:r>
              <a:rPr lang="lb-LU" sz="1200" baseline="0" dirty="0" err="1" smtClean="0"/>
              <a:t>hands</a:t>
            </a:r>
            <a:r>
              <a:rPr lang="lb-LU" sz="1200" baseline="0" dirty="0" smtClean="0"/>
              <a:t>) : Badge, </a:t>
            </a:r>
            <a:r>
              <a:rPr lang="lb-LU" sz="1200" baseline="0" dirty="0" err="1" smtClean="0"/>
              <a:t>Videosurveillance</a:t>
            </a:r>
            <a:r>
              <a:rPr lang="lb-LU" sz="1200" baseline="0" dirty="0" smtClean="0"/>
              <a:t> (via </a:t>
            </a:r>
            <a:r>
              <a:rPr lang="lb-LU" sz="1200" baseline="0" dirty="0" err="1" smtClean="0"/>
              <a:t>cameras</a:t>
            </a:r>
            <a:r>
              <a:rPr lang="lb-LU" sz="1200" baseline="0" dirty="0" smtClean="0"/>
              <a:t>), GPS – via </a:t>
            </a:r>
            <a:r>
              <a:rPr lang="lb-LU" sz="1200" baseline="0" dirty="0" err="1" smtClean="0"/>
              <a:t>mobile</a:t>
            </a:r>
            <a:r>
              <a:rPr lang="lb-LU" sz="1200" baseline="0" dirty="0" smtClean="0"/>
              <a:t> </a:t>
            </a:r>
            <a:r>
              <a:rPr lang="lb-LU" sz="1200" baseline="0" dirty="0" err="1" smtClean="0"/>
              <a:t>phone</a:t>
            </a:r>
            <a:r>
              <a:rPr lang="lb-LU" sz="1200" baseline="0" dirty="0" smtClean="0"/>
              <a:t>, Electronic </a:t>
            </a:r>
            <a:r>
              <a:rPr lang="lb-LU" sz="1200" baseline="0" dirty="0" err="1" smtClean="0"/>
              <a:t>chip</a:t>
            </a:r>
            <a:r>
              <a:rPr lang="lb-LU" sz="1200" baseline="0" dirty="0" smtClean="0"/>
              <a:t> </a:t>
            </a:r>
            <a:r>
              <a:rPr lang="lb-LU" sz="1200" baseline="0" dirty="0" err="1" smtClean="0"/>
              <a:t>implanted</a:t>
            </a:r>
            <a:r>
              <a:rPr lang="lb-LU" sz="1200" baseline="0" dirty="0" smtClean="0"/>
              <a:t> </a:t>
            </a:r>
            <a:r>
              <a:rPr lang="lb-LU" sz="1200" baseline="0" dirty="0" err="1" smtClean="0"/>
              <a:t>under</a:t>
            </a:r>
            <a:r>
              <a:rPr lang="lb-LU" sz="1200" baseline="0" dirty="0" smtClean="0"/>
              <a:t> </a:t>
            </a:r>
            <a:r>
              <a:rPr lang="lb-LU" sz="1200" baseline="0" dirty="0" err="1" smtClean="0"/>
              <a:t>your</a:t>
            </a:r>
            <a:r>
              <a:rPr lang="lb-LU" sz="1200" baseline="0" dirty="0" smtClean="0"/>
              <a:t> </a:t>
            </a:r>
            <a:r>
              <a:rPr lang="lb-LU" sz="1200" baseline="0" dirty="0" err="1" smtClean="0"/>
              <a:t>skin</a:t>
            </a:r>
            <a:r>
              <a:rPr lang="lb-LU" sz="1200" baseline="0" dirty="0" smtClean="0"/>
              <a: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lb-LU" sz="120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endParaRPr lang="lb-LU" sz="120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lb-LU" sz="1200" b="1" dirty="0" err="1" smtClean="0"/>
              <a:t>Accuracy</a:t>
            </a:r>
            <a:r>
              <a:rPr lang="lb-LU" sz="1200" dirty="0" smtClean="0"/>
              <a: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200" dirty="0" smtClean="0">
                <a:sym typeface="Wingdings" panose="05000000000000000000" pitchFamily="2" charset="2"/>
              </a:rPr>
              <a:t>Inaccurate or wrong data may harm the data subject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200" dirty="0" smtClean="0">
                <a:sym typeface="Wingdings" panose="05000000000000000000" pitchFamily="2" charset="2"/>
              </a:rPr>
              <a:t>Inaccurate or wrong data must be rectified or erased</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lb-LU" sz="1200" dirty="0" smtClean="0"/>
          </a:p>
          <a:p>
            <a:endParaRPr lang="fr-FR" dirty="0"/>
          </a:p>
        </p:txBody>
      </p:sp>
      <p:sp>
        <p:nvSpPr>
          <p:cNvPr id="4" name="Slide Number Placeholder 3"/>
          <p:cNvSpPr>
            <a:spLocks noGrp="1"/>
          </p:cNvSpPr>
          <p:nvPr>
            <p:ph type="sldNum" sz="quarter" idx="10"/>
          </p:nvPr>
        </p:nvSpPr>
        <p:spPr/>
        <p:txBody>
          <a:bodyPr/>
          <a:lstStyle/>
          <a:p>
            <a:pPr>
              <a:defRPr/>
            </a:pPr>
            <a:fld id="{F7482A44-E8EC-483F-BFAA-D3BEA7FEAE89}" type="slidenum">
              <a:rPr lang="fr-FR" smtClean="0"/>
              <a:pPr>
                <a:defRPr/>
              </a:pPr>
              <a:t>20</a:t>
            </a:fld>
            <a:endParaRPr lang="fr-FR"/>
          </a:p>
        </p:txBody>
      </p:sp>
    </p:spTree>
    <p:extLst>
      <p:ext uri="{BB962C8B-B14F-4D97-AF65-F5344CB8AC3E}">
        <p14:creationId xmlns:p14="http://schemas.microsoft.com/office/powerpoint/2010/main" val="577508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No specific stora</a:t>
            </a:r>
            <a:r>
              <a:rPr lang="en-US" sz="1200" baseline="0" dirty="0" smtClean="0"/>
              <a:t>ge period, but must be in relation to the purposes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aseline="0" dirty="0" smtClean="0"/>
              <a:t>In order to define the storage period, you may take into account limitation periods (</a:t>
            </a:r>
            <a:r>
              <a:rPr lang="en-US" sz="1200" baseline="0" dirty="0" err="1" smtClean="0"/>
              <a:t>délai</a:t>
            </a:r>
            <a:r>
              <a:rPr lang="en-US" sz="1200" baseline="0" dirty="0" smtClean="0"/>
              <a:t> de prescription) which may apply (3 years for wages)</a:t>
            </a:r>
          </a:p>
          <a:p>
            <a:endParaRPr lang="en-US" sz="1200" baseline="0" dirty="0" smtClean="0"/>
          </a:p>
          <a:p>
            <a:endParaRPr lang="fr-FR" dirty="0"/>
          </a:p>
        </p:txBody>
      </p:sp>
      <p:sp>
        <p:nvSpPr>
          <p:cNvPr id="4" name="Slide Number Placeholder 3"/>
          <p:cNvSpPr>
            <a:spLocks noGrp="1"/>
          </p:cNvSpPr>
          <p:nvPr>
            <p:ph type="sldNum" sz="quarter" idx="10"/>
          </p:nvPr>
        </p:nvSpPr>
        <p:spPr/>
        <p:txBody>
          <a:bodyPr/>
          <a:lstStyle/>
          <a:p>
            <a:pPr>
              <a:defRPr/>
            </a:pPr>
            <a:fld id="{F7482A44-E8EC-483F-BFAA-D3BEA7FEAE89}" type="slidenum">
              <a:rPr lang="fr-FR" smtClean="0"/>
              <a:pPr>
                <a:defRPr/>
              </a:pPr>
              <a:t>21</a:t>
            </a:fld>
            <a:endParaRPr lang="fr-FR"/>
          </a:p>
        </p:txBody>
      </p:sp>
    </p:spTree>
    <p:extLst>
      <p:ext uri="{BB962C8B-B14F-4D97-AF65-F5344CB8AC3E}">
        <p14:creationId xmlns:p14="http://schemas.microsoft.com/office/powerpoint/2010/main" val="27282373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obligation – reference to paradigm shift</a:t>
            </a:r>
          </a:p>
          <a:p>
            <a:r>
              <a:rPr lang="en-US" dirty="0" smtClean="0"/>
              <a:t>No more </a:t>
            </a:r>
            <a:r>
              <a:rPr lang="en-US" dirty="0" err="1" smtClean="0"/>
              <a:t>authorisations</a:t>
            </a:r>
            <a:r>
              <a:rPr lang="en-US" baseline="0" dirty="0" smtClean="0"/>
              <a:t> or notifications – but have to be compliant and capable of demonstrating it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Transparency toward the CNPD: for example notify data breaches</a:t>
            </a:r>
          </a:p>
          <a:p>
            <a:endParaRPr lang="en-US" dirty="0"/>
          </a:p>
        </p:txBody>
      </p:sp>
      <p:sp>
        <p:nvSpPr>
          <p:cNvPr id="4" name="Slide Number Placeholder 3"/>
          <p:cNvSpPr>
            <a:spLocks noGrp="1"/>
          </p:cNvSpPr>
          <p:nvPr>
            <p:ph type="sldNum" sz="quarter" idx="10"/>
          </p:nvPr>
        </p:nvSpPr>
        <p:spPr/>
        <p:txBody>
          <a:bodyPr/>
          <a:lstStyle/>
          <a:p>
            <a:pPr>
              <a:defRPr/>
            </a:pPr>
            <a:fld id="{F7482A44-E8EC-483F-BFAA-D3BEA7FEAE89}" type="slidenum">
              <a:rPr lang="fr-FR" smtClean="0"/>
              <a:pPr>
                <a:defRPr/>
              </a:pPr>
              <a:t>22</a:t>
            </a:fld>
            <a:endParaRPr lang="fr-FR"/>
          </a:p>
        </p:txBody>
      </p:sp>
    </p:spTree>
    <p:extLst>
      <p:ext uri="{BB962C8B-B14F-4D97-AF65-F5344CB8AC3E}">
        <p14:creationId xmlns:p14="http://schemas.microsoft.com/office/powerpoint/2010/main" val="16255905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7482A44-E8EC-483F-BFAA-D3BEA7FEAE89}" type="slidenum">
              <a:rPr lang="fr-FR" smtClean="0"/>
              <a:pPr>
                <a:defRPr/>
              </a:pPr>
              <a:t>23</a:t>
            </a:fld>
            <a:endParaRPr lang="fr-FR"/>
          </a:p>
        </p:txBody>
      </p:sp>
    </p:spTree>
    <p:extLst>
      <p:ext uri="{BB962C8B-B14F-4D97-AF65-F5344CB8AC3E}">
        <p14:creationId xmlns:p14="http://schemas.microsoft.com/office/powerpoint/2010/main" val="25652189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7482A44-E8EC-483F-BFAA-D3BEA7FEAE89}" type="slidenum">
              <a:rPr kumimoji="0" lang="fr-FR"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fr-FR" sz="1200" b="0" i="0" u="none" strike="noStrike" kern="1200" cap="none" spc="0" normalizeH="0" baseline="0" noProof="0">
              <a:ln>
                <a:noFill/>
              </a:ln>
              <a:solidFill>
                <a:srgbClr val="000000"/>
              </a:solidFill>
              <a:effectLst/>
              <a:uLnTx/>
              <a:uFillTx/>
              <a:latin typeface="Times" charset="0"/>
              <a:ea typeface="+mn-ea"/>
              <a:cs typeface="+mn-cs"/>
            </a:endParaRPr>
          </a:p>
        </p:txBody>
      </p:sp>
      <p:sp>
        <p:nvSpPr>
          <p:cNvPr id="5" name="Date Placeholder 4"/>
          <p:cNvSpPr>
            <a:spLocks noGrp="1"/>
          </p:cNvSpPr>
          <p:nvPr>
            <p:ph type="dt" idx="11"/>
          </p:nvPr>
        </p:nvSpPr>
        <p:spPr/>
        <p:txBody>
          <a:bodyPr/>
          <a:lstStyle/>
          <a:p>
            <a:pPr>
              <a:defRPr/>
            </a:pPr>
            <a:r>
              <a:rPr lang="en-US" smtClean="0"/>
              <a:t>04/09/2018</a:t>
            </a:r>
            <a:endParaRPr lang="fr-FR"/>
          </a:p>
        </p:txBody>
      </p:sp>
    </p:spTree>
    <p:extLst>
      <p:ext uri="{BB962C8B-B14F-4D97-AF65-F5344CB8AC3E}">
        <p14:creationId xmlns:p14="http://schemas.microsoft.com/office/powerpoint/2010/main" val="32959535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Times" charset="0"/>
                <a:ea typeface="+mn-ea"/>
                <a:cs typeface="Arial" charset="0"/>
              </a:rPr>
              <a:t>DS have rights. They have now quiet a few rights that have been introduced or strengthened as a result of the GDPR. Although their importance is undeniable, it can be a real challenge for data controllers to comply with the new standards. </a:t>
            </a:r>
          </a:p>
          <a:p>
            <a:r>
              <a:rPr lang="en-US" sz="1200" kern="1200" baseline="0" dirty="0" smtClean="0">
                <a:solidFill>
                  <a:schemeClr val="tx1"/>
                </a:solidFill>
                <a:effectLst/>
                <a:latin typeface="Times" charset="0"/>
                <a:ea typeface="+mn-ea"/>
                <a:cs typeface="Arial" charset="0"/>
              </a:rPr>
              <a:t>I’d like to begin by giving you an overview on the rights that DSs have. Don’t worry, we will check them one after another.</a:t>
            </a:r>
          </a:p>
          <a:p>
            <a:endParaRPr lang="lb-LU" sz="1200" kern="1200" baseline="0" dirty="0" smtClean="0">
              <a:solidFill>
                <a:schemeClr val="tx1"/>
              </a:solidFill>
              <a:effectLst/>
              <a:latin typeface="Times" charset="0"/>
              <a:ea typeface="+mn-ea"/>
              <a:cs typeface="Arial" charset="0"/>
            </a:endParaRPr>
          </a:p>
          <a:p>
            <a:endParaRPr lang="en-US" sz="1200" kern="1200" dirty="0" smtClean="0">
              <a:solidFill>
                <a:schemeClr val="tx1"/>
              </a:solidFill>
              <a:effectLst/>
              <a:latin typeface="Times" charset="0"/>
              <a:ea typeface="+mn-ea"/>
              <a:cs typeface="Arial"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7482A44-E8EC-483F-BFAA-D3BEA7FEAE89}" type="slidenum">
              <a:rPr kumimoji="0" lang="fr-FR"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fr-FR" sz="1200" b="0" i="0" u="none" strike="noStrike" kern="1200" cap="none" spc="0" normalizeH="0" baseline="0" noProof="0">
              <a:ln>
                <a:noFill/>
              </a:ln>
              <a:solidFill>
                <a:srgbClr val="000000"/>
              </a:solidFill>
              <a:effectLst/>
              <a:uLnTx/>
              <a:uFillTx/>
              <a:latin typeface="Times" charset="0"/>
              <a:ea typeface="+mn-ea"/>
              <a:cs typeface="+mn-cs"/>
            </a:endParaRPr>
          </a:p>
        </p:txBody>
      </p:sp>
      <p:sp>
        <p:nvSpPr>
          <p:cNvPr id="5" name="Date Placeholder 4"/>
          <p:cNvSpPr>
            <a:spLocks noGrp="1"/>
          </p:cNvSpPr>
          <p:nvPr>
            <p:ph type="dt" idx="11"/>
          </p:nvPr>
        </p:nvSpPr>
        <p:spPr/>
        <p:txBody>
          <a:bodyPr/>
          <a:lstStyle/>
          <a:p>
            <a:pPr>
              <a:defRPr/>
            </a:pPr>
            <a:r>
              <a:rPr lang="en-US" smtClean="0"/>
              <a:t>04/09/2018</a:t>
            </a:r>
            <a:endParaRPr lang="fr-FR"/>
          </a:p>
        </p:txBody>
      </p:sp>
    </p:spTree>
    <p:extLst>
      <p:ext uri="{BB962C8B-B14F-4D97-AF65-F5344CB8AC3E}">
        <p14:creationId xmlns:p14="http://schemas.microsoft.com/office/powerpoint/2010/main" val="1072597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Times" charset="0"/>
                <a:ea typeface="+mn-ea"/>
                <a:cs typeface="Arial" charset="0"/>
              </a:rPr>
              <a:t>Let’s start with the right to be informed. DSs have to know who, what, how etc. The importance of this right is crucial as the DS can’t exercise control on his data if he does not know about the processing activity and its modalities.</a:t>
            </a:r>
          </a:p>
          <a:p>
            <a:r>
              <a:rPr lang="en-US" sz="1200" kern="1200" baseline="0" dirty="0" smtClean="0">
                <a:solidFill>
                  <a:schemeClr val="tx1"/>
                </a:solidFill>
                <a:effectLst/>
                <a:latin typeface="Times" charset="0"/>
                <a:ea typeface="+mn-ea"/>
                <a:cs typeface="Arial" charset="0"/>
              </a:rPr>
              <a:t>This is the reason why the DS shall be provided with a whole bunch of information : SLIDE</a:t>
            </a:r>
          </a:p>
          <a:p>
            <a:endParaRPr lang="en-US" sz="1200" kern="1200" baseline="0" dirty="0" smtClean="0">
              <a:solidFill>
                <a:schemeClr val="tx1"/>
              </a:solidFill>
              <a:effectLst/>
              <a:latin typeface="Times" charset="0"/>
              <a:ea typeface="+mn-ea"/>
              <a:cs typeface="Arial" charset="0"/>
            </a:endParaRPr>
          </a:p>
          <a:p>
            <a:r>
              <a:rPr lang="en-US" sz="1200" kern="1200" baseline="0" dirty="0" smtClean="0">
                <a:solidFill>
                  <a:schemeClr val="tx1"/>
                </a:solidFill>
                <a:effectLst/>
                <a:latin typeface="Times" charset="0"/>
                <a:ea typeface="+mn-ea"/>
                <a:cs typeface="Arial" charset="0"/>
              </a:rPr>
              <a:t>Imagine you start a dating company. The type of company where people come to your office, tell you about themselves and their preferences so that you find the person that matches their expectations. The company does not communicate the obtained profile to anyone unless there is a match between two clients. From the introduction we learned that the information we got from the client on his lifestyle, career path and habits are personal data. We have the collection and entrance into a Computer system and are perfectly in a processing activity situation. </a:t>
            </a:r>
          </a:p>
          <a:p>
            <a:endParaRPr lang="en-US" sz="1200" kern="1200" baseline="0" dirty="0" smtClean="0">
              <a:solidFill>
                <a:schemeClr val="tx1"/>
              </a:solidFill>
              <a:effectLst/>
              <a:latin typeface="Times" charset="0"/>
              <a:ea typeface="+mn-ea"/>
              <a:cs typeface="Arial" charset="0"/>
            </a:endParaRPr>
          </a:p>
          <a:p>
            <a:r>
              <a:rPr lang="en-US" sz="1200" kern="1200" baseline="0" dirty="0" smtClean="0">
                <a:solidFill>
                  <a:schemeClr val="tx1"/>
                </a:solidFill>
                <a:effectLst/>
                <a:latin typeface="Times" charset="0"/>
                <a:ea typeface="+mn-ea"/>
                <a:cs typeface="Arial" charset="0"/>
              </a:rPr>
              <a:t>We learn from the slide that there is a difference being operated between data that have been collected directly from the DS (ex.: by filling out a formulary) or not (ex.: data that have been transferred from one controller to another, website, register)</a:t>
            </a:r>
          </a:p>
          <a:p>
            <a:endParaRPr lang="lb-LU" sz="1200" kern="1200" baseline="0" dirty="0" smtClean="0">
              <a:solidFill>
                <a:schemeClr val="tx1"/>
              </a:solidFill>
              <a:effectLst/>
              <a:latin typeface="Times" charset="0"/>
              <a:ea typeface="+mn-ea"/>
              <a:cs typeface="Arial" charset="0"/>
            </a:endParaRPr>
          </a:p>
          <a:p>
            <a:endParaRPr lang="en-US" sz="1200" kern="1200" dirty="0" smtClean="0">
              <a:solidFill>
                <a:schemeClr val="tx1"/>
              </a:solidFill>
              <a:effectLst/>
              <a:latin typeface="Times" charset="0"/>
              <a:ea typeface="+mn-ea"/>
              <a:cs typeface="Arial"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7482A44-E8EC-483F-BFAA-D3BEA7FEAE89}" type="slidenum">
              <a:rPr kumimoji="0" lang="fr-FR"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fr-FR" sz="1200" b="0" i="0" u="none" strike="noStrike" kern="1200" cap="none" spc="0" normalizeH="0" baseline="0" noProof="0">
              <a:ln>
                <a:noFill/>
              </a:ln>
              <a:solidFill>
                <a:srgbClr val="000000"/>
              </a:solidFill>
              <a:effectLst/>
              <a:uLnTx/>
              <a:uFillTx/>
              <a:latin typeface="Times" charset="0"/>
              <a:ea typeface="+mn-ea"/>
              <a:cs typeface="+mn-cs"/>
            </a:endParaRPr>
          </a:p>
        </p:txBody>
      </p:sp>
      <p:sp>
        <p:nvSpPr>
          <p:cNvPr id="5" name="Date Placeholder 4"/>
          <p:cNvSpPr>
            <a:spLocks noGrp="1"/>
          </p:cNvSpPr>
          <p:nvPr>
            <p:ph type="dt" idx="11"/>
          </p:nvPr>
        </p:nvSpPr>
        <p:spPr/>
        <p:txBody>
          <a:bodyPr/>
          <a:lstStyle/>
          <a:p>
            <a:pPr>
              <a:defRPr/>
            </a:pPr>
            <a:r>
              <a:rPr lang="en-US" smtClean="0"/>
              <a:t>04/09/2018</a:t>
            </a:r>
            <a:endParaRPr lang="fr-FR"/>
          </a:p>
        </p:txBody>
      </p:sp>
    </p:spTree>
    <p:extLst>
      <p:ext uri="{BB962C8B-B14F-4D97-AF65-F5344CB8AC3E}">
        <p14:creationId xmlns:p14="http://schemas.microsoft.com/office/powerpoint/2010/main" val="37402518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b-LU" sz="1200" kern="1200" baseline="0" dirty="0" smtClean="0">
              <a:solidFill>
                <a:schemeClr val="tx1"/>
              </a:solidFill>
              <a:effectLst/>
              <a:latin typeface="Times" charset="0"/>
              <a:ea typeface="+mn-ea"/>
              <a:cs typeface="Arial" charset="0"/>
            </a:endParaRPr>
          </a:p>
          <a:p>
            <a:endParaRPr lang="lb-LU" sz="1200" kern="1200" baseline="0" dirty="0" smtClean="0">
              <a:solidFill>
                <a:schemeClr val="tx1"/>
              </a:solidFill>
              <a:effectLst/>
              <a:latin typeface="Times" charset="0"/>
              <a:ea typeface="+mn-ea"/>
              <a:cs typeface="Arial" charset="0"/>
            </a:endParaRPr>
          </a:p>
          <a:p>
            <a:endParaRPr lang="en-US" sz="1200" kern="1200" dirty="0" smtClean="0">
              <a:solidFill>
                <a:schemeClr val="tx1"/>
              </a:solidFill>
              <a:effectLst/>
              <a:latin typeface="Times" charset="0"/>
              <a:ea typeface="+mn-ea"/>
              <a:cs typeface="Arial" charset="0"/>
            </a:endParaRPr>
          </a:p>
          <a:p>
            <a:r>
              <a:rPr lang="en-US" dirty="0" smtClean="0"/>
              <a:t>In the latter case, the DS must be informed within a reasonable period after the Controller obtained the personal data (max 1 month).</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7482A44-E8EC-483F-BFAA-D3BEA7FEAE89}" type="slidenum">
              <a:rPr kumimoji="0" lang="fr-FR"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fr-FR" sz="1200" b="0" i="0" u="none" strike="noStrike" kern="1200" cap="none" spc="0" normalizeH="0" baseline="0" noProof="0">
              <a:ln>
                <a:noFill/>
              </a:ln>
              <a:solidFill>
                <a:srgbClr val="000000"/>
              </a:solidFill>
              <a:effectLst/>
              <a:uLnTx/>
              <a:uFillTx/>
              <a:latin typeface="Times" charset="0"/>
              <a:ea typeface="+mn-ea"/>
              <a:cs typeface="+mn-cs"/>
            </a:endParaRPr>
          </a:p>
        </p:txBody>
      </p:sp>
      <p:sp>
        <p:nvSpPr>
          <p:cNvPr id="5" name="Date Placeholder 4"/>
          <p:cNvSpPr>
            <a:spLocks noGrp="1"/>
          </p:cNvSpPr>
          <p:nvPr>
            <p:ph type="dt" idx="11"/>
          </p:nvPr>
        </p:nvSpPr>
        <p:spPr/>
        <p:txBody>
          <a:bodyPr/>
          <a:lstStyle/>
          <a:p>
            <a:pPr>
              <a:defRPr/>
            </a:pPr>
            <a:r>
              <a:rPr lang="en-US" smtClean="0"/>
              <a:t>04/09/2018</a:t>
            </a:r>
            <a:endParaRPr lang="fr-FR"/>
          </a:p>
        </p:txBody>
      </p:sp>
    </p:spTree>
    <p:extLst>
      <p:ext uri="{BB962C8B-B14F-4D97-AF65-F5344CB8AC3E}">
        <p14:creationId xmlns:p14="http://schemas.microsoft.com/office/powerpoint/2010/main" val="12900440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Times" charset="0"/>
                <a:ea typeface="+mn-ea"/>
                <a:cs typeface="Arial" charset="0"/>
              </a:rPr>
              <a:t>Another right is the right of access. </a:t>
            </a:r>
          </a:p>
          <a:p>
            <a:r>
              <a:rPr lang="en-US" sz="1200" kern="1200" baseline="0" dirty="0" smtClean="0">
                <a:solidFill>
                  <a:schemeClr val="tx1"/>
                </a:solidFill>
                <a:effectLst/>
                <a:latin typeface="Times" charset="0"/>
                <a:ea typeface="+mn-ea"/>
                <a:cs typeface="Arial" charset="0"/>
              </a:rPr>
              <a:t>According to the GDPR, the DS has the right to obtain from the controller confirmation as to whether or not personal data concerning him are being processed and, if so, he must be granted access to the data concerned. In practice the DS can send in a data-access-request. The DC must make sure to respond within a month. So the dating company from our example is strongly advised not to ignore the request because it is obliged to deliver a response without undue delay. (2 months if numerous or complicated)</a:t>
            </a:r>
          </a:p>
          <a:p>
            <a:endParaRPr lang="en-US" sz="1200" kern="1200" baseline="0" dirty="0" smtClean="0">
              <a:solidFill>
                <a:schemeClr val="tx1"/>
              </a:solidFill>
              <a:effectLst/>
              <a:latin typeface="Times" charset="0"/>
              <a:ea typeface="+mn-ea"/>
              <a:cs typeface="Arial" charset="0"/>
            </a:endParaRPr>
          </a:p>
          <a:p>
            <a:r>
              <a:rPr lang="en-US" sz="1200" kern="1200" baseline="0" dirty="0" smtClean="0">
                <a:solidFill>
                  <a:schemeClr val="tx1"/>
                </a:solidFill>
                <a:effectLst/>
                <a:latin typeface="Times" charset="0"/>
                <a:ea typeface="+mn-ea"/>
                <a:cs typeface="Arial" charset="0"/>
              </a:rPr>
              <a:t>Of all these data, the DS can ask to receive a copy for free.</a:t>
            </a:r>
          </a:p>
          <a:p>
            <a:endParaRPr lang="en-US" sz="1200" kern="1200" baseline="0" dirty="0" smtClean="0">
              <a:solidFill>
                <a:schemeClr val="tx1"/>
              </a:solidFill>
              <a:effectLst/>
              <a:latin typeface="Times" charset="0"/>
              <a:ea typeface="+mn-ea"/>
              <a:cs typeface="Arial" charset="0"/>
            </a:endParaRPr>
          </a:p>
          <a:p>
            <a:r>
              <a:rPr lang="en-US" sz="1200" kern="1200" baseline="0" dirty="0" smtClean="0">
                <a:solidFill>
                  <a:schemeClr val="tx1"/>
                </a:solidFill>
                <a:effectLst/>
                <a:latin typeface="Times" charset="0"/>
                <a:ea typeface="+mn-ea"/>
                <a:cs typeface="Arial" charset="0"/>
              </a:rPr>
              <a:t>Let’s go back to our Dating company again. In case one of our clients sends the company a written request specifying he wants to know to whom we communicate his data. Then the company cannot ignore this request but has to answer within 1 month and provide the DS with the list of recipients if there are any.</a:t>
            </a:r>
          </a:p>
          <a:p>
            <a:endParaRPr lang="lb-LU" sz="1200" kern="1200" baseline="0" dirty="0" smtClean="0">
              <a:solidFill>
                <a:schemeClr val="tx1"/>
              </a:solidFill>
              <a:effectLst/>
              <a:latin typeface="Times" charset="0"/>
              <a:ea typeface="+mn-ea"/>
              <a:cs typeface="Arial" charset="0"/>
            </a:endParaRPr>
          </a:p>
          <a:p>
            <a:endParaRPr lang="en-US" sz="1200" kern="1200" dirty="0" smtClean="0">
              <a:solidFill>
                <a:schemeClr val="tx1"/>
              </a:solidFill>
              <a:effectLst/>
              <a:latin typeface="Times" charset="0"/>
              <a:ea typeface="+mn-ea"/>
              <a:cs typeface="Arial" charset="0"/>
            </a:endParaRPr>
          </a:p>
          <a:p>
            <a:r>
              <a:rPr lang="lb-LU" sz="1200" kern="1200" baseline="0" dirty="0" smtClean="0">
                <a:solidFill>
                  <a:schemeClr val="tx1"/>
                </a:solidFill>
                <a:effectLst/>
                <a:latin typeface="Times" charset="0"/>
                <a:ea typeface="+mn-ea"/>
                <a:cs typeface="Arial" charset="0"/>
              </a:rPr>
              <a:t>(</a:t>
            </a:r>
            <a:r>
              <a:rPr lang="lb-LU" sz="1200" kern="1200" baseline="0" dirty="0" err="1" smtClean="0">
                <a:solidFill>
                  <a:schemeClr val="tx1"/>
                </a:solidFill>
                <a:effectLst/>
                <a:latin typeface="Times" charset="0"/>
                <a:ea typeface="+mn-ea"/>
                <a:cs typeface="Arial" charset="0"/>
              </a:rPr>
              <a:t>Additional</a:t>
            </a:r>
            <a:r>
              <a:rPr lang="lb-LU" sz="1200" kern="1200" baseline="0" dirty="0" smtClean="0">
                <a:solidFill>
                  <a:schemeClr val="tx1"/>
                </a:solidFill>
                <a:effectLst/>
                <a:latin typeface="Times" charset="0"/>
                <a:ea typeface="+mn-ea"/>
                <a:cs typeface="Arial" charset="0"/>
              </a:rPr>
              <a:t> </a:t>
            </a:r>
            <a:r>
              <a:rPr lang="lb-LU" sz="1200" kern="1200" baseline="0" dirty="0" err="1" smtClean="0">
                <a:solidFill>
                  <a:schemeClr val="tx1"/>
                </a:solidFill>
                <a:effectLst/>
                <a:latin typeface="Times" charset="0"/>
                <a:ea typeface="+mn-ea"/>
                <a:cs typeface="Arial" charset="0"/>
              </a:rPr>
              <a:t>copies</a:t>
            </a:r>
            <a:r>
              <a:rPr lang="lb-LU" sz="1200" kern="1200" baseline="0" dirty="0" smtClean="0">
                <a:solidFill>
                  <a:schemeClr val="tx1"/>
                </a:solidFill>
                <a:effectLst/>
                <a:latin typeface="Times" charset="0"/>
                <a:ea typeface="+mn-ea"/>
                <a:cs typeface="Arial" charset="0"/>
              </a:rPr>
              <a:t> – </a:t>
            </a:r>
            <a:r>
              <a:rPr lang="lb-LU" sz="1200" kern="1200" baseline="0" dirty="0" err="1" smtClean="0">
                <a:solidFill>
                  <a:schemeClr val="tx1"/>
                </a:solidFill>
                <a:effectLst/>
                <a:latin typeface="Times" charset="0"/>
                <a:ea typeface="+mn-ea"/>
                <a:cs typeface="Arial" charset="0"/>
              </a:rPr>
              <a:t>possible</a:t>
            </a:r>
            <a:r>
              <a:rPr lang="lb-LU" sz="1200" kern="1200" baseline="0" dirty="0" smtClean="0">
                <a:solidFill>
                  <a:schemeClr val="tx1"/>
                </a:solidFill>
                <a:effectLst/>
                <a:latin typeface="Times" charset="0"/>
                <a:ea typeface="+mn-ea"/>
                <a:cs typeface="Arial" charset="0"/>
              </a:rPr>
              <a:t> </a:t>
            </a:r>
            <a:r>
              <a:rPr lang="lb-LU" sz="1200" kern="1200" baseline="0" dirty="0" err="1" smtClean="0">
                <a:solidFill>
                  <a:schemeClr val="tx1"/>
                </a:solidFill>
                <a:effectLst/>
                <a:latin typeface="Times" charset="0"/>
                <a:ea typeface="+mn-ea"/>
                <a:cs typeface="Arial" charset="0"/>
              </a:rPr>
              <a:t>to</a:t>
            </a:r>
            <a:r>
              <a:rPr lang="lb-LU" sz="1200" kern="1200" baseline="0" dirty="0" smtClean="0">
                <a:solidFill>
                  <a:schemeClr val="tx1"/>
                </a:solidFill>
                <a:effectLst/>
                <a:latin typeface="Times" charset="0"/>
                <a:ea typeface="+mn-ea"/>
                <a:cs typeface="Arial" charset="0"/>
              </a:rPr>
              <a:t> </a:t>
            </a:r>
            <a:r>
              <a:rPr lang="lb-LU" sz="1200" kern="1200" baseline="0" dirty="0" err="1" smtClean="0">
                <a:solidFill>
                  <a:schemeClr val="tx1"/>
                </a:solidFill>
                <a:effectLst/>
                <a:latin typeface="Times" charset="0"/>
                <a:ea typeface="+mn-ea"/>
                <a:cs typeface="Arial" charset="0"/>
              </a:rPr>
              <a:t>request</a:t>
            </a:r>
            <a:r>
              <a:rPr lang="lb-LU" sz="1200" kern="1200" baseline="0" dirty="0" smtClean="0">
                <a:solidFill>
                  <a:schemeClr val="tx1"/>
                </a:solidFill>
                <a:effectLst/>
                <a:latin typeface="Times" charset="0"/>
                <a:ea typeface="+mn-ea"/>
                <a:cs typeface="Arial" charset="0"/>
              </a:rPr>
              <a:t> </a:t>
            </a:r>
            <a:r>
              <a:rPr lang="lb-LU" sz="1200" kern="1200" baseline="0" dirty="0" err="1" smtClean="0">
                <a:solidFill>
                  <a:schemeClr val="tx1"/>
                </a:solidFill>
                <a:effectLst/>
                <a:latin typeface="Times" charset="0"/>
                <a:ea typeface="+mn-ea"/>
                <a:cs typeface="Arial" charset="0"/>
              </a:rPr>
              <a:t>reasonable</a:t>
            </a:r>
            <a:r>
              <a:rPr lang="lb-LU" sz="1200" kern="1200" baseline="0" dirty="0" smtClean="0">
                <a:solidFill>
                  <a:schemeClr val="tx1"/>
                </a:solidFill>
                <a:effectLst/>
                <a:latin typeface="Times" charset="0"/>
                <a:ea typeface="+mn-ea"/>
                <a:cs typeface="Arial" charset="0"/>
              </a:rPr>
              <a:t> fees </a:t>
            </a:r>
            <a:r>
              <a:rPr lang="lb-LU" sz="1200" kern="1200" baseline="0" dirty="0" err="1" smtClean="0">
                <a:solidFill>
                  <a:schemeClr val="tx1"/>
                </a:solidFill>
                <a:effectLst/>
                <a:latin typeface="Times" charset="0"/>
                <a:ea typeface="+mn-ea"/>
                <a:cs typeface="Arial" charset="0"/>
              </a:rPr>
              <a:t>on</a:t>
            </a:r>
            <a:r>
              <a:rPr lang="lb-LU" sz="1200" kern="1200" baseline="0" dirty="0" smtClean="0">
                <a:solidFill>
                  <a:schemeClr val="tx1"/>
                </a:solidFill>
                <a:effectLst/>
                <a:latin typeface="Times" charset="0"/>
                <a:ea typeface="+mn-ea"/>
                <a:cs typeface="Arial" charset="0"/>
              </a:rPr>
              <a:t> </a:t>
            </a:r>
            <a:r>
              <a:rPr lang="lb-LU" sz="1200" kern="1200" baseline="0" dirty="0" err="1" smtClean="0">
                <a:solidFill>
                  <a:schemeClr val="tx1"/>
                </a:solidFill>
                <a:effectLst/>
                <a:latin typeface="Times" charset="0"/>
                <a:ea typeface="+mn-ea"/>
                <a:cs typeface="Arial" charset="0"/>
              </a:rPr>
              <a:t>the</a:t>
            </a:r>
            <a:r>
              <a:rPr lang="lb-LU" sz="1200" kern="1200" baseline="0" dirty="0" smtClean="0">
                <a:solidFill>
                  <a:schemeClr val="tx1"/>
                </a:solidFill>
                <a:effectLst/>
                <a:latin typeface="Times" charset="0"/>
                <a:ea typeface="+mn-ea"/>
                <a:cs typeface="Arial" charset="0"/>
              </a:rPr>
              <a:t> </a:t>
            </a:r>
            <a:r>
              <a:rPr lang="lb-LU" sz="1200" kern="1200" baseline="0" dirty="0" err="1" smtClean="0">
                <a:solidFill>
                  <a:schemeClr val="tx1"/>
                </a:solidFill>
                <a:effectLst/>
                <a:latin typeface="Times" charset="0"/>
                <a:ea typeface="+mn-ea"/>
                <a:cs typeface="Arial" charset="0"/>
              </a:rPr>
              <a:t>basis</a:t>
            </a:r>
            <a:r>
              <a:rPr lang="lb-LU" sz="1200" kern="1200" baseline="0" dirty="0" smtClean="0">
                <a:solidFill>
                  <a:schemeClr val="tx1"/>
                </a:solidFill>
                <a:effectLst/>
                <a:latin typeface="Times" charset="0"/>
                <a:ea typeface="+mn-ea"/>
                <a:cs typeface="Arial" charset="0"/>
              </a:rPr>
              <a:t> of administrative fees)</a:t>
            </a:r>
          </a:p>
          <a:p>
            <a:endParaRPr lang="lb-LU" sz="1200" kern="1200" baseline="0" dirty="0" smtClean="0">
              <a:solidFill>
                <a:schemeClr val="tx1"/>
              </a:solidFill>
              <a:effectLst/>
              <a:latin typeface="Times" charset="0"/>
              <a:ea typeface="+mn-ea"/>
              <a:cs typeface="Arial"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7482A44-E8EC-483F-BFAA-D3BEA7FEAE89}" type="slidenum">
              <a:rPr kumimoji="0" lang="fr-FR"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fr-FR" sz="1200" b="0" i="0" u="none" strike="noStrike" kern="1200" cap="none" spc="0" normalizeH="0" baseline="0" noProof="0">
              <a:ln>
                <a:noFill/>
              </a:ln>
              <a:solidFill>
                <a:srgbClr val="000000"/>
              </a:solidFill>
              <a:effectLst/>
              <a:uLnTx/>
              <a:uFillTx/>
              <a:latin typeface="Times" charset="0"/>
              <a:ea typeface="+mn-ea"/>
              <a:cs typeface="+mn-cs"/>
            </a:endParaRPr>
          </a:p>
        </p:txBody>
      </p:sp>
      <p:sp>
        <p:nvSpPr>
          <p:cNvPr id="5" name="Date Placeholder 4"/>
          <p:cNvSpPr>
            <a:spLocks noGrp="1"/>
          </p:cNvSpPr>
          <p:nvPr>
            <p:ph type="dt" idx="11"/>
          </p:nvPr>
        </p:nvSpPr>
        <p:spPr/>
        <p:txBody>
          <a:bodyPr/>
          <a:lstStyle/>
          <a:p>
            <a:pPr>
              <a:defRPr/>
            </a:pPr>
            <a:r>
              <a:rPr lang="en-US" smtClean="0"/>
              <a:t>04/09/2018</a:t>
            </a:r>
            <a:endParaRPr lang="fr-FR"/>
          </a:p>
        </p:txBody>
      </p:sp>
    </p:spTree>
    <p:extLst>
      <p:ext uri="{BB962C8B-B14F-4D97-AF65-F5344CB8AC3E}">
        <p14:creationId xmlns:p14="http://schemas.microsoft.com/office/powerpoint/2010/main" val="10737517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Times" charset="0"/>
                <a:ea typeface="+mn-ea"/>
                <a:cs typeface="Arial" charset="0"/>
              </a:rPr>
              <a:t>Now I’d like to turn to the right to rectification.</a:t>
            </a:r>
            <a:endParaRPr lang="lb-LU" sz="1200" kern="1200" baseline="0" dirty="0" smtClean="0">
              <a:solidFill>
                <a:schemeClr val="tx1"/>
              </a:solidFill>
              <a:effectLst/>
              <a:latin typeface="Times" charset="0"/>
              <a:ea typeface="+mn-ea"/>
              <a:cs typeface="Arial" charset="0"/>
            </a:endParaRPr>
          </a:p>
          <a:p>
            <a:endParaRPr lang="en-US" sz="1200" kern="1200" dirty="0" smtClean="0">
              <a:solidFill>
                <a:schemeClr val="tx1"/>
              </a:solidFill>
              <a:effectLst/>
              <a:latin typeface="Times" charset="0"/>
              <a:ea typeface="+mn-ea"/>
              <a:cs typeface="Arial" charset="0"/>
            </a:endParaRPr>
          </a:p>
          <a:p>
            <a:r>
              <a:rPr lang="en-US" dirty="0" smtClean="0"/>
              <a:t>In case the DS notices that the personal data processed concerning him is inaccurate or incomplete, he has the right to obtain rectification of these data by the controller.</a:t>
            </a:r>
          </a:p>
          <a:p>
            <a:endParaRPr lang="en-US" dirty="0" smtClean="0"/>
          </a:p>
          <a:p>
            <a:r>
              <a:rPr lang="en-US" dirty="0" smtClean="0"/>
              <a:t>Ex.: Bill lets the dating company create a profile on him and it appears that he has indicated a wrong age</a:t>
            </a:r>
            <a:r>
              <a:rPr lang="en-US" baseline="0" dirty="0" smtClean="0"/>
              <a:t>. The right to rectification allows him to send the company a rectification request and have his data rectified.</a:t>
            </a:r>
          </a:p>
          <a:p>
            <a:endParaRPr lang="en-US" baseline="0" dirty="0" smtClean="0"/>
          </a:p>
          <a:p>
            <a:r>
              <a:rPr lang="en-US" baseline="0" dirty="0" smtClean="0"/>
              <a:t>Of note is that the rectification request needs to be notified…</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7482A44-E8EC-483F-BFAA-D3BEA7FEAE89}" type="slidenum">
              <a:rPr kumimoji="0" lang="fr-FR"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fr-FR" sz="1200" b="0" i="0" u="none" strike="noStrike" kern="1200" cap="none" spc="0" normalizeH="0" baseline="0" noProof="0">
              <a:ln>
                <a:noFill/>
              </a:ln>
              <a:solidFill>
                <a:srgbClr val="000000"/>
              </a:solidFill>
              <a:effectLst/>
              <a:uLnTx/>
              <a:uFillTx/>
              <a:latin typeface="Times" charset="0"/>
              <a:ea typeface="+mn-ea"/>
              <a:cs typeface="+mn-cs"/>
            </a:endParaRPr>
          </a:p>
        </p:txBody>
      </p:sp>
      <p:sp>
        <p:nvSpPr>
          <p:cNvPr id="5" name="Date Placeholder 4"/>
          <p:cNvSpPr>
            <a:spLocks noGrp="1"/>
          </p:cNvSpPr>
          <p:nvPr>
            <p:ph type="dt" idx="11"/>
          </p:nvPr>
        </p:nvSpPr>
        <p:spPr/>
        <p:txBody>
          <a:bodyPr/>
          <a:lstStyle/>
          <a:p>
            <a:pPr>
              <a:defRPr/>
            </a:pPr>
            <a:r>
              <a:rPr lang="en-US" smtClean="0"/>
              <a:t>04/09/2018</a:t>
            </a:r>
            <a:endParaRPr lang="fr-FR"/>
          </a:p>
        </p:txBody>
      </p:sp>
    </p:spTree>
    <p:extLst>
      <p:ext uri="{BB962C8B-B14F-4D97-AF65-F5344CB8AC3E}">
        <p14:creationId xmlns:p14="http://schemas.microsoft.com/office/powerpoint/2010/main" val="3523204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LU" dirty="0" err="1" smtClean="0"/>
              <a:t>View</a:t>
            </a:r>
            <a:r>
              <a:rPr lang="fr-LU" dirty="0" smtClean="0"/>
              <a:t> of </a:t>
            </a:r>
            <a:r>
              <a:rPr lang="fr-LU" b="1" dirty="0" err="1" smtClean="0"/>
              <a:t>todays</a:t>
            </a:r>
            <a:r>
              <a:rPr lang="fr-LU" b="1" dirty="0" smtClean="0"/>
              <a:t> programme</a:t>
            </a:r>
          </a:p>
          <a:p>
            <a:endParaRPr lang="fr-LU" dirty="0" smtClean="0"/>
          </a:p>
          <a:p>
            <a:r>
              <a:rPr lang="fr-LU" dirty="0" smtClean="0"/>
              <a:t>DO:</a:t>
            </a:r>
            <a:r>
              <a:rPr lang="fr-LU" baseline="0" dirty="0" smtClean="0"/>
              <a:t> </a:t>
            </a:r>
            <a:r>
              <a:rPr lang="fr-LU" b="1" baseline="0" dirty="0" err="1" smtClean="0"/>
              <a:t>read</a:t>
            </a:r>
            <a:r>
              <a:rPr lang="fr-LU" b="1" baseline="0" dirty="0" smtClean="0"/>
              <a:t> all the points</a:t>
            </a:r>
            <a:r>
              <a:rPr lang="fr-LU" baseline="0" dirty="0" smtClean="0"/>
              <a:t>, </a:t>
            </a:r>
            <a:r>
              <a:rPr lang="fr-LU" baseline="0" dirty="0" err="1" smtClean="0"/>
              <a:t>each</a:t>
            </a:r>
            <a:r>
              <a:rPr lang="fr-LU" baseline="0" dirty="0" smtClean="0"/>
              <a:t> </a:t>
            </a:r>
            <a:r>
              <a:rPr lang="fr-LU" baseline="0" dirty="0" err="1" smtClean="0"/>
              <a:t>presentation</a:t>
            </a:r>
            <a:r>
              <a:rPr lang="fr-LU" baseline="0" dirty="0" smtClean="0"/>
              <a:t> </a:t>
            </a:r>
            <a:r>
              <a:rPr lang="fr-LU" baseline="0" dirty="0" err="1" smtClean="0"/>
              <a:t>takes</a:t>
            </a:r>
            <a:r>
              <a:rPr lang="fr-LU" baseline="0" dirty="0" smtClean="0"/>
              <a:t> 25-30 minutes, questions are for 10 minutes. </a:t>
            </a:r>
            <a:r>
              <a:rPr lang="fr-LU" baseline="0" dirty="0" err="1" smtClean="0"/>
              <a:t>After</a:t>
            </a:r>
            <a:r>
              <a:rPr lang="fr-LU" baseline="0" dirty="0" smtClean="0"/>
              <a:t> a few </a:t>
            </a:r>
            <a:r>
              <a:rPr lang="fr-LU" baseline="0" dirty="0" err="1" smtClean="0"/>
              <a:t>presentations</a:t>
            </a:r>
            <a:r>
              <a:rPr lang="fr-LU" baseline="0" dirty="0" smtClean="0"/>
              <a:t>, coffee break.</a:t>
            </a:r>
          </a:p>
          <a:p>
            <a:endParaRPr lang="fr-LU" baseline="0" dirty="0" smtClean="0"/>
          </a:p>
          <a:p>
            <a:r>
              <a:rPr lang="fr-LU" baseline="0" dirty="0" err="1" smtClean="0"/>
              <a:t>Get</a:t>
            </a:r>
            <a:r>
              <a:rPr lang="fr-LU" baseline="0" dirty="0" smtClean="0"/>
              <a:t> </a:t>
            </a:r>
            <a:r>
              <a:rPr lang="fr-LU" baseline="0" dirty="0" err="1" smtClean="0"/>
              <a:t>started</a:t>
            </a:r>
            <a:r>
              <a:rPr lang="fr-LU" baseline="0" dirty="0" smtClean="0"/>
              <a:t> </a:t>
            </a:r>
            <a:r>
              <a:rPr lang="fr-LU" baseline="0" dirty="0" err="1" smtClean="0"/>
              <a:t>with</a:t>
            </a:r>
            <a:r>
              <a:rPr lang="fr-LU" baseline="0" dirty="0" smtClean="0"/>
              <a:t> the basic </a:t>
            </a:r>
            <a:r>
              <a:rPr lang="fr-LU" baseline="0" dirty="0" err="1" smtClean="0"/>
              <a:t>elements</a:t>
            </a:r>
            <a:endParaRPr lang="en-US" dirty="0" smtClean="0"/>
          </a:p>
          <a:p>
            <a:endParaRPr lang="fr-FR" dirty="0"/>
          </a:p>
        </p:txBody>
      </p:sp>
      <p:sp>
        <p:nvSpPr>
          <p:cNvPr id="4" name="Slide Number Placeholder 3"/>
          <p:cNvSpPr>
            <a:spLocks noGrp="1"/>
          </p:cNvSpPr>
          <p:nvPr>
            <p:ph type="sldNum" sz="quarter" idx="10"/>
          </p:nvPr>
        </p:nvSpPr>
        <p:spPr/>
        <p:txBody>
          <a:bodyPr/>
          <a:lstStyle/>
          <a:p>
            <a:pPr>
              <a:defRPr/>
            </a:pPr>
            <a:fld id="{F7482A44-E8EC-483F-BFAA-D3BEA7FEAE89}" type="slidenum">
              <a:rPr lang="fr-FR" smtClean="0"/>
              <a:pPr>
                <a:defRPr/>
              </a:pPr>
              <a:t>3</a:t>
            </a:fld>
            <a:endParaRPr lang="fr-FR"/>
          </a:p>
        </p:txBody>
      </p:sp>
    </p:spTree>
    <p:extLst>
      <p:ext uri="{BB962C8B-B14F-4D97-AF65-F5344CB8AC3E}">
        <p14:creationId xmlns:p14="http://schemas.microsoft.com/office/powerpoint/2010/main" val="41429734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b-LU" sz="1200" kern="1200" baseline="0" dirty="0" smtClean="0">
              <a:solidFill>
                <a:schemeClr val="tx1"/>
              </a:solidFill>
              <a:effectLst/>
              <a:latin typeface="Times" charset="0"/>
              <a:ea typeface="+mn-ea"/>
              <a:cs typeface="Arial" charset="0"/>
            </a:endParaRPr>
          </a:p>
          <a:p>
            <a:r>
              <a:rPr lang="en-US" sz="1200" kern="1200" dirty="0" smtClean="0">
                <a:solidFill>
                  <a:schemeClr val="tx1"/>
                </a:solidFill>
                <a:effectLst/>
                <a:latin typeface="Times" charset="0"/>
                <a:ea typeface="+mn-ea"/>
                <a:cs typeface="Arial" charset="0"/>
              </a:rPr>
              <a:t>Another right is the right to erasure (or right to be forgotten) which basically means having the right to be deleted. It is not an absolute right and allows the DS to have its data deleted in some situations:</a:t>
            </a:r>
          </a:p>
          <a:p>
            <a:endParaRPr lang="en-US" sz="1200" kern="1200" dirty="0" smtClean="0">
              <a:solidFill>
                <a:schemeClr val="tx1"/>
              </a:solidFill>
              <a:effectLst/>
              <a:latin typeface="Times" charset="0"/>
              <a:ea typeface="+mn-ea"/>
              <a:cs typeface="Arial" charset="0"/>
            </a:endParaRPr>
          </a:p>
          <a:p>
            <a:r>
              <a:rPr lang="en-US" dirty="0" smtClean="0"/>
              <a:t>ex.: newspaper who reports about a public affair. legal obligation to keep records in commercial law. In case an offence has been committed, DC might need the data to engage a legal proceeding.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7482A44-E8EC-483F-BFAA-D3BEA7FEAE89}" type="slidenum">
              <a:rPr kumimoji="0" lang="fr-FR"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fr-FR" sz="1200" b="0" i="0" u="none" strike="noStrike" kern="1200" cap="none" spc="0" normalizeH="0" baseline="0" noProof="0">
              <a:ln>
                <a:noFill/>
              </a:ln>
              <a:solidFill>
                <a:srgbClr val="000000"/>
              </a:solidFill>
              <a:effectLst/>
              <a:uLnTx/>
              <a:uFillTx/>
              <a:latin typeface="Times" charset="0"/>
              <a:ea typeface="+mn-ea"/>
              <a:cs typeface="+mn-cs"/>
            </a:endParaRPr>
          </a:p>
        </p:txBody>
      </p:sp>
      <p:sp>
        <p:nvSpPr>
          <p:cNvPr id="5" name="Date Placeholder 4"/>
          <p:cNvSpPr>
            <a:spLocks noGrp="1"/>
          </p:cNvSpPr>
          <p:nvPr>
            <p:ph type="dt" idx="11"/>
          </p:nvPr>
        </p:nvSpPr>
        <p:spPr/>
        <p:txBody>
          <a:bodyPr/>
          <a:lstStyle/>
          <a:p>
            <a:pPr>
              <a:defRPr/>
            </a:pPr>
            <a:r>
              <a:rPr lang="en-US" smtClean="0"/>
              <a:t>04/09/2018</a:t>
            </a:r>
            <a:endParaRPr lang="fr-FR"/>
          </a:p>
        </p:txBody>
      </p:sp>
    </p:spTree>
    <p:extLst>
      <p:ext uri="{BB962C8B-B14F-4D97-AF65-F5344CB8AC3E}">
        <p14:creationId xmlns:p14="http://schemas.microsoft.com/office/powerpoint/2010/main" val="11513990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right to restrict processing means usually to stop for now, while the situation is being </a:t>
            </a:r>
            <a:r>
              <a:rPr lang="en-US" dirty="0" err="1" smtClean="0"/>
              <a:t>analysed</a:t>
            </a:r>
            <a:r>
              <a:rPr lang="en-US" dirty="0" smtClean="0"/>
              <a:t>.</a:t>
            </a:r>
          </a:p>
          <a:p>
            <a:r>
              <a:rPr lang="en-US" dirty="0" smtClean="0"/>
              <a:t>	If the DS tells the DC that the data have to be corrected…(restricted)…while DC checks it</a:t>
            </a:r>
          </a:p>
          <a:p>
            <a:r>
              <a:rPr lang="en-US" dirty="0" smtClean="0"/>
              <a:t>	If the DS has contested…(restricted)…while DC considers it</a:t>
            </a:r>
          </a:p>
          <a:p>
            <a:r>
              <a:rPr lang="en-US" dirty="0" smtClean="0"/>
              <a:t>However, in some situations, it gives an individual an alternative to requiring data to be erased.</a:t>
            </a:r>
          </a:p>
          <a:p>
            <a:endParaRPr lang="en-US" dirty="0" smtClean="0"/>
          </a:p>
          <a:p>
            <a:r>
              <a:rPr lang="en-US" dirty="0" smtClean="0"/>
              <a:t>If it turns out that the DC’s processing activity has been unlawful (the DS  was right), the DC must not continue processing. Further processing is prohibited.</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7482A44-E8EC-483F-BFAA-D3BEA7FEAE89}" type="slidenum">
              <a:rPr kumimoji="0" lang="fr-FR"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fr-FR" sz="1200" b="0" i="0" u="none" strike="noStrike" kern="1200" cap="none" spc="0" normalizeH="0" baseline="0" noProof="0">
              <a:ln>
                <a:noFill/>
              </a:ln>
              <a:solidFill>
                <a:srgbClr val="000000"/>
              </a:solidFill>
              <a:effectLst/>
              <a:uLnTx/>
              <a:uFillTx/>
              <a:latin typeface="Times" charset="0"/>
              <a:ea typeface="+mn-ea"/>
              <a:cs typeface="+mn-cs"/>
            </a:endParaRPr>
          </a:p>
        </p:txBody>
      </p:sp>
      <p:sp>
        <p:nvSpPr>
          <p:cNvPr id="5" name="Date Placeholder 4"/>
          <p:cNvSpPr>
            <a:spLocks noGrp="1"/>
          </p:cNvSpPr>
          <p:nvPr>
            <p:ph type="dt" idx="11"/>
          </p:nvPr>
        </p:nvSpPr>
        <p:spPr/>
        <p:txBody>
          <a:bodyPr/>
          <a:lstStyle/>
          <a:p>
            <a:pPr>
              <a:defRPr/>
            </a:pPr>
            <a:r>
              <a:rPr lang="en-US" smtClean="0"/>
              <a:t>04/09/2018</a:t>
            </a:r>
            <a:endParaRPr lang="fr-FR"/>
          </a:p>
        </p:txBody>
      </p:sp>
    </p:spTree>
    <p:extLst>
      <p:ext uri="{BB962C8B-B14F-4D97-AF65-F5344CB8AC3E}">
        <p14:creationId xmlns:p14="http://schemas.microsoft.com/office/powerpoint/2010/main" val="16066848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Times" charset="0"/>
              <a:ea typeface="+mn-ea"/>
              <a:cs typeface="Arial" charset="0"/>
            </a:endParaRPr>
          </a:p>
          <a:p>
            <a:endParaRPr lang="en-US" dirty="0" smtClean="0"/>
          </a:p>
          <a:p>
            <a:r>
              <a:rPr lang="en-US" dirty="0" smtClean="0"/>
              <a:t>The right to data portability allows the DS to receive the personal data, which it has provided to a controller, in a structured, commonly used and machine-readable format and to transmit them to another DC(if technically feasible). It is both, a right to receive data and to transmit data from one controller to another.</a:t>
            </a:r>
          </a:p>
          <a:p>
            <a:r>
              <a:rPr lang="en-US" dirty="0" smtClean="0"/>
              <a:t>In order to know whether the DS can exercise his right to data portability, a few questions need to be answered:</a:t>
            </a:r>
          </a:p>
          <a:p>
            <a:endParaRPr lang="en-US" dirty="0" smtClean="0"/>
          </a:p>
          <a:p>
            <a:r>
              <a:rPr lang="en-US" dirty="0" smtClean="0"/>
              <a:t>SLIDE</a:t>
            </a:r>
          </a:p>
          <a:p>
            <a:endParaRPr lang="en-US" dirty="0" smtClean="0"/>
          </a:p>
          <a:p>
            <a:r>
              <a:rPr lang="en-US" dirty="0" smtClean="0"/>
              <a:t>Ex.: For example, a data subject might be interested in retrieving his current playlist (or a history of listened tracks) from a music streaming service, to find out how many times he listened to specific tracks, or to check which music he wants to purchase or listen to on another platform. Similarly, he may also want to retrieve his contact list from his webmail application, for example, to build a wedding list, or get information about purchases using different loyalty cards, or to assess his or her carbon footprint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7482A44-E8EC-483F-BFAA-D3BEA7FEAE89}" type="slidenum">
              <a:rPr kumimoji="0" lang="fr-FR"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fr-FR" sz="1200" b="0" i="0" u="none" strike="noStrike" kern="1200" cap="none" spc="0" normalizeH="0" baseline="0" noProof="0">
              <a:ln>
                <a:noFill/>
              </a:ln>
              <a:solidFill>
                <a:srgbClr val="000000"/>
              </a:solidFill>
              <a:effectLst/>
              <a:uLnTx/>
              <a:uFillTx/>
              <a:latin typeface="Times" charset="0"/>
              <a:ea typeface="+mn-ea"/>
              <a:cs typeface="+mn-cs"/>
            </a:endParaRPr>
          </a:p>
        </p:txBody>
      </p:sp>
      <p:sp>
        <p:nvSpPr>
          <p:cNvPr id="5" name="Date Placeholder 4"/>
          <p:cNvSpPr>
            <a:spLocks noGrp="1"/>
          </p:cNvSpPr>
          <p:nvPr>
            <p:ph type="dt" idx="11"/>
          </p:nvPr>
        </p:nvSpPr>
        <p:spPr/>
        <p:txBody>
          <a:bodyPr/>
          <a:lstStyle/>
          <a:p>
            <a:pPr>
              <a:defRPr/>
            </a:pPr>
            <a:r>
              <a:rPr lang="en-US" smtClean="0"/>
              <a:t>04/09/2018</a:t>
            </a:r>
            <a:endParaRPr lang="fr-FR"/>
          </a:p>
        </p:txBody>
      </p:sp>
    </p:spTree>
    <p:extLst>
      <p:ext uri="{BB962C8B-B14F-4D97-AF65-F5344CB8AC3E}">
        <p14:creationId xmlns:p14="http://schemas.microsoft.com/office/powerpoint/2010/main" val="28915075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b-LU" sz="1200" kern="1200" baseline="0" dirty="0" err="1" smtClean="0">
                <a:solidFill>
                  <a:schemeClr val="tx1"/>
                </a:solidFill>
                <a:effectLst/>
                <a:latin typeface="Times" charset="0"/>
                <a:ea typeface="+mn-ea"/>
                <a:cs typeface="Arial" charset="0"/>
              </a:rPr>
              <a:t>Excluded</a:t>
            </a:r>
            <a:r>
              <a:rPr lang="lb-LU" sz="1200" kern="1200" baseline="0" dirty="0" smtClean="0">
                <a:solidFill>
                  <a:schemeClr val="tx1"/>
                </a:solidFill>
                <a:effectLst/>
                <a:latin typeface="Times" charset="0"/>
                <a:ea typeface="+mn-ea"/>
                <a:cs typeface="Arial" charset="0"/>
              </a:rPr>
              <a:t> – </a:t>
            </a:r>
            <a:r>
              <a:rPr lang="lb-LU" sz="1200" kern="1200" baseline="0" dirty="0" err="1" smtClean="0">
                <a:solidFill>
                  <a:schemeClr val="tx1"/>
                </a:solidFill>
                <a:effectLst/>
                <a:latin typeface="Times" charset="0"/>
                <a:ea typeface="+mn-ea"/>
                <a:cs typeface="Arial" charset="0"/>
              </a:rPr>
              <a:t>paragraphe</a:t>
            </a:r>
            <a:r>
              <a:rPr lang="lb-LU" sz="1200" kern="1200" baseline="0" dirty="0" smtClean="0">
                <a:solidFill>
                  <a:schemeClr val="tx1"/>
                </a:solidFill>
                <a:effectLst/>
                <a:latin typeface="Times" charset="0"/>
                <a:ea typeface="+mn-ea"/>
                <a:cs typeface="Arial" charset="0"/>
              </a:rPr>
              <a:t> </a:t>
            </a:r>
            <a:r>
              <a:rPr lang="lb-LU" sz="1200" kern="1200" baseline="0" dirty="0" err="1" smtClean="0">
                <a:solidFill>
                  <a:schemeClr val="tx1"/>
                </a:solidFill>
                <a:effectLst/>
                <a:latin typeface="Times" charset="0"/>
                <a:ea typeface="+mn-ea"/>
                <a:cs typeface="Arial" charset="0"/>
              </a:rPr>
              <a:t>on</a:t>
            </a:r>
            <a:r>
              <a:rPr lang="lb-LU" sz="1200" kern="1200" baseline="0" dirty="0" smtClean="0">
                <a:solidFill>
                  <a:schemeClr val="tx1"/>
                </a:solidFill>
                <a:effectLst/>
                <a:latin typeface="Times" charset="0"/>
                <a:ea typeface="+mn-ea"/>
                <a:cs typeface="Arial" charset="0"/>
              </a:rPr>
              <a:t> </a:t>
            </a:r>
            <a:r>
              <a:rPr lang="lb-LU" sz="1200" kern="1200" baseline="0" dirty="0" err="1" smtClean="0">
                <a:solidFill>
                  <a:schemeClr val="tx1"/>
                </a:solidFill>
                <a:effectLst/>
                <a:latin typeface="Times" charset="0"/>
                <a:ea typeface="+mn-ea"/>
                <a:cs typeface="Arial" charset="0"/>
              </a:rPr>
              <a:t>research</a:t>
            </a:r>
            <a:r>
              <a:rPr lang="lb-LU" sz="1200" kern="1200" baseline="0" dirty="0" smtClean="0">
                <a:solidFill>
                  <a:schemeClr val="tx1"/>
                </a:solidFill>
                <a:effectLst/>
                <a:latin typeface="Times" charset="0"/>
                <a:ea typeface="+mn-ea"/>
                <a:cs typeface="Arial" charset="0"/>
              </a:rPr>
              <a:t> </a:t>
            </a:r>
            <a:r>
              <a:rPr lang="lb-LU" sz="1200" kern="1200" baseline="0" dirty="0" err="1" smtClean="0">
                <a:solidFill>
                  <a:schemeClr val="tx1"/>
                </a:solidFill>
                <a:effectLst/>
                <a:latin typeface="Times" charset="0"/>
                <a:ea typeface="+mn-ea"/>
                <a:cs typeface="Arial" charset="0"/>
              </a:rPr>
              <a:t>activities</a:t>
            </a:r>
            <a:r>
              <a:rPr lang="lb-LU" sz="1200" kern="1200" baseline="0" dirty="0" smtClean="0">
                <a:solidFill>
                  <a:schemeClr val="tx1"/>
                </a:solidFill>
                <a:effectLst/>
                <a:latin typeface="Times" charset="0"/>
                <a:ea typeface="+mn-ea"/>
                <a:cs typeface="Arial" charset="0"/>
              </a:rPr>
              <a:t> </a:t>
            </a:r>
            <a:r>
              <a:rPr lang="lb-LU" sz="1200" kern="1200" baseline="0" dirty="0" err="1" smtClean="0">
                <a:solidFill>
                  <a:schemeClr val="tx1"/>
                </a:solidFill>
                <a:effectLst/>
                <a:latin typeface="Times" charset="0"/>
                <a:ea typeface="+mn-ea"/>
                <a:cs typeface="Arial" charset="0"/>
              </a:rPr>
              <a:t>art</a:t>
            </a:r>
            <a:r>
              <a:rPr lang="lb-LU" sz="1200" kern="1200" baseline="0" dirty="0" smtClean="0">
                <a:solidFill>
                  <a:schemeClr val="tx1"/>
                </a:solidFill>
                <a:effectLst/>
                <a:latin typeface="Times" charset="0"/>
                <a:ea typeface="+mn-ea"/>
                <a:cs typeface="Arial" charset="0"/>
              </a:rPr>
              <a:t>. 21(6)</a:t>
            </a:r>
            <a:endParaRPr lang="en-US" sz="1200" kern="1200" dirty="0" smtClean="0">
              <a:solidFill>
                <a:schemeClr val="tx1"/>
              </a:solidFill>
              <a:effectLst/>
              <a:latin typeface="Times" charset="0"/>
              <a:ea typeface="+mn-ea"/>
              <a:cs typeface="Arial" charset="0"/>
            </a:endParaRPr>
          </a:p>
          <a:p>
            <a:endParaRPr lang="en-US" dirty="0" smtClean="0"/>
          </a:p>
          <a:p>
            <a:r>
              <a:rPr lang="en-US" dirty="0" smtClean="0"/>
              <a:t>The next one is the right to object. Let’s have a look at the conditions which must be fulfilled so that the DS can exercise this right. As a data controller you might face/be confronted with the right to object when the DS is in a particular situation</a:t>
            </a:r>
          </a:p>
          <a:p>
            <a:endParaRPr lang="en-US" dirty="0" smtClean="0"/>
          </a:p>
          <a:p>
            <a:r>
              <a:rPr lang="en-US" dirty="0" smtClean="0"/>
              <a:t>If the DC processes personal data for marketing purposes, then stop using.</a:t>
            </a:r>
          </a:p>
          <a:p>
            <a:endParaRPr lang="en-US" dirty="0" smtClean="0"/>
          </a:p>
          <a:p>
            <a:r>
              <a:rPr lang="en-US" dirty="0" smtClean="0"/>
              <a:t>If the DC processes personal data to perform a task carried out in the public interest or has a legitimate interest to do so, and the DS has a particular reason to object, then the DC has to stop. (except compelling legitimate grounds). AND erase.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7482A44-E8EC-483F-BFAA-D3BEA7FEAE89}" type="slidenum">
              <a:rPr kumimoji="0" lang="fr-FR"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fr-FR" sz="1200" b="0" i="0" u="none" strike="noStrike" kern="1200" cap="none" spc="0" normalizeH="0" baseline="0" noProof="0">
              <a:ln>
                <a:noFill/>
              </a:ln>
              <a:solidFill>
                <a:srgbClr val="000000"/>
              </a:solidFill>
              <a:effectLst/>
              <a:uLnTx/>
              <a:uFillTx/>
              <a:latin typeface="Times" charset="0"/>
              <a:ea typeface="+mn-ea"/>
              <a:cs typeface="+mn-cs"/>
            </a:endParaRPr>
          </a:p>
        </p:txBody>
      </p:sp>
      <p:sp>
        <p:nvSpPr>
          <p:cNvPr id="5" name="Date Placeholder 4"/>
          <p:cNvSpPr>
            <a:spLocks noGrp="1"/>
          </p:cNvSpPr>
          <p:nvPr>
            <p:ph type="dt" idx="11"/>
          </p:nvPr>
        </p:nvSpPr>
        <p:spPr/>
        <p:txBody>
          <a:bodyPr/>
          <a:lstStyle/>
          <a:p>
            <a:pPr>
              <a:defRPr/>
            </a:pPr>
            <a:r>
              <a:rPr lang="en-US" smtClean="0"/>
              <a:t>04/09/2018</a:t>
            </a:r>
            <a:endParaRPr lang="fr-FR"/>
          </a:p>
        </p:txBody>
      </p:sp>
    </p:spTree>
    <p:extLst>
      <p:ext uri="{BB962C8B-B14F-4D97-AF65-F5344CB8AC3E}">
        <p14:creationId xmlns:p14="http://schemas.microsoft.com/office/powerpoint/2010/main" val="9562088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illustrate this with an example. Let’s take Luxembourg’s new speed cameras. A car drives by, a sensor detects the speed of the car, takes a photograph and a few days or weeks later, the driver receives a love letter (ticket) in his letterbox. Imposing speeding fines purely on the basis of evidence from speed cameras is an automated </a:t>
            </a:r>
            <a:r>
              <a:rPr lang="en-US" dirty="0" err="1" smtClean="0"/>
              <a:t>decisionmaking</a:t>
            </a:r>
            <a:r>
              <a:rPr lang="en-US" dirty="0" smtClean="0"/>
              <a:t> process that does not necessarily involve profiling.</a:t>
            </a:r>
          </a:p>
          <a:p>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7482A44-E8EC-483F-BFAA-D3BEA7FEAE89}" type="slidenum">
              <a:rPr kumimoji="0" lang="fr-FR"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fr-FR" sz="1200" b="0" i="0" u="none" strike="noStrike" kern="1200" cap="none" spc="0" normalizeH="0" baseline="0" noProof="0">
              <a:ln>
                <a:noFill/>
              </a:ln>
              <a:solidFill>
                <a:srgbClr val="000000"/>
              </a:solidFill>
              <a:effectLst/>
              <a:uLnTx/>
              <a:uFillTx/>
              <a:latin typeface="Times" charset="0"/>
              <a:ea typeface="+mn-ea"/>
              <a:cs typeface="+mn-cs"/>
            </a:endParaRPr>
          </a:p>
        </p:txBody>
      </p:sp>
      <p:sp>
        <p:nvSpPr>
          <p:cNvPr id="5" name="Date Placeholder 4"/>
          <p:cNvSpPr>
            <a:spLocks noGrp="1"/>
          </p:cNvSpPr>
          <p:nvPr>
            <p:ph type="dt" idx="11"/>
          </p:nvPr>
        </p:nvSpPr>
        <p:spPr/>
        <p:txBody>
          <a:bodyPr/>
          <a:lstStyle/>
          <a:p>
            <a:pPr>
              <a:defRPr/>
            </a:pPr>
            <a:r>
              <a:rPr lang="en-US" smtClean="0"/>
              <a:t>04/09/2018</a:t>
            </a:r>
            <a:endParaRPr lang="fr-FR"/>
          </a:p>
        </p:txBody>
      </p:sp>
    </p:spTree>
    <p:extLst>
      <p:ext uri="{BB962C8B-B14F-4D97-AF65-F5344CB8AC3E}">
        <p14:creationId xmlns:p14="http://schemas.microsoft.com/office/powerpoint/2010/main" val="3669268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Unfortunatly</a:t>
            </a:r>
            <a:r>
              <a:rPr lang="en-US" dirty="0" smtClean="0"/>
              <a:t>, we can conclude that the</a:t>
            </a:r>
            <a:r>
              <a:rPr lang="en-US" baseline="0" dirty="0" smtClean="0"/>
              <a:t> use of speed cameras does not lead to a situation unlawful processing.</a:t>
            </a:r>
            <a:endParaRPr lang="en-US" dirty="0" smtClean="0"/>
          </a:p>
          <a:p>
            <a:endParaRPr lang="en-US" dirty="0" smtClean="0"/>
          </a:p>
          <a:p>
            <a:r>
              <a:rPr lang="en-US" dirty="0" smtClean="0"/>
              <a:t>However, even where one of the exceptions applies, the right to obtain human intervention on the part of the controller, to express his </a:t>
            </a:r>
            <a:r>
              <a:rPr lang="en-US" dirty="0" err="1" smtClean="0"/>
              <a:t>pt</a:t>
            </a:r>
            <a:r>
              <a:rPr lang="en-US" dirty="0" smtClean="0"/>
              <a:t> of view and to contest the decision.</a:t>
            </a:r>
          </a:p>
          <a:p>
            <a:endParaRPr lang="en-US" dirty="0" smtClean="0"/>
          </a:p>
          <a:p>
            <a:r>
              <a:rPr lang="en-US" dirty="0" smtClean="0"/>
              <a:t>Recital 71 says that such processing should be “subject to suitable safeguards, which should include specific information to the data subject and the right to obtain human intervention, to express his or her point of view, to obtain an explanation of the decision reached after such assessment and to challenge the decision.”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7482A44-E8EC-483F-BFAA-D3BEA7FEAE89}" type="slidenum">
              <a:rPr kumimoji="0" lang="fr-FR"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fr-FR" sz="1200" b="0" i="0" u="none" strike="noStrike" kern="1200" cap="none" spc="0" normalizeH="0" baseline="0" noProof="0">
              <a:ln>
                <a:noFill/>
              </a:ln>
              <a:solidFill>
                <a:srgbClr val="000000"/>
              </a:solidFill>
              <a:effectLst/>
              <a:uLnTx/>
              <a:uFillTx/>
              <a:latin typeface="Times" charset="0"/>
              <a:ea typeface="+mn-ea"/>
              <a:cs typeface="+mn-cs"/>
            </a:endParaRPr>
          </a:p>
        </p:txBody>
      </p:sp>
      <p:sp>
        <p:nvSpPr>
          <p:cNvPr id="5" name="Date Placeholder 4"/>
          <p:cNvSpPr>
            <a:spLocks noGrp="1"/>
          </p:cNvSpPr>
          <p:nvPr>
            <p:ph type="dt" idx="11"/>
          </p:nvPr>
        </p:nvSpPr>
        <p:spPr/>
        <p:txBody>
          <a:bodyPr/>
          <a:lstStyle/>
          <a:p>
            <a:pPr>
              <a:defRPr/>
            </a:pPr>
            <a:r>
              <a:rPr lang="en-US" smtClean="0"/>
              <a:t>04/09/2018</a:t>
            </a:r>
            <a:endParaRPr lang="fr-FR"/>
          </a:p>
        </p:txBody>
      </p:sp>
    </p:spTree>
    <p:extLst>
      <p:ext uri="{BB962C8B-B14F-4D97-AF65-F5344CB8AC3E}">
        <p14:creationId xmlns:p14="http://schemas.microsoft.com/office/powerpoint/2010/main" val="39456037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b-LU" sz="1200" kern="1200" baseline="0" dirty="0" smtClean="0">
              <a:solidFill>
                <a:schemeClr val="tx1"/>
              </a:solidFill>
              <a:effectLst/>
              <a:latin typeface="Times" charset="0"/>
              <a:ea typeface="+mn-ea"/>
              <a:cs typeface="Arial" charset="0"/>
            </a:endParaRPr>
          </a:p>
          <a:p>
            <a:endParaRPr lang="en-US" sz="1200" kern="1200" dirty="0" smtClean="0">
              <a:solidFill>
                <a:schemeClr val="tx1"/>
              </a:solidFill>
              <a:effectLst/>
              <a:latin typeface="Times" charset="0"/>
              <a:ea typeface="+mn-ea"/>
              <a:cs typeface="Arial" charset="0"/>
            </a:endParaRPr>
          </a:p>
          <a:p>
            <a:r>
              <a:rPr lang="en-US" dirty="0" smtClean="0"/>
              <a:t>It should be transparent to DS that personal data concerning them are processed and to what extent the personal data are or will be processed. The principle of transparency requires that any information and communication relating to the processing of those personal data be easily accessible and easy to understand, and that clear and plain language be used. That principle concerns, in particular, information to the data subjects on the identity of the controller and the purposes of the processing and further information to ensure fair and transparent processing in respect of the natural persons concerned and their right to obtain confirmation and communication of personal data concerning them which are being processed…” In short, transparency contributes to the realization of individual rights because it empowers individuals.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7482A44-E8EC-483F-BFAA-D3BEA7FEAE89}" type="slidenum">
              <a:rPr kumimoji="0" lang="fr-FR"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38</a:t>
            </a:fld>
            <a:endParaRPr kumimoji="0" lang="fr-FR" sz="1200" b="0" i="0" u="none" strike="noStrike" kern="1200" cap="none" spc="0" normalizeH="0" baseline="0" noProof="0">
              <a:ln>
                <a:noFill/>
              </a:ln>
              <a:solidFill>
                <a:srgbClr val="000000"/>
              </a:solidFill>
              <a:effectLst/>
              <a:uLnTx/>
              <a:uFillTx/>
              <a:latin typeface="Times" charset="0"/>
              <a:ea typeface="+mn-ea"/>
              <a:cs typeface="+mn-cs"/>
            </a:endParaRPr>
          </a:p>
        </p:txBody>
      </p:sp>
      <p:sp>
        <p:nvSpPr>
          <p:cNvPr id="5" name="Date Placeholder 4"/>
          <p:cNvSpPr>
            <a:spLocks noGrp="1"/>
          </p:cNvSpPr>
          <p:nvPr>
            <p:ph type="dt" idx="11"/>
          </p:nvPr>
        </p:nvSpPr>
        <p:spPr/>
        <p:txBody>
          <a:bodyPr/>
          <a:lstStyle/>
          <a:p>
            <a:pPr>
              <a:defRPr/>
            </a:pPr>
            <a:r>
              <a:rPr lang="en-US" smtClean="0"/>
              <a:t>04/09/2018</a:t>
            </a:r>
            <a:endParaRPr lang="fr-FR"/>
          </a:p>
        </p:txBody>
      </p:sp>
    </p:spTree>
    <p:extLst>
      <p:ext uri="{BB962C8B-B14F-4D97-AF65-F5344CB8AC3E}">
        <p14:creationId xmlns:p14="http://schemas.microsoft.com/office/powerpoint/2010/main" val="42097348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b-LU" sz="1200" kern="1200" baseline="0" dirty="0" smtClean="0">
              <a:solidFill>
                <a:schemeClr val="tx1"/>
              </a:solidFill>
              <a:effectLst/>
              <a:latin typeface="Times" charset="0"/>
              <a:ea typeface="+mn-ea"/>
              <a:cs typeface="Arial" charset="0"/>
            </a:endParaRPr>
          </a:p>
          <a:p>
            <a:endParaRPr lang="en-US" sz="1200" kern="1200" dirty="0" smtClean="0">
              <a:solidFill>
                <a:schemeClr val="tx1"/>
              </a:solidFill>
              <a:effectLst/>
              <a:latin typeface="Times" charset="0"/>
              <a:ea typeface="+mn-ea"/>
              <a:cs typeface="Arial" charset="0"/>
            </a:endParaRPr>
          </a:p>
          <a:p>
            <a:r>
              <a:rPr lang="en-US" dirty="0" smtClean="0"/>
              <a:t>	Avoid information fatigue-understood by an average member of the intended audience.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7482A44-E8EC-483F-BFAA-D3BEA7FEAE89}" type="slidenum">
              <a:rPr kumimoji="0" lang="fr-FR"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39</a:t>
            </a:fld>
            <a:endParaRPr kumimoji="0" lang="fr-FR" sz="1200" b="0" i="0" u="none" strike="noStrike" kern="1200" cap="none" spc="0" normalizeH="0" baseline="0" noProof="0">
              <a:ln>
                <a:noFill/>
              </a:ln>
              <a:solidFill>
                <a:srgbClr val="000000"/>
              </a:solidFill>
              <a:effectLst/>
              <a:uLnTx/>
              <a:uFillTx/>
              <a:latin typeface="Times" charset="0"/>
              <a:ea typeface="+mn-ea"/>
              <a:cs typeface="+mn-cs"/>
            </a:endParaRPr>
          </a:p>
        </p:txBody>
      </p:sp>
      <p:sp>
        <p:nvSpPr>
          <p:cNvPr id="5" name="Date Placeholder 4"/>
          <p:cNvSpPr>
            <a:spLocks noGrp="1"/>
          </p:cNvSpPr>
          <p:nvPr>
            <p:ph type="dt" idx="11"/>
          </p:nvPr>
        </p:nvSpPr>
        <p:spPr/>
        <p:txBody>
          <a:bodyPr/>
          <a:lstStyle/>
          <a:p>
            <a:pPr>
              <a:defRPr/>
            </a:pPr>
            <a:r>
              <a:rPr lang="en-US" smtClean="0"/>
              <a:t>04/09/2018</a:t>
            </a:r>
            <a:endParaRPr lang="fr-FR"/>
          </a:p>
        </p:txBody>
      </p:sp>
    </p:spTree>
    <p:extLst>
      <p:ext uri="{BB962C8B-B14F-4D97-AF65-F5344CB8AC3E}">
        <p14:creationId xmlns:p14="http://schemas.microsoft.com/office/powerpoint/2010/main" val="23358234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fr-FR" dirty="0" err="1" smtClean="0"/>
              <a:t>Designate</a:t>
            </a:r>
            <a:r>
              <a:rPr lang="fr-FR" dirty="0" smtClean="0"/>
              <a:t> </a:t>
            </a:r>
            <a:r>
              <a:rPr lang="fr-FR" dirty="0" err="1" smtClean="0"/>
              <a:t>competent</a:t>
            </a:r>
            <a:r>
              <a:rPr lang="fr-FR" dirty="0" smtClean="0"/>
              <a:t> </a:t>
            </a:r>
            <a:r>
              <a:rPr lang="fr-FR" dirty="0" err="1" smtClean="0"/>
              <a:t>department</a:t>
            </a:r>
            <a:r>
              <a:rPr lang="fr-FR" dirty="0" smtClean="0"/>
              <a:t> or the contact </a:t>
            </a:r>
            <a:r>
              <a:rPr lang="fr-FR" dirty="0" err="1" smtClean="0"/>
              <a:t>person</a:t>
            </a:r>
            <a:r>
              <a:rPr lang="fr-FR" dirty="0" smtClean="0"/>
              <a:t> in charge of data </a:t>
            </a:r>
            <a:r>
              <a:rPr lang="fr-FR" dirty="0" err="1" smtClean="0"/>
              <a:t>subject</a:t>
            </a:r>
            <a:r>
              <a:rPr lang="fr-FR" dirty="0" smtClean="0"/>
              <a:t> </a:t>
            </a:r>
            <a:r>
              <a:rPr lang="fr-FR" dirty="0" err="1" smtClean="0"/>
              <a:t>requests</a:t>
            </a:r>
            <a:endParaRPr lang="en-GB" dirty="0" smtClean="0"/>
          </a:p>
          <a:p>
            <a:endParaRPr lang="lb-LU" sz="1200" kern="1200" baseline="0" dirty="0" smtClean="0">
              <a:solidFill>
                <a:schemeClr val="tx1"/>
              </a:solidFill>
              <a:effectLst/>
              <a:latin typeface="Times" charset="0"/>
              <a:ea typeface="+mn-ea"/>
              <a:cs typeface="Arial"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fr-FR" dirty="0" err="1" smtClean="0"/>
              <a:t>Provide</a:t>
            </a:r>
            <a:r>
              <a:rPr lang="fr-FR" dirty="0" smtClean="0"/>
              <a:t> information on the actions </a:t>
            </a:r>
            <a:r>
              <a:rPr lang="fr-FR" dirty="0" err="1" smtClean="0"/>
              <a:t>taken</a:t>
            </a:r>
            <a:r>
              <a:rPr lang="fr-FR" dirty="0" smtClean="0"/>
              <a:t> </a:t>
            </a:r>
            <a:r>
              <a:rPr lang="fr-FR" dirty="0" err="1" smtClean="0"/>
              <a:t>without</a:t>
            </a:r>
            <a:r>
              <a:rPr lang="fr-FR" dirty="0" smtClean="0"/>
              <a:t> </a:t>
            </a:r>
            <a:r>
              <a:rPr lang="fr-FR" dirty="0" err="1" smtClean="0"/>
              <a:t>undue</a:t>
            </a:r>
            <a:r>
              <a:rPr lang="fr-FR" dirty="0" smtClean="0"/>
              <a:t> </a:t>
            </a:r>
            <a:r>
              <a:rPr lang="fr-FR" dirty="0" err="1" smtClean="0"/>
              <a:t>delay</a:t>
            </a:r>
            <a:r>
              <a:rPr lang="fr-FR" dirty="0" smtClean="0"/>
              <a:t> </a:t>
            </a:r>
          </a:p>
          <a:p>
            <a:endParaRPr lang="en-US" sz="1200" kern="1200" dirty="0" smtClean="0">
              <a:solidFill>
                <a:schemeClr val="tx1"/>
              </a:solidFill>
              <a:effectLst/>
              <a:latin typeface="Times" charset="0"/>
              <a:ea typeface="+mn-ea"/>
              <a:cs typeface="Arial"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fr-FR" dirty="0" smtClean="0"/>
              <a:t>If </a:t>
            </a:r>
            <a:r>
              <a:rPr lang="fr-FR" dirty="0" err="1" smtClean="0"/>
              <a:t>extended</a:t>
            </a:r>
            <a:r>
              <a:rPr lang="fr-FR" dirty="0" smtClean="0"/>
              <a:t>, </a:t>
            </a:r>
            <a:r>
              <a:rPr lang="fr-FR" dirty="0" err="1" smtClean="0"/>
              <a:t>inform</a:t>
            </a:r>
            <a:r>
              <a:rPr lang="fr-FR" dirty="0" smtClean="0"/>
              <a:t> the data </a:t>
            </a:r>
            <a:r>
              <a:rPr lang="fr-FR" dirty="0" err="1" smtClean="0"/>
              <a:t>subject</a:t>
            </a:r>
            <a:r>
              <a:rPr lang="fr-FR" dirty="0" smtClean="0"/>
              <a:t> </a:t>
            </a:r>
            <a:r>
              <a:rPr lang="fr-FR" b="1" dirty="0" err="1" smtClean="0"/>
              <a:t>within</a:t>
            </a:r>
            <a:r>
              <a:rPr lang="fr-FR" b="1" dirty="0" smtClean="0"/>
              <a:t> 1 </a:t>
            </a:r>
            <a:r>
              <a:rPr lang="fr-FR" b="1" dirty="0" err="1" smtClean="0"/>
              <a:t>month</a:t>
            </a:r>
            <a:r>
              <a:rPr lang="fr-FR" b="1" dirty="0" smtClean="0"/>
              <a:t> of </a:t>
            </a:r>
            <a:r>
              <a:rPr lang="fr-FR" b="1" dirty="0" err="1" smtClean="0"/>
              <a:t>receiving</a:t>
            </a:r>
            <a:r>
              <a:rPr lang="fr-FR" b="1" dirty="0" smtClean="0"/>
              <a:t> the </a:t>
            </a:r>
            <a:r>
              <a:rPr lang="fr-FR" b="1" dirty="0" err="1" smtClean="0"/>
              <a:t>request</a:t>
            </a:r>
            <a:r>
              <a:rPr lang="fr-FR" b="1" dirty="0" smtClean="0"/>
              <a:t> (</a:t>
            </a:r>
            <a:r>
              <a:rPr lang="fr-FR" dirty="0" err="1" smtClean="0"/>
              <a:t>indicate</a:t>
            </a:r>
            <a:r>
              <a:rPr lang="fr-FR" dirty="0" smtClean="0"/>
              <a:t> </a:t>
            </a:r>
            <a:r>
              <a:rPr lang="fr-FR" dirty="0" err="1" smtClean="0"/>
              <a:t>reasons</a:t>
            </a:r>
            <a:r>
              <a:rPr lang="fr-FR" dirty="0" smtClean="0"/>
              <a:t> for </a:t>
            </a:r>
            <a:r>
              <a:rPr lang="fr-FR" dirty="0" err="1" smtClean="0"/>
              <a:t>delay</a:t>
            </a:r>
            <a:r>
              <a:rPr lang="fr-FR" dirty="0" smtClean="0"/>
              <a: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fr-FR" dirty="0" smtClean="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dirty="0" smtClean="0"/>
          </a:p>
          <a:p>
            <a:r>
              <a:rPr lang="en-US" dirty="0" smtClean="0"/>
              <a:t>This means for those of you, who are DC, to…</a:t>
            </a:r>
          </a:p>
          <a:p>
            <a:endParaRPr lang="en-US" dirty="0" smtClean="0"/>
          </a:p>
          <a:p>
            <a:r>
              <a:rPr lang="en-US" dirty="0" smtClean="0"/>
              <a:t>	This leads me to the next point of the presentation: Remedies.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7482A44-E8EC-483F-BFAA-D3BEA7FEAE89}" type="slidenum">
              <a:rPr kumimoji="0" lang="fr-FR"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40</a:t>
            </a:fld>
            <a:endParaRPr kumimoji="0" lang="fr-FR" sz="1200" b="0" i="0" u="none" strike="noStrike" kern="1200" cap="none" spc="0" normalizeH="0" baseline="0" noProof="0">
              <a:ln>
                <a:noFill/>
              </a:ln>
              <a:solidFill>
                <a:srgbClr val="000000"/>
              </a:solidFill>
              <a:effectLst/>
              <a:uLnTx/>
              <a:uFillTx/>
              <a:latin typeface="Times" charset="0"/>
              <a:ea typeface="+mn-ea"/>
              <a:cs typeface="+mn-cs"/>
            </a:endParaRPr>
          </a:p>
        </p:txBody>
      </p:sp>
      <p:sp>
        <p:nvSpPr>
          <p:cNvPr id="5" name="Date Placeholder 4"/>
          <p:cNvSpPr>
            <a:spLocks noGrp="1"/>
          </p:cNvSpPr>
          <p:nvPr>
            <p:ph type="dt" idx="11"/>
          </p:nvPr>
        </p:nvSpPr>
        <p:spPr/>
        <p:txBody>
          <a:bodyPr/>
          <a:lstStyle/>
          <a:p>
            <a:pPr>
              <a:defRPr/>
            </a:pPr>
            <a:r>
              <a:rPr lang="en-US" smtClean="0"/>
              <a:t>04/09/2018</a:t>
            </a:r>
            <a:endParaRPr lang="fr-FR"/>
          </a:p>
        </p:txBody>
      </p:sp>
    </p:spTree>
    <p:extLst>
      <p:ext uri="{BB962C8B-B14F-4D97-AF65-F5344CB8AC3E}">
        <p14:creationId xmlns:p14="http://schemas.microsoft.com/office/powerpoint/2010/main" val="23036755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7482A44-E8EC-483F-BFAA-D3BEA7FEAE89}" type="slidenum">
              <a:rPr kumimoji="0" lang="fr-FR"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41</a:t>
            </a:fld>
            <a:endParaRPr kumimoji="0" lang="fr-FR" sz="1200" b="0" i="0" u="none" strike="noStrike" kern="1200" cap="none" spc="0" normalizeH="0" baseline="0" noProof="0">
              <a:ln>
                <a:noFill/>
              </a:ln>
              <a:solidFill>
                <a:srgbClr val="000000"/>
              </a:solidFill>
              <a:effectLst/>
              <a:uLnTx/>
              <a:uFillTx/>
              <a:latin typeface="Times" charset="0"/>
              <a:ea typeface="+mn-ea"/>
              <a:cs typeface="+mn-cs"/>
            </a:endParaRPr>
          </a:p>
        </p:txBody>
      </p:sp>
      <p:sp>
        <p:nvSpPr>
          <p:cNvPr id="5" name="Date Placeholder 4"/>
          <p:cNvSpPr>
            <a:spLocks noGrp="1"/>
          </p:cNvSpPr>
          <p:nvPr>
            <p:ph type="dt" idx="11"/>
          </p:nvPr>
        </p:nvSpPr>
        <p:spPr/>
        <p:txBody>
          <a:bodyPr/>
          <a:lstStyle/>
          <a:p>
            <a:pPr>
              <a:defRPr/>
            </a:pPr>
            <a:r>
              <a:rPr lang="en-US" smtClean="0"/>
              <a:t>04/09/2018</a:t>
            </a:r>
            <a:endParaRPr lang="fr-FR"/>
          </a:p>
        </p:txBody>
      </p:sp>
    </p:spTree>
    <p:extLst>
      <p:ext uri="{BB962C8B-B14F-4D97-AF65-F5344CB8AC3E}">
        <p14:creationId xmlns:p14="http://schemas.microsoft.com/office/powerpoint/2010/main" val="1726064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b-LU" dirty="0" err="1" smtClean="0"/>
              <a:t>Going</a:t>
            </a:r>
            <a:r>
              <a:rPr lang="lb-LU" dirty="0" smtClean="0"/>
              <a:t> </a:t>
            </a:r>
            <a:r>
              <a:rPr lang="lb-LU" dirty="0" err="1" smtClean="0"/>
              <a:t>to</a:t>
            </a:r>
            <a:r>
              <a:rPr lang="lb-LU" baseline="0" dirty="0" smtClean="0"/>
              <a:t> see 5 </a:t>
            </a:r>
            <a:r>
              <a:rPr lang="lb-LU" baseline="0" dirty="0" err="1" smtClean="0"/>
              <a:t>main</a:t>
            </a:r>
            <a:r>
              <a:rPr lang="lb-LU" baseline="0" dirty="0" smtClean="0"/>
              <a:t> </a:t>
            </a:r>
            <a:r>
              <a:rPr lang="lb-LU" baseline="0" dirty="0" err="1" smtClean="0"/>
              <a:t>points</a:t>
            </a:r>
            <a:r>
              <a:rPr lang="lb-LU" baseline="0" dirty="0" smtClean="0"/>
              <a:t> </a:t>
            </a:r>
          </a:p>
          <a:p>
            <a:endParaRPr lang="lb-LU" baseline="0" dirty="0" smtClean="0"/>
          </a:p>
          <a:p>
            <a:r>
              <a:rPr lang="lb-LU" baseline="0" dirty="0" smtClean="0"/>
              <a:t>DO: </a:t>
            </a:r>
            <a:r>
              <a:rPr lang="lb-LU" b="1" baseline="0" dirty="0" err="1" smtClean="0"/>
              <a:t>read</a:t>
            </a:r>
            <a:r>
              <a:rPr lang="lb-LU" b="1" baseline="0" dirty="0" smtClean="0"/>
              <a:t> all 5 </a:t>
            </a:r>
            <a:r>
              <a:rPr lang="lb-LU" b="1" baseline="0" dirty="0" err="1" smtClean="0"/>
              <a:t>points</a:t>
            </a:r>
            <a:r>
              <a:rPr lang="lb-LU" baseline="0" dirty="0" smtClean="0"/>
              <a:t>.</a:t>
            </a:r>
          </a:p>
          <a:p>
            <a:endParaRPr lang="fr-FR" dirty="0" smtClean="0"/>
          </a:p>
        </p:txBody>
      </p:sp>
      <p:sp>
        <p:nvSpPr>
          <p:cNvPr id="4" name="Slide Number Placeholder 3"/>
          <p:cNvSpPr>
            <a:spLocks noGrp="1"/>
          </p:cNvSpPr>
          <p:nvPr>
            <p:ph type="sldNum" sz="quarter" idx="10"/>
          </p:nvPr>
        </p:nvSpPr>
        <p:spPr/>
        <p:txBody>
          <a:bodyPr/>
          <a:lstStyle/>
          <a:p>
            <a:pPr>
              <a:defRPr/>
            </a:pPr>
            <a:fld id="{F7482A44-E8EC-483F-BFAA-D3BEA7FEAE89}" type="slidenum">
              <a:rPr lang="fr-FR" smtClean="0"/>
              <a:pPr>
                <a:defRPr/>
              </a:pPr>
              <a:t>4</a:t>
            </a:fld>
            <a:endParaRPr lang="fr-FR"/>
          </a:p>
        </p:txBody>
      </p:sp>
    </p:spTree>
    <p:extLst>
      <p:ext uri="{BB962C8B-B14F-4D97-AF65-F5344CB8AC3E}">
        <p14:creationId xmlns:p14="http://schemas.microsoft.com/office/powerpoint/2010/main" val="25106898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Any person who has suffered material or non-material damage as a result of an infringement of this Regulation shall have the right to receive compensation from the controller or processor for the damage suffered.</a:t>
            </a:r>
          </a:p>
          <a:p>
            <a:endParaRPr lang="en-US" dirty="0" smtClean="0"/>
          </a:p>
          <a:p>
            <a:r>
              <a:rPr lang="en-US" dirty="0" smtClean="0"/>
              <a:t>A processor shall be liable for the damage caused by processing only where it has not complied with obligations of this Regulation specifically directed to processors or where it has acted outside or contrary to lawful instructions of the controller.</a:t>
            </a:r>
          </a:p>
          <a:p>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Where more than one controller or processor, or both a controller and a processor, are involved in the same processing and where they are, under paragraphs 2 and 3, responsible for any damage caused by processing, each controller or processor shall be held liable for the entire damage in order to ensure effective compensation of the data subject.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 Today we’ve learned that there is a </a:t>
            </a:r>
            <a:r>
              <a:rPr lang="en-US" dirty="0" err="1" smtClean="0"/>
              <a:t>rigtht</a:t>
            </a:r>
            <a:r>
              <a:rPr lang="en-US" dirty="0" smtClean="0"/>
              <a:t> to  …. . And that there is a right to recourse whenever one of these rights have not been respected.</a:t>
            </a:r>
          </a:p>
          <a:p>
            <a:endParaRPr lang="lb-LU"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7482A44-E8EC-483F-BFAA-D3BEA7FEAE89}" type="slidenum">
              <a:rPr kumimoji="0" lang="fr-FR"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42</a:t>
            </a:fld>
            <a:endParaRPr kumimoji="0" lang="fr-FR" sz="12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5" name="Date Placeholder 4"/>
          <p:cNvSpPr>
            <a:spLocks noGrp="1"/>
          </p:cNvSpPr>
          <p:nvPr>
            <p:ph type="dt" idx="11"/>
          </p:nvPr>
        </p:nvSpPr>
        <p:spPr/>
        <p:txBody>
          <a:bodyPr/>
          <a:lstStyle/>
          <a:p>
            <a:pPr>
              <a:defRPr/>
            </a:pPr>
            <a:r>
              <a:rPr lang="en-US" smtClean="0"/>
              <a:t>04/09/2018</a:t>
            </a:r>
            <a:endParaRPr lang="fr-FR"/>
          </a:p>
        </p:txBody>
      </p:sp>
    </p:spTree>
    <p:extLst>
      <p:ext uri="{BB962C8B-B14F-4D97-AF65-F5344CB8AC3E}">
        <p14:creationId xmlns:p14="http://schemas.microsoft.com/office/powerpoint/2010/main" val="42270075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7482A44-E8EC-483F-BFAA-D3BEA7FEAE89}" type="slidenum">
              <a:rPr kumimoji="0" lang="fr-FR"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43</a:t>
            </a:fld>
            <a:endParaRPr kumimoji="0" lang="fr-FR" sz="1200" b="0" i="0" u="none" strike="noStrike" kern="1200" cap="none" spc="0" normalizeH="0" baseline="0" noProof="0">
              <a:ln>
                <a:noFill/>
              </a:ln>
              <a:solidFill>
                <a:srgbClr val="000000"/>
              </a:solidFill>
              <a:effectLst/>
              <a:uLnTx/>
              <a:uFillTx/>
              <a:latin typeface="Times" charset="0"/>
              <a:ea typeface="+mn-ea"/>
              <a:cs typeface="+mn-cs"/>
            </a:endParaRPr>
          </a:p>
        </p:txBody>
      </p:sp>
      <p:sp>
        <p:nvSpPr>
          <p:cNvPr id="5" name="Date Placeholder 4"/>
          <p:cNvSpPr>
            <a:spLocks noGrp="1"/>
          </p:cNvSpPr>
          <p:nvPr>
            <p:ph type="dt" idx="11"/>
          </p:nvPr>
        </p:nvSpPr>
        <p:spPr/>
        <p:txBody>
          <a:bodyPr/>
          <a:lstStyle/>
          <a:p>
            <a:pPr>
              <a:defRPr/>
            </a:pPr>
            <a:r>
              <a:rPr lang="en-US" smtClean="0"/>
              <a:t>04/09/2018</a:t>
            </a:r>
            <a:endParaRPr lang="fr-FR"/>
          </a:p>
        </p:txBody>
      </p:sp>
    </p:spTree>
    <p:extLst>
      <p:ext uri="{BB962C8B-B14F-4D97-AF65-F5344CB8AC3E}">
        <p14:creationId xmlns:p14="http://schemas.microsoft.com/office/powerpoint/2010/main" val="35171221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7482A44-E8EC-483F-BFAA-D3BEA7FEAE89}" type="slidenum">
              <a:rPr kumimoji="0" lang="fr-FR"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44</a:t>
            </a:fld>
            <a:endParaRPr kumimoji="0" lang="fr-FR" sz="1200" b="0" i="0" u="none" strike="noStrike" kern="1200" cap="none" spc="0" normalizeH="0" baseline="0" noProof="0">
              <a:ln>
                <a:noFill/>
              </a:ln>
              <a:solidFill>
                <a:srgbClr val="000000"/>
              </a:solidFill>
              <a:effectLst/>
              <a:uLnTx/>
              <a:uFillTx/>
              <a:latin typeface="Times" charset="0"/>
              <a:ea typeface="+mn-ea"/>
              <a:cs typeface="+mn-cs"/>
            </a:endParaRPr>
          </a:p>
        </p:txBody>
      </p:sp>
      <p:sp>
        <p:nvSpPr>
          <p:cNvPr id="5" name="Date Placeholder 4"/>
          <p:cNvSpPr>
            <a:spLocks noGrp="1"/>
          </p:cNvSpPr>
          <p:nvPr>
            <p:ph type="dt" idx="11"/>
          </p:nvPr>
        </p:nvSpPr>
        <p:spPr/>
        <p:txBody>
          <a:bodyPr/>
          <a:lstStyle/>
          <a:p>
            <a:pPr>
              <a:defRPr/>
            </a:pPr>
            <a:r>
              <a:rPr lang="en-US" smtClean="0"/>
              <a:t>04/09/2018</a:t>
            </a:r>
            <a:endParaRPr lang="fr-FR"/>
          </a:p>
        </p:txBody>
      </p:sp>
    </p:spTree>
    <p:extLst>
      <p:ext uri="{BB962C8B-B14F-4D97-AF65-F5344CB8AC3E}">
        <p14:creationId xmlns:p14="http://schemas.microsoft.com/office/powerpoint/2010/main" val="13538164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7482A44-E8EC-483F-BFAA-D3BEA7FEAE89}" type="slidenum">
              <a:rPr kumimoji="0" lang="fr-FR"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45</a:t>
            </a:fld>
            <a:endParaRPr kumimoji="0" lang="fr-FR" sz="1200" b="0" i="0" u="none" strike="noStrike" kern="1200" cap="none" spc="0" normalizeH="0" baseline="0" noProof="0">
              <a:ln>
                <a:noFill/>
              </a:ln>
              <a:solidFill>
                <a:srgbClr val="000000"/>
              </a:solidFill>
              <a:effectLst/>
              <a:uLnTx/>
              <a:uFillTx/>
              <a:latin typeface="Times" charset="0"/>
              <a:ea typeface="+mn-ea"/>
              <a:cs typeface="+mn-cs"/>
            </a:endParaRPr>
          </a:p>
        </p:txBody>
      </p:sp>
      <p:sp>
        <p:nvSpPr>
          <p:cNvPr id="5" name="Date Placeholder 4"/>
          <p:cNvSpPr>
            <a:spLocks noGrp="1"/>
          </p:cNvSpPr>
          <p:nvPr>
            <p:ph type="dt" idx="11"/>
          </p:nvPr>
        </p:nvSpPr>
        <p:spPr/>
        <p:txBody>
          <a:bodyPr/>
          <a:lstStyle/>
          <a:p>
            <a:pPr>
              <a:defRPr/>
            </a:pPr>
            <a:r>
              <a:rPr lang="en-US" smtClean="0"/>
              <a:t>04/09/2018</a:t>
            </a:r>
            <a:endParaRPr lang="fr-FR"/>
          </a:p>
        </p:txBody>
      </p:sp>
    </p:spTree>
    <p:extLst>
      <p:ext uri="{BB962C8B-B14F-4D97-AF65-F5344CB8AC3E}">
        <p14:creationId xmlns:p14="http://schemas.microsoft.com/office/powerpoint/2010/main" val="22749770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Obligations du </a:t>
            </a:r>
            <a:r>
              <a:rPr lang="fr-FR" baseline="0" noProof="0" dirty="0" smtClean="0"/>
              <a:t>responsable</a:t>
            </a:r>
            <a:r>
              <a:rPr lang="en-US" baseline="0" dirty="0" smtClean="0"/>
              <a:t> du </a:t>
            </a:r>
            <a:r>
              <a:rPr lang="en-US" baseline="0" dirty="0" err="1" smtClean="0"/>
              <a:t>traitement</a:t>
            </a:r>
            <a:r>
              <a:rPr lang="en-US" baseline="0" dirty="0" smtClean="0"/>
              <a:t> (</a:t>
            </a:r>
            <a:r>
              <a:rPr lang="en-US" baseline="0" dirty="0" err="1" smtClean="0"/>
              <a:t>défini</a:t>
            </a:r>
            <a:r>
              <a:rPr lang="en-US" baseline="0" dirty="0" smtClean="0"/>
              <a:t> par </a:t>
            </a:r>
            <a:r>
              <a:rPr lang="en-US" baseline="0" dirty="0" err="1" smtClean="0"/>
              <a:t>mes</a:t>
            </a:r>
            <a:r>
              <a:rPr lang="en-US" baseline="0" dirty="0" smtClean="0"/>
              <a:t> </a:t>
            </a:r>
            <a:r>
              <a:rPr lang="en-US" baseline="0" dirty="0" err="1" smtClean="0"/>
              <a:t>collègues</a:t>
            </a:r>
            <a:r>
              <a:rPr lang="en-US" baseline="0" dirty="0" smtClean="0"/>
              <a:t>).</a:t>
            </a:r>
          </a:p>
          <a:p>
            <a:r>
              <a:rPr lang="en-US" baseline="0" dirty="0" err="1" smtClean="0"/>
              <a:t>Principes</a:t>
            </a:r>
            <a:r>
              <a:rPr lang="en-US" baseline="0" dirty="0" smtClean="0"/>
              <a:t> de </a:t>
            </a:r>
            <a:r>
              <a:rPr lang="en-US" baseline="0" dirty="0" err="1" smtClean="0"/>
              <a:t>qualité</a:t>
            </a:r>
            <a:r>
              <a:rPr lang="en-US" baseline="0" dirty="0" smtClean="0"/>
              <a:t> des données : cf. introduction.</a:t>
            </a:r>
            <a:endParaRPr lang="fr-LU"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7482A44-E8EC-483F-BFAA-D3BEA7FEAE89}" type="slidenum">
              <a:rPr kumimoji="0" lang="fr-FR"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46</a:t>
            </a:fld>
            <a:endParaRPr kumimoji="0" lang="fr-FR" sz="1200" b="0" i="0" u="none" strike="noStrike" kern="1200" cap="none" spc="0" normalizeH="0" baseline="0" noProof="0">
              <a:ln>
                <a:noFill/>
              </a:ln>
              <a:solidFill>
                <a:srgbClr val="000000"/>
              </a:solidFill>
              <a:effectLst/>
              <a:uLnTx/>
              <a:uFillTx/>
              <a:latin typeface="Times" charset="0"/>
              <a:ea typeface="+mn-ea"/>
              <a:cs typeface="+mn-cs"/>
            </a:endParaRPr>
          </a:p>
        </p:txBody>
      </p:sp>
      <p:sp>
        <p:nvSpPr>
          <p:cNvPr id="5" name="Date Placeholder 4"/>
          <p:cNvSpPr>
            <a:spLocks noGrp="1"/>
          </p:cNvSpPr>
          <p:nvPr>
            <p:ph type="dt" idx="11"/>
          </p:nvPr>
        </p:nvSpPr>
        <p:spPr/>
        <p:txBody>
          <a:bodyPr/>
          <a:lstStyle/>
          <a:p>
            <a:pPr>
              <a:defRPr/>
            </a:pPr>
            <a:r>
              <a:rPr lang="en-US" smtClean="0"/>
              <a:t>04/09/2018</a:t>
            </a:r>
            <a:endParaRPr lang="fr-FR"/>
          </a:p>
        </p:txBody>
      </p:sp>
    </p:spTree>
    <p:extLst>
      <p:ext uri="{BB962C8B-B14F-4D97-AF65-F5344CB8AC3E}">
        <p14:creationId xmlns:p14="http://schemas.microsoft.com/office/powerpoint/2010/main" val="15940031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A9DC325-DF96-449F-BB0B-4AF7354CC74F}" type="slidenum">
              <a:rPr kumimoji="0" lang="fr-FR" altLang="en-US"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47</a:t>
            </a:fld>
            <a:endParaRPr kumimoji="0" lang="fr-FR" altLang="en-US" sz="1200" b="0" i="0" u="none" strike="noStrike" kern="1200" cap="none" spc="0" normalizeH="0" baseline="0" noProof="0">
              <a:ln>
                <a:noFill/>
              </a:ln>
              <a:solidFill>
                <a:srgbClr val="000000"/>
              </a:solidFill>
              <a:effectLst/>
              <a:uLnTx/>
              <a:uFillTx/>
              <a:latin typeface="Times" charset="0"/>
              <a:ea typeface="+mn-ea"/>
              <a:cs typeface="+mn-cs"/>
            </a:endParaRPr>
          </a:p>
        </p:txBody>
      </p:sp>
      <p:sp>
        <p:nvSpPr>
          <p:cNvPr id="5" name="Date Placeholder 4"/>
          <p:cNvSpPr>
            <a:spLocks noGrp="1"/>
          </p:cNvSpPr>
          <p:nvPr>
            <p:ph type="dt" idx="11"/>
          </p:nvPr>
        </p:nvSpPr>
        <p:spPr/>
        <p:txBody>
          <a:bodyPr/>
          <a:lstStyle/>
          <a:p>
            <a:pPr>
              <a:defRPr/>
            </a:pPr>
            <a:r>
              <a:rPr lang="en-US" smtClean="0"/>
              <a:t>04/09/2018</a:t>
            </a:r>
            <a:endParaRPr lang="fr-FR"/>
          </a:p>
        </p:txBody>
      </p:sp>
    </p:spTree>
    <p:extLst>
      <p:ext uri="{BB962C8B-B14F-4D97-AF65-F5344CB8AC3E}">
        <p14:creationId xmlns:p14="http://schemas.microsoft.com/office/powerpoint/2010/main" val="11234483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smtClean="0"/>
              <a:t>Based</a:t>
            </a:r>
            <a:r>
              <a:rPr lang="fr-FR" dirty="0" smtClean="0"/>
              <a:t> on the </a:t>
            </a:r>
            <a:r>
              <a:rPr lang="fr-FR" dirty="0" err="1" smtClean="0"/>
              <a:t>principles</a:t>
            </a:r>
            <a:r>
              <a:rPr lang="fr-FR" dirty="0" smtClean="0"/>
              <a:t> </a:t>
            </a:r>
            <a:r>
              <a:rPr lang="fr-FR" dirty="0" err="1" smtClean="0"/>
              <a:t>that</a:t>
            </a:r>
            <a:r>
              <a:rPr lang="fr-FR" dirty="0" smtClean="0"/>
              <a:t> </a:t>
            </a:r>
            <a:r>
              <a:rPr lang="fr-FR" dirty="0" err="1" smtClean="0"/>
              <a:t>we</a:t>
            </a:r>
            <a:r>
              <a:rPr lang="fr-FR" dirty="0" smtClean="0"/>
              <a:t> </a:t>
            </a:r>
            <a:r>
              <a:rPr lang="fr-FR" dirty="0" err="1" smtClean="0"/>
              <a:t>saw</a:t>
            </a:r>
            <a:r>
              <a:rPr lang="fr-FR" dirty="0" smtClean="0"/>
              <a:t> </a:t>
            </a:r>
            <a:r>
              <a:rPr lang="fr-FR" dirty="0" err="1" smtClean="0"/>
              <a:t>earlier</a:t>
            </a:r>
            <a:r>
              <a:rPr lang="fr-FR" dirty="0" smtClean="0"/>
              <a:t> </a:t>
            </a:r>
            <a:r>
              <a:rPr lang="fr-FR" dirty="0" err="1" smtClean="0"/>
              <a:t>today</a:t>
            </a:r>
            <a:r>
              <a:rPr lang="fr-FR" baseline="0" dirty="0" smtClean="0"/>
              <a:t> – </a:t>
            </a:r>
            <a:r>
              <a:rPr lang="fr-FR" baseline="0" dirty="0" err="1" smtClean="0"/>
              <a:t>accountability</a:t>
            </a:r>
            <a:r>
              <a:rPr lang="fr-FR" baseline="0" dirty="0" smtClean="0"/>
              <a:t> </a:t>
            </a:r>
            <a:r>
              <a:rPr lang="fr-FR" baseline="0" smtClean="0"/>
              <a:t>measure</a:t>
            </a:r>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A9DC325-DF96-449F-BB0B-4AF7354CC74F}" type="slidenum">
              <a:rPr kumimoji="0" lang="fr-FR" altLang="en-US"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48</a:t>
            </a:fld>
            <a:endParaRPr kumimoji="0" lang="fr-FR" altLang="en-US" sz="1200" b="0" i="0" u="none" strike="noStrike" kern="1200" cap="none" spc="0" normalizeH="0" baseline="0" noProof="0">
              <a:ln>
                <a:noFill/>
              </a:ln>
              <a:solidFill>
                <a:srgbClr val="000000"/>
              </a:solidFill>
              <a:effectLst/>
              <a:uLnTx/>
              <a:uFillTx/>
              <a:latin typeface="Times" charset="0"/>
              <a:ea typeface="+mn-ea"/>
              <a:cs typeface="+mn-cs"/>
            </a:endParaRPr>
          </a:p>
        </p:txBody>
      </p:sp>
      <p:sp>
        <p:nvSpPr>
          <p:cNvPr id="5" name="Date Placeholder 4"/>
          <p:cNvSpPr>
            <a:spLocks noGrp="1"/>
          </p:cNvSpPr>
          <p:nvPr>
            <p:ph type="dt" idx="11"/>
          </p:nvPr>
        </p:nvSpPr>
        <p:spPr/>
        <p:txBody>
          <a:bodyPr/>
          <a:lstStyle/>
          <a:p>
            <a:pPr>
              <a:defRPr/>
            </a:pPr>
            <a:r>
              <a:rPr lang="en-US" smtClean="0"/>
              <a:t>04/09/2018</a:t>
            </a:r>
            <a:endParaRPr lang="fr-FR"/>
          </a:p>
        </p:txBody>
      </p:sp>
    </p:spTree>
    <p:extLst>
      <p:ext uri="{BB962C8B-B14F-4D97-AF65-F5344CB8AC3E}">
        <p14:creationId xmlns:p14="http://schemas.microsoft.com/office/powerpoint/2010/main" val="16981771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A9DC325-DF96-449F-BB0B-4AF7354CC74F}" type="slidenum">
              <a:rPr kumimoji="0" lang="fr-FR" altLang="en-US"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49</a:t>
            </a:fld>
            <a:endParaRPr kumimoji="0" lang="fr-FR" altLang="en-US" sz="1200" b="0" i="0" u="none" strike="noStrike" kern="1200" cap="none" spc="0" normalizeH="0" baseline="0" noProof="0">
              <a:ln>
                <a:noFill/>
              </a:ln>
              <a:solidFill>
                <a:srgbClr val="000000"/>
              </a:solidFill>
              <a:effectLst/>
              <a:uLnTx/>
              <a:uFillTx/>
              <a:latin typeface="Times" charset="0"/>
              <a:ea typeface="+mn-ea"/>
              <a:cs typeface="+mn-cs"/>
            </a:endParaRPr>
          </a:p>
        </p:txBody>
      </p:sp>
      <p:sp>
        <p:nvSpPr>
          <p:cNvPr id="5" name="Date Placeholder 4"/>
          <p:cNvSpPr>
            <a:spLocks noGrp="1"/>
          </p:cNvSpPr>
          <p:nvPr>
            <p:ph type="dt" idx="11"/>
          </p:nvPr>
        </p:nvSpPr>
        <p:spPr/>
        <p:txBody>
          <a:bodyPr/>
          <a:lstStyle/>
          <a:p>
            <a:pPr>
              <a:defRPr/>
            </a:pPr>
            <a:r>
              <a:rPr lang="en-US" smtClean="0"/>
              <a:t>04/09/2018</a:t>
            </a:r>
            <a:endParaRPr lang="fr-FR"/>
          </a:p>
        </p:txBody>
      </p:sp>
    </p:spTree>
    <p:extLst>
      <p:ext uri="{BB962C8B-B14F-4D97-AF65-F5344CB8AC3E}">
        <p14:creationId xmlns:p14="http://schemas.microsoft.com/office/powerpoint/2010/main" val="31008116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A9DC325-DF96-449F-BB0B-4AF7354CC74F}" type="slidenum">
              <a:rPr kumimoji="0" lang="fr-FR" altLang="en-US"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50</a:t>
            </a:fld>
            <a:endParaRPr kumimoji="0" lang="fr-FR" altLang="en-US" sz="1200" b="0" i="0" u="none" strike="noStrike" kern="1200" cap="none" spc="0" normalizeH="0" baseline="0" noProof="0">
              <a:ln>
                <a:noFill/>
              </a:ln>
              <a:solidFill>
                <a:srgbClr val="000000"/>
              </a:solidFill>
              <a:effectLst/>
              <a:uLnTx/>
              <a:uFillTx/>
              <a:latin typeface="Times" charset="0"/>
              <a:ea typeface="+mn-ea"/>
              <a:cs typeface="+mn-cs"/>
            </a:endParaRPr>
          </a:p>
        </p:txBody>
      </p:sp>
      <p:sp>
        <p:nvSpPr>
          <p:cNvPr id="5" name="Date Placeholder 4"/>
          <p:cNvSpPr>
            <a:spLocks noGrp="1"/>
          </p:cNvSpPr>
          <p:nvPr>
            <p:ph type="dt" idx="11"/>
          </p:nvPr>
        </p:nvSpPr>
        <p:spPr/>
        <p:txBody>
          <a:bodyPr/>
          <a:lstStyle/>
          <a:p>
            <a:pPr>
              <a:defRPr/>
            </a:pPr>
            <a:r>
              <a:rPr lang="en-US" smtClean="0"/>
              <a:t>04/09/2018</a:t>
            </a:r>
            <a:endParaRPr lang="fr-FR"/>
          </a:p>
        </p:txBody>
      </p:sp>
    </p:spTree>
    <p:extLst>
      <p:ext uri="{BB962C8B-B14F-4D97-AF65-F5344CB8AC3E}">
        <p14:creationId xmlns:p14="http://schemas.microsoft.com/office/powerpoint/2010/main" val="24341052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err="1" smtClean="0"/>
              <a:t>Creat</a:t>
            </a:r>
            <a:r>
              <a:rPr lang="fr-CH" baseline="0" dirty="0" err="1" smtClean="0"/>
              <a:t>e</a:t>
            </a:r>
            <a:r>
              <a:rPr lang="fr-CH" baseline="0" dirty="0" smtClean="0"/>
              <a:t> </a:t>
            </a:r>
            <a:r>
              <a:rPr lang="fr-CH" baseline="0" dirty="0" err="1" smtClean="0"/>
              <a:t>y</a:t>
            </a:r>
            <a:r>
              <a:rPr lang="fr-CH" dirty="0" err="1" smtClean="0"/>
              <a:t>our</a:t>
            </a:r>
            <a:r>
              <a:rPr lang="fr-CH" baseline="0" dirty="0" smtClean="0"/>
              <a:t> </a:t>
            </a:r>
            <a:r>
              <a:rPr lang="fr-CH" baseline="0" dirty="0" err="1" smtClean="0"/>
              <a:t>own</a:t>
            </a:r>
            <a:r>
              <a:rPr lang="fr-CH" baseline="0" dirty="0" smtClean="0"/>
              <a:t> </a:t>
            </a:r>
            <a:r>
              <a:rPr lang="fr-CH" baseline="0" dirty="0" err="1" smtClean="0"/>
              <a:t>register</a:t>
            </a:r>
            <a:r>
              <a:rPr lang="fr-CH" baseline="0" dirty="0" smtClean="0"/>
              <a:t> – inspiration </a:t>
            </a:r>
            <a:r>
              <a:rPr lang="fr-CH" baseline="0" dirty="0" err="1" smtClean="0"/>
              <a:t>allowed</a:t>
            </a:r>
            <a:r>
              <a:rPr lang="fr-CH" baseline="0" dirty="0" smtClean="0"/>
              <a:t> – </a:t>
            </a:r>
            <a:r>
              <a:rPr lang="fr-CH" baseline="0" dirty="0" err="1" smtClean="0"/>
              <a:t>be</a:t>
            </a:r>
            <a:r>
              <a:rPr lang="fr-CH" baseline="0" dirty="0" smtClean="0"/>
              <a:t> </a:t>
            </a:r>
            <a:r>
              <a:rPr lang="fr-CH" baseline="0" dirty="0" err="1" smtClean="0"/>
              <a:t>careful</a:t>
            </a:r>
            <a:r>
              <a:rPr lang="fr-CH" baseline="0" dirty="0" smtClean="0"/>
              <a:t> </a:t>
            </a:r>
            <a:r>
              <a:rPr lang="fr-CH" baseline="0" dirty="0" err="1" smtClean="0"/>
              <a:t>when</a:t>
            </a:r>
            <a:r>
              <a:rPr lang="fr-CH" baseline="0" dirty="0" smtClean="0"/>
              <a:t> copy</a:t>
            </a:r>
            <a:endParaRPr lang="en-GB" dirty="0"/>
          </a:p>
        </p:txBody>
      </p:sp>
      <p:sp>
        <p:nvSpPr>
          <p:cNvPr id="4" name="Espace réservé du numéro de diapositive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A9DC325-DF96-449F-BB0B-4AF7354CC74F}" type="slidenum">
              <a:rPr kumimoji="0" lang="fr-FR" altLang="en-US"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51</a:t>
            </a:fld>
            <a:endParaRPr kumimoji="0" lang="fr-FR" altLang="en-US" sz="1200" b="0" i="0" u="none" strike="noStrike" kern="1200" cap="none" spc="0" normalizeH="0" baseline="0" noProof="0">
              <a:ln>
                <a:noFill/>
              </a:ln>
              <a:solidFill>
                <a:srgbClr val="000000"/>
              </a:solidFill>
              <a:effectLst/>
              <a:uLnTx/>
              <a:uFillTx/>
              <a:latin typeface="Times" charset="0"/>
              <a:ea typeface="+mn-ea"/>
              <a:cs typeface="+mn-cs"/>
            </a:endParaRPr>
          </a:p>
        </p:txBody>
      </p:sp>
      <p:sp>
        <p:nvSpPr>
          <p:cNvPr id="5" name="Date Placeholder 4"/>
          <p:cNvSpPr>
            <a:spLocks noGrp="1"/>
          </p:cNvSpPr>
          <p:nvPr>
            <p:ph type="dt" idx="11"/>
          </p:nvPr>
        </p:nvSpPr>
        <p:spPr/>
        <p:txBody>
          <a:bodyPr/>
          <a:lstStyle/>
          <a:p>
            <a:pPr>
              <a:defRPr/>
            </a:pPr>
            <a:r>
              <a:rPr lang="en-US" smtClean="0"/>
              <a:t>04/09/2018</a:t>
            </a:r>
            <a:endParaRPr lang="fr-FR"/>
          </a:p>
        </p:txBody>
      </p:sp>
    </p:spTree>
    <p:extLst>
      <p:ext uri="{BB962C8B-B14F-4D97-AF65-F5344CB8AC3E}">
        <p14:creationId xmlns:p14="http://schemas.microsoft.com/office/powerpoint/2010/main" val="911991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DO: </a:t>
            </a:r>
            <a:r>
              <a:rPr lang="fr-FR" b="1" dirty="0" err="1" smtClean="0"/>
              <a:t>Give</a:t>
            </a:r>
            <a:r>
              <a:rPr lang="fr-FR" b="1" dirty="0" smtClean="0"/>
              <a:t> </a:t>
            </a:r>
            <a:r>
              <a:rPr lang="fr-FR" b="1" dirty="0" err="1" smtClean="0"/>
              <a:t>explanations</a:t>
            </a:r>
            <a:r>
              <a:rPr lang="fr-FR" b="1" dirty="0" smtClean="0"/>
              <a:t> on the </a:t>
            </a:r>
            <a:r>
              <a:rPr lang="fr-FR" b="1" dirty="0" err="1" smtClean="0"/>
              <a:t>various</a:t>
            </a:r>
            <a:r>
              <a:rPr lang="fr-FR" b="1" dirty="0" smtClean="0"/>
              <a:t> </a:t>
            </a:r>
            <a:r>
              <a:rPr lang="fr-FR" b="1" dirty="0" err="1" smtClean="0"/>
              <a:t>texts</a:t>
            </a:r>
            <a:r>
              <a:rPr lang="fr-FR" dirty="0" smtClean="0"/>
              <a:t>.</a:t>
            </a:r>
          </a:p>
          <a:p>
            <a:endParaRPr lang="fr-FR" dirty="0" smtClean="0"/>
          </a:p>
          <a:p>
            <a:r>
              <a:rPr lang="fr-FR" dirty="0" smtClean="0"/>
              <a:t>Directive 95/46 </a:t>
            </a:r>
            <a:r>
              <a:rPr lang="fr-FR" dirty="0" err="1" smtClean="0"/>
              <a:t>needed</a:t>
            </a:r>
            <a:r>
              <a:rPr lang="fr-FR" dirty="0" smtClean="0"/>
              <a:t> to </a:t>
            </a:r>
            <a:r>
              <a:rPr lang="fr-FR" dirty="0" err="1" smtClean="0"/>
              <a:t>be</a:t>
            </a:r>
            <a:r>
              <a:rPr lang="fr-FR" dirty="0" smtClean="0"/>
              <a:t> </a:t>
            </a:r>
            <a:r>
              <a:rPr lang="fr-FR" dirty="0" err="1" smtClean="0"/>
              <a:t>implemented</a:t>
            </a:r>
            <a:r>
              <a:rPr lang="fr-FR" dirty="0" smtClean="0"/>
              <a:t> </a:t>
            </a:r>
            <a:r>
              <a:rPr lang="fr-FR" dirty="0" err="1" smtClean="0"/>
              <a:t>nationally</a:t>
            </a:r>
            <a:r>
              <a:rPr lang="fr-FR" dirty="0" smtClean="0"/>
              <a:t> – </a:t>
            </a:r>
            <a:r>
              <a:rPr lang="fr-FR" dirty="0" err="1" smtClean="0"/>
              <a:t>we</a:t>
            </a:r>
            <a:r>
              <a:rPr lang="fr-FR" dirty="0" smtClean="0"/>
              <a:t> </a:t>
            </a:r>
            <a:r>
              <a:rPr lang="fr-FR" dirty="0" err="1" smtClean="0"/>
              <a:t>ended</a:t>
            </a:r>
            <a:r>
              <a:rPr lang="fr-FR" dirty="0" smtClean="0"/>
              <a:t> up </a:t>
            </a:r>
            <a:r>
              <a:rPr lang="fr-FR" dirty="0" err="1" smtClean="0"/>
              <a:t>with</a:t>
            </a:r>
            <a:r>
              <a:rPr lang="fr-FR" dirty="0" smtClean="0"/>
              <a:t> </a:t>
            </a:r>
            <a:r>
              <a:rPr lang="fr-FR" dirty="0" err="1" smtClean="0"/>
              <a:t>differences</a:t>
            </a:r>
            <a:r>
              <a:rPr lang="fr-FR" baseline="0" dirty="0" smtClean="0"/>
              <a:t> in national </a:t>
            </a:r>
            <a:r>
              <a:rPr lang="fr-FR" baseline="0" dirty="0" err="1" smtClean="0"/>
              <a:t>interpretations</a:t>
            </a:r>
            <a:r>
              <a:rPr lang="fr-FR" baseline="0" dirty="0" smtClean="0"/>
              <a:t>.</a:t>
            </a:r>
          </a:p>
          <a:p>
            <a:r>
              <a:rPr lang="fr-FR" baseline="0" dirty="0" err="1" smtClean="0"/>
              <a:t>Therefore</a:t>
            </a:r>
            <a:r>
              <a:rPr lang="fr-FR" baseline="0" dirty="0" smtClean="0"/>
              <a:t>, </a:t>
            </a:r>
            <a:r>
              <a:rPr lang="fr-FR" baseline="0" dirty="0" err="1" smtClean="0"/>
              <a:t>choice</a:t>
            </a:r>
            <a:r>
              <a:rPr lang="fr-FR" baseline="0" dirty="0" smtClean="0"/>
              <a:t> to use a EU </a:t>
            </a:r>
            <a:r>
              <a:rPr lang="fr-FR" baseline="0" dirty="0" err="1" smtClean="0"/>
              <a:t>regulation</a:t>
            </a:r>
            <a:r>
              <a:rPr lang="fr-FR" baseline="0" dirty="0" smtClean="0"/>
              <a:t> </a:t>
            </a:r>
            <a:r>
              <a:rPr lang="fr-FR" baseline="0" dirty="0" err="1" smtClean="0"/>
              <a:t>that</a:t>
            </a:r>
            <a:r>
              <a:rPr lang="fr-FR" baseline="0" dirty="0" smtClean="0"/>
              <a:t> </a:t>
            </a:r>
            <a:r>
              <a:rPr lang="fr-FR" baseline="0" dirty="0" err="1" smtClean="0"/>
              <a:t>will</a:t>
            </a:r>
            <a:r>
              <a:rPr lang="fr-FR" baseline="0" dirty="0" smtClean="0"/>
              <a:t> </a:t>
            </a:r>
            <a:r>
              <a:rPr lang="fr-FR" baseline="0" dirty="0" err="1" smtClean="0"/>
              <a:t>be</a:t>
            </a:r>
            <a:r>
              <a:rPr lang="fr-FR" baseline="0" dirty="0" smtClean="0"/>
              <a:t> </a:t>
            </a:r>
            <a:r>
              <a:rPr lang="fr-FR" baseline="0" dirty="0" err="1" smtClean="0"/>
              <a:t>directly</a:t>
            </a:r>
            <a:r>
              <a:rPr lang="fr-FR" baseline="0" dirty="0" smtClean="0"/>
              <a:t> applicable in all EU </a:t>
            </a:r>
            <a:r>
              <a:rPr lang="fr-FR" baseline="0" dirty="0" err="1" smtClean="0"/>
              <a:t>member</a:t>
            </a:r>
            <a:r>
              <a:rPr lang="fr-FR" baseline="0" dirty="0" smtClean="0"/>
              <a:t> states.</a:t>
            </a:r>
          </a:p>
          <a:p>
            <a:endParaRPr lang="fr-FR"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fr-FR" baseline="0" dirty="0" smtClean="0"/>
              <a:t>Law of 2002 has been </a:t>
            </a:r>
            <a:r>
              <a:rPr lang="fr-FR" baseline="0" dirty="0" err="1" smtClean="0"/>
              <a:t>repealed</a:t>
            </a:r>
            <a:r>
              <a:rPr lang="fr-FR" baseline="0" dirty="0" smtClean="0"/>
              <a:t> by the Law of 1st August 2018 </a:t>
            </a:r>
            <a:r>
              <a:rPr lang="en-US" sz="1200" dirty="0" smtClean="0"/>
              <a:t>on the </a:t>
            </a:r>
            <a:r>
              <a:rPr lang="en-US" sz="1200" dirty="0" err="1" smtClean="0"/>
              <a:t>organisation</a:t>
            </a:r>
            <a:r>
              <a:rPr lang="en-US" sz="1200" dirty="0" smtClean="0"/>
              <a:t> of the CNPD and the general data protection regime – updates to policies may be necessary (if not done under GDPR yet)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p>
          <a:p>
            <a:endParaRPr lang="fr-FR" dirty="0"/>
          </a:p>
        </p:txBody>
      </p:sp>
      <p:sp>
        <p:nvSpPr>
          <p:cNvPr id="4" name="Slide Number Placeholder 3"/>
          <p:cNvSpPr>
            <a:spLocks noGrp="1"/>
          </p:cNvSpPr>
          <p:nvPr>
            <p:ph type="sldNum" sz="quarter" idx="10"/>
          </p:nvPr>
        </p:nvSpPr>
        <p:spPr/>
        <p:txBody>
          <a:bodyPr/>
          <a:lstStyle/>
          <a:p>
            <a:pPr>
              <a:defRPr/>
            </a:pPr>
            <a:fld id="{F7482A44-E8EC-483F-BFAA-D3BEA7FEAE89}" type="slidenum">
              <a:rPr lang="fr-FR" smtClean="0"/>
              <a:pPr>
                <a:defRPr/>
              </a:pPr>
              <a:t>5</a:t>
            </a:fld>
            <a:endParaRPr lang="fr-FR"/>
          </a:p>
        </p:txBody>
      </p:sp>
    </p:spTree>
    <p:extLst>
      <p:ext uri="{BB962C8B-B14F-4D97-AF65-F5344CB8AC3E}">
        <p14:creationId xmlns:p14="http://schemas.microsoft.com/office/powerpoint/2010/main" val="32162539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Security measures</a:t>
            </a:r>
            <a:r>
              <a:rPr lang="en-US" baseline="0" dirty="0" smtClean="0"/>
              <a:t> are likely to evolve over time – so essentially where they may be state of the art today, they may no longer be so ten years from now</a:t>
            </a:r>
          </a:p>
          <a:p>
            <a:endParaRPr lang="en-US" baseline="0" dirty="0" smtClean="0"/>
          </a:p>
          <a:p>
            <a:r>
              <a:rPr lang="en-US" baseline="0" dirty="0" smtClean="0"/>
              <a:t>Security should not only concern the IT department, but everybody – global security policy, staff training</a:t>
            </a:r>
            <a:endParaRPr lang="fr-LU" dirty="0" smtClean="0"/>
          </a:p>
          <a:p>
            <a:endParaRPr lang="fr-FR"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7482A44-E8EC-483F-BFAA-D3BEA7FEAE89}" type="slidenum">
              <a:rPr kumimoji="0" lang="fr-FR"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52</a:t>
            </a:fld>
            <a:endParaRPr kumimoji="0" lang="fr-FR" sz="1200" b="0" i="0" u="none" strike="noStrike" kern="1200" cap="none" spc="0" normalizeH="0" baseline="0" noProof="0">
              <a:ln>
                <a:noFill/>
              </a:ln>
              <a:solidFill>
                <a:srgbClr val="000000"/>
              </a:solidFill>
              <a:effectLst/>
              <a:uLnTx/>
              <a:uFillTx/>
              <a:latin typeface="Times" charset="0"/>
              <a:ea typeface="+mn-ea"/>
              <a:cs typeface="+mn-cs"/>
            </a:endParaRPr>
          </a:p>
        </p:txBody>
      </p:sp>
      <p:sp>
        <p:nvSpPr>
          <p:cNvPr id="5" name="Date Placeholder 4"/>
          <p:cNvSpPr>
            <a:spLocks noGrp="1"/>
          </p:cNvSpPr>
          <p:nvPr>
            <p:ph type="dt" idx="11"/>
          </p:nvPr>
        </p:nvSpPr>
        <p:spPr/>
        <p:txBody>
          <a:bodyPr/>
          <a:lstStyle/>
          <a:p>
            <a:pPr>
              <a:defRPr/>
            </a:pPr>
            <a:r>
              <a:rPr lang="en-US" smtClean="0"/>
              <a:t>04/09/2018</a:t>
            </a:r>
            <a:endParaRPr lang="fr-FR"/>
          </a:p>
        </p:txBody>
      </p:sp>
    </p:spTree>
    <p:extLst>
      <p:ext uri="{BB962C8B-B14F-4D97-AF65-F5344CB8AC3E}">
        <p14:creationId xmlns:p14="http://schemas.microsoft.com/office/powerpoint/2010/main" val="8148770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7482A44-E8EC-483F-BFAA-D3BEA7FEAE89}" type="slidenum">
              <a:rPr kumimoji="0" lang="fr-FR"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53</a:t>
            </a:fld>
            <a:endParaRPr kumimoji="0" lang="fr-FR" sz="1200" b="0" i="0" u="none" strike="noStrike" kern="1200" cap="none" spc="0" normalizeH="0" baseline="0" noProof="0">
              <a:ln>
                <a:noFill/>
              </a:ln>
              <a:solidFill>
                <a:srgbClr val="000000"/>
              </a:solidFill>
              <a:effectLst/>
              <a:uLnTx/>
              <a:uFillTx/>
              <a:latin typeface="Times" charset="0"/>
              <a:ea typeface="+mn-ea"/>
              <a:cs typeface="+mn-cs"/>
            </a:endParaRPr>
          </a:p>
        </p:txBody>
      </p:sp>
      <p:sp>
        <p:nvSpPr>
          <p:cNvPr id="5" name="Date Placeholder 4"/>
          <p:cNvSpPr>
            <a:spLocks noGrp="1"/>
          </p:cNvSpPr>
          <p:nvPr>
            <p:ph type="dt" idx="11"/>
          </p:nvPr>
        </p:nvSpPr>
        <p:spPr/>
        <p:txBody>
          <a:bodyPr/>
          <a:lstStyle/>
          <a:p>
            <a:pPr>
              <a:defRPr/>
            </a:pPr>
            <a:r>
              <a:rPr lang="en-US" smtClean="0"/>
              <a:t>04/09/2018</a:t>
            </a:r>
            <a:endParaRPr lang="fr-FR"/>
          </a:p>
        </p:txBody>
      </p:sp>
    </p:spTree>
    <p:extLst>
      <p:ext uri="{BB962C8B-B14F-4D97-AF65-F5344CB8AC3E}">
        <p14:creationId xmlns:p14="http://schemas.microsoft.com/office/powerpoint/2010/main" val="24069124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7482A44-E8EC-483F-BFAA-D3BEA7FEAE89}" type="slidenum">
              <a:rPr kumimoji="0" lang="fr-FR"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54</a:t>
            </a:fld>
            <a:endParaRPr kumimoji="0" lang="fr-FR" sz="1200" b="0" i="0" u="none" strike="noStrike" kern="1200" cap="none" spc="0" normalizeH="0" baseline="0" noProof="0">
              <a:ln>
                <a:noFill/>
              </a:ln>
              <a:solidFill>
                <a:srgbClr val="000000"/>
              </a:solidFill>
              <a:effectLst/>
              <a:uLnTx/>
              <a:uFillTx/>
              <a:latin typeface="Times" charset="0"/>
              <a:ea typeface="+mn-ea"/>
              <a:cs typeface="+mn-cs"/>
            </a:endParaRPr>
          </a:p>
        </p:txBody>
      </p:sp>
      <p:sp>
        <p:nvSpPr>
          <p:cNvPr id="5" name="Date Placeholder 4"/>
          <p:cNvSpPr>
            <a:spLocks noGrp="1"/>
          </p:cNvSpPr>
          <p:nvPr>
            <p:ph type="dt" idx="11"/>
          </p:nvPr>
        </p:nvSpPr>
        <p:spPr/>
        <p:txBody>
          <a:bodyPr/>
          <a:lstStyle/>
          <a:p>
            <a:pPr>
              <a:defRPr/>
            </a:pPr>
            <a:r>
              <a:rPr lang="en-US" smtClean="0"/>
              <a:t>04/09/2018</a:t>
            </a:r>
            <a:endParaRPr lang="fr-FR"/>
          </a:p>
        </p:txBody>
      </p:sp>
    </p:spTree>
    <p:extLst>
      <p:ext uri="{BB962C8B-B14F-4D97-AF65-F5344CB8AC3E}">
        <p14:creationId xmlns:p14="http://schemas.microsoft.com/office/powerpoint/2010/main" val="37449199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7482A44-E8EC-483F-BFAA-D3BEA7FEAE89}" type="slidenum">
              <a:rPr kumimoji="0" lang="fr-FR"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55</a:t>
            </a:fld>
            <a:endParaRPr kumimoji="0" lang="fr-FR" sz="1200" b="0" i="0" u="none" strike="noStrike" kern="1200" cap="none" spc="0" normalizeH="0" baseline="0" noProof="0">
              <a:ln>
                <a:noFill/>
              </a:ln>
              <a:solidFill>
                <a:srgbClr val="000000"/>
              </a:solidFill>
              <a:effectLst/>
              <a:uLnTx/>
              <a:uFillTx/>
              <a:latin typeface="Times" charset="0"/>
              <a:ea typeface="+mn-ea"/>
              <a:cs typeface="+mn-cs"/>
            </a:endParaRPr>
          </a:p>
        </p:txBody>
      </p:sp>
      <p:sp>
        <p:nvSpPr>
          <p:cNvPr id="5" name="Date Placeholder 4"/>
          <p:cNvSpPr>
            <a:spLocks noGrp="1"/>
          </p:cNvSpPr>
          <p:nvPr>
            <p:ph type="dt" idx="11"/>
          </p:nvPr>
        </p:nvSpPr>
        <p:spPr/>
        <p:txBody>
          <a:bodyPr/>
          <a:lstStyle/>
          <a:p>
            <a:pPr>
              <a:defRPr/>
            </a:pPr>
            <a:r>
              <a:rPr lang="en-US" smtClean="0"/>
              <a:t>04/09/2018</a:t>
            </a:r>
            <a:endParaRPr lang="fr-FR"/>
          </a:p>
        </p:txBody>
      </p:sp>
    </p:spTree>
    <p:extLst>
      <p:ext uri="{BB962C8B-B14F-4D97-AF65-F5344CB8AC3E}">
        <p14:creationId xmlns:p14="http://schemas.microsoft.com/office/powerpoint/2010/main" val="42924717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7482A44-E8EC-483F-BFAA-D3BEA7FEAE89}" type="slidenum">
              <a:rPr kumimoji="0" lang="fr-FR"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56</a:t>
            </a:fld>
            <a:endParaRPr kumimoji="0" lang="fr-FR" sz="1200" b="0" i="0" u="none" strike="noStrike" kern="1200" cap="none" spc="0" normalizeH="0" baseline="0" noProof="0">
              <a:ln>
                <a:noFill/>
              </a:ln>
              <a:solidFill>
                <a:srgbClr val="000000"/>
              </a:solidFill>
              <a:effectLst/>
              <a:uLnTx/>
              <a:uFillTx/>
              <a:latin typeface="Times" charset="0"/>
              <a:ea typeface="+mn-ea"/>
              <a:cs typeface="+mn-cs"/>
            </a:endParaRPr>
          </a:p>
        </p:txBody>
      </p:sp>
      <p:sp>
        <p:nvSpPr>
          <p:cNvPr id="5" name="Date Placeholder 4"/>
          <p:cNvSpPr>
            <a:spLocks noGrp="1"/>
          </p:cNvSpPr>
          <p:nvPr>
            <p:ph type="dt" idx="11"/>
          </p:nvPr>
        </p:nvSpPr>
        <p:spPr/>
        <p:txBody>
          <a:bodyPr/>
          <a:lstStyle/>
          <a:p>
            <a:pPr>
              <a:defRPr/>
            </a:pPr>
            <a:r>
              <a:rPr lang="en-US" smtClean="0"/>
              <a:t>04/09/2018</a:t>
            </a:r>
            <a:endParaRPr lang="fr-FR"/>
          </a:p>
        </p:txBody>
      </p:sp>
    </p:spTree>
    <p:extLst>
      <p:ext uri="{BB962C8B-B14F-4D97-AF65-F5344CB8AC3E}">
        <p14:creationId xmlns:p14="http://schemas.microsoft.com/office/powerpoint/2010/main" val="26683901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7482A44-E8EC-483F-BFAA-D3BEA7FEAE89}" type="slidenum">
              <a:rPr kumimoji="0" lang="fr-FR"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57</a:t>
            </a:fld>
            <a:endParaRPr kumimoji="0" lang="fr-FR" sz="1200" b="0" i="0" u="none" strike="noStrike" kern="1200" cap="none" spc="0" normalizeH="0" baseline="0" noProof="0">
              <a:ln>
                <a:noFill/>
              </a:ln>
              <a:solidFill>
                <a:srgbClr val="000000"/>
              </a:solidFill>
              <a:effectLst/>
              <a:uLnTx/>
              <a:uFillTx/>
              <a:latin typeface="Times" charset="0"/>
              <a:ea typeface="+mn-ea"/>
              <a:cs typeface="+mn-cs"/>
            </a:endParaRPr>
          </a:p>
        </p:txBody>
      </p:sp>
      <p:sp>
        <p:nvSpPr>
          <p:cNvPr id="5" name="Date Placeholder 4"/>
          <p:cNvSpPr>
            <a:spLocks noGrp="1"/>
          </p:cNvSpPr>
          <p:nvPr>
            <p:ph type="dt" idx="11"/>
          </p:nvPr>
        </p:nvSpPr>
        <p:spPr/>
        <p:txBody>
          <a:bodyPr/>
          <a:lstStyle/>
          <a:p>
            <a:pPr>
              <a:defRPr/>
            </a:pPr>
            <a:r>
              <a:rPr lang="en-US" smtClean="0"/>
              <a:t>04/09/2018</a:t>
            </a:r>
            <a:endParaRPr lang="fr-FR"/>
          </a:p>
        </p:txBody>
      </p:sp>
    </p:spTree>
    <p:extLst>
      <p:ext uri="{BB962C8B-B14F-4D97-AF65-F5344CB8AC3E}">
        <p14:creationId xmlns:p14="http://schemas.microsoft.com/office/powerpoint/2010/main" val="13259403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7482A44-E8EC-483F-BFAA-D3BEA7FEAE89}" type="slidenum">
              <a:rPr kumimoji="0" lang="fr-FR"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58</a:t>
            </a:fld>
            <a:endParaRPr kumimoji="0" lang="fr-FR" sz="1200" b="0" i="0" u="none" strike="noStrike" kern="1200" cap="none" spc="0" normalizeH="0" baseline="0" noProof="0">
              <a:ln>
                <a:noFill/>
              </a:ln>
              <a:solidFill>
                <a:srgbClr val="000000"/>
              </a:solidFill>
              <a:effectLst/>
              <a:uLnTx/>
              <a:uFillTx/>
              <a:latin typeface="Times" charset="0"/>
              <a:ea typeface="+mn-ea"/>
              <a:cs typeface="+mn-cs"/>
            </a:endParaRPr>
          </a:p>
        </p:txBody>
      </p:sp>
      <p:sp>
        <p:nvSpPr>
          <p:cNvPr id="5" name="Date Placeholder 4"/>
          <p:cNvSpPr>
            <a:spLocks noGrp="1"/>
          </p:cNvSpPr>
          <p:nvPr>
            <p:ph type="dt" idx="11"/>
          </p:nvPr>
        </p:nvSpPr>
        <p:spPr/>
        <p:txBody>
          <a:bodyPr/>
          <a:lstStyle/>
          <a:p>
            <a:pPr>
              <a:defRPr/>
            </a:pPr>
            <a:r>
              <a:rPr lang="en-US" smtClean="0"/>
              <a:t>04/09/2018</a:t>
            </a:r>
            <a:endParaRPr lang="fr-FR"/>
          </a:p>
        </p:txBody>
      </p:sp>
    </p:spTree>
    <p:extLst>
      <p:ext uri="{BB962C8B-B14F-4D97-AF65-F5344CB8AC3E}">
        <p14:creationId xmlns:p14="http://schemas.microsoft.com/office/powerpoint/2010/main" val="22336105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7482A44-E8EC-483F-BFAA-D3BEA7FEAE89}" type="slidenum">
              <a:rPr kumimoji="0" lang="fr-FR"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59</a:t>
            </a:fld>
            <a:endParaRPr kumimoji="0" lang="fr-FR" sz="1200" b="0" i="0" u="none" strike="noStrike" kern="1200" cap="none" spc="0" normalizeH="0" baseline="0" noProof="0">
              <a:ln>
                <a:noFill/>
              </a:ln>
              <a:solidFill>
                <a:srgbClr val="000000"/>
              </a:solidFill>
              <a:effectLst/>
              <a:uLnTx/>
              <a:uFillTx/>
              <a:latin typeface="Times" charset="0"/>
              <a:ea typeface="+mn-ea"/>
              <a:cs typeface="+mn-cs"/>
            </a:endParaRPr>
          </a:p>
        </p:txBody>
      </p:sp>
      <p:sp>
        <p:nvSpPr>
          <p:cNvPr id="5" name="Date Placeholder 4"/>
          <p:cNvSpPr>
            <a:spLocks noGrp="1"/>
          </p:cNvSpPr>
          <p:nvPr>
            <p:ph type="dt" idx="11"/>
          </p:nvPr>
        </p:nvSpPr>
        <p:spPr/>
        <p:txBody>
          <a:bodyPr/>
          <a:lstStyle/>
          <a:p>
            <a:pPr>
              <a:defRPr/>
            </a:pPr>
            <a:r>
              <a:rPr lang="en-US" smtClean="0"/>
              <a:t>04/09/2018</a:t>
            </a:r>
            <a:endParaRPr lang="fr-FR"/>
          </a:p>
        </p:txBody>
      </p:sp>
    </p:spTree>
    <p:extLst>
      <p:ext uri="{BB962C8B-B14F-4D97-AF65-F5344CB8AC3E}">
        <p14:creationId xmlns:p14="http://schemas.microsoft.com/office/powerpoint/2010/main" val="17278412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7482A44-E8EC-483F-BFAA-D3BEA7FEAE89}" type="slidenum">
              <a:rPr kumimoji="0" lang="fr-FR"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60</a:t>
            </a:fld>
            <a:endParaRPr kumimoji="0" lang="fr-FR" sz="1200" b="0" i="0" u="none" strike="noStrike" kern="1200" cap="none" spc="0" normalizeH="0" baseline="0" noProof="0">
              <a:ln>
                <a:noFill/>
              </a:ln>
              <a:solidFill>
                <a:srgbClr val="000000"/>
              </a:solidFill>
              <a:effectLst/>
              <a:uLnTx/>
              <a:uFillTx/>
              <a:latin typeface="Times" charset="0"/>
              <a:ea typeface="+mn-ea"/>
              <a:cs typeface="+mn-cs"/>
            </a:endParaRPr>
          </a:p>
        </p:txBody>
      </p:sp>
      <p:sp>
        <p:nvSpPr>
          <p:cNvPr id="5" name="Date Placeholder 4"/>
          <p:cNvSpPr>
            <a:spLocks noGrp="1"/>
          </p:cNvSpPr>
          <p:nvPr>
            <p:ph type="dt" idx="11"/>
          </p:nvPr>
        </p:nvSpPr>
        <p:spPr/>
        <p:txBody>
          <a:bodyPr/>
          <a:lstStyle/>
          <a:p>
            <a:pPr>
              <a:defRPr/>
            </a:pPr>
            <a:r>
              <a:rPr lang="en-US" smtClean="0"/>
              <a:t>04/09/2018</a:t>
            </a:r>
            <a:endParaRPr lang="fr-FR"/>
          </a:p>
        </p:txBody>
      </p:sp>
    </p:spTree>
    <p:extLst>
      <p:ext uri="{BB962C8B-B14F-4D97-AF65-F5344CB8AC3E}">
        <p14:creationId xmlns:p14="http://schemas.microsoft.com/office/powerpoint/2010/main" val="333812914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7482A44-E8EC-483F-BFAA-D3BEA7FEAE89}" type="slidenum">
              <a:rPr kumimoji="0" lang="fr-FR"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61</a:t>
            </a:fld>
            <a:endParaRPr kumimoji="0" lang="fr-FR" sz="1200" b="0" i="0" u="none" strike="noStrike" kern="1200" cap="none" spc="0" normalizeH="0" baseline="0" noProof="0">
              <a:ln>
                <a:noFill/>
              </a:ln>
              <a:solidFill>
                <a:srgbClr val="000000"/>
              </a:solidFill>
              <a:effectLst/>
              <a:uLnTx/>
              <a:uFillTx/>
              <a:latin typeface="Times" charset="0"/>
              <a:ea typeface="+mn-ea"/>
              <a:cs typeface="+mn-cs"/>
            </a:endParaRPr>
          </a:p>
        </p:txBody>
      </p:sp>
      <p:sp>
        <p:nvSpPr>
          <p:cNvPr id="5" name="Date Placeholder 4"/>
          <p:cNvSpPr>
            <a:spLocks noGrp="1"/>
          </p:cNvSpPr>
          <p:nvPr>
            <p:ph type="dt" idx="11"/>
          </p:nvPr>
        </p:nvSpPr>
        <p:spPr/>
        <p:txBody>
          <a:bodyPr/>
          <a:lstStyle/>
          <a:p>
            <a:pPr>
              <a:defRPr/>
            </a:pPr>
            <a:r>
              <a:rPr lang="en-US" smtClean="0"/>
              <a:t>04/09/2018</a:t>
            </a:r>
            <a:endParaRPr lang="fr-FR"/>
          </a:p>
        </p:txBody>
      </p:sp>
    </p:spTree>
    <p:extLst>
      <p:ext uri="{BB962C8B-B14F-4D97-AF65-F5344CB8AC3E}">
        <p14:creationId xmlns:p14="http://schemas.microsoft.com/office/powerpoint/2010/main" val="1906301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Directive</a:t>
            </a:r>
            <a:r>
              <a:rPr lang="fr-FR" baseline="0" dirty="0" smtClean="0"/>
              <a:t> dates </a:t>
            </a:r>
            <a:r>
              <a:rPr lang="fr-FR" baseline="0" dirty="0" err="1" smtClean="0"/>
              <a:t>from</a:t>
            </a:r>
            <a:r>
              <a:rPr lang="fr-FR" baseline="0" dirty="0" smtClean="0"/>
              <a:t> 1995 – </a:t>
            </a:r>
            <a:r>
              <a:rPr lang="fr-FR" baseline="0" dirty="0" err="1" smtClean="0"/>
              <a:t>since</a:t>
            </a:r>
            <a:r>
              <a:rPr lang="fr-FR" baseline="0" dirty="0" smtClean="0"/>
              <a:t> </a:t>
            </a:r>
            <a:r>
              <a:rPr lang="fr-FR" baseline="0" dirty="0" err="1" smtClean="0"/>
              <a:t>then</a:t>
            </a:r>
            <a:r>
              <a:rPr lang="fr-FR" baseline="0" dirty="0" smtClean="0"/>
              <a:t> </a:t>
            </a:r>
            <a:r>
              <a:rPr lang="fr-FR" baseline="0" dirty="0" err="1" smtClean="0"/>
              <a:t>we</a:t>
            </a:r>
            <a:r>
              <a:rPr lang="fr-FR" baseline="0" dirty="0" smtClean="0"/>
              <a:t> have </a:t>
            </a:r>
            <a:r>
              <a:rPr lang="fr-FR" baseline="0" dirty="0" err="1" smtClean="0"/>
              <a:t>seen</a:t>
            </a:r>
            <a:r>
              <a:rPr lang="fr-FR" baseline="0" dirty="0" smtClean="0"/>
              <a:t> a </a:t>
            </a:r>
            <a:r>
              <a:rPr lang="fr-FR" baseline="0" dirty="0" err="1" smtClean="0"/>
              <a:t>serious</a:t>
            </a:r>
            <a:r>
              <a:rPr lang="fr-FR" baseline="0" dirty="0" smtClean="0"/>
              <a:t> </a:t>
            </a:r>
            <a:r>
              <a:rPr lang="fr-FR" baseline="0" dirty="0" err="1" smtClean="0"/>
              <a:t>evolution</a:t>
            </a:r>
            <a:r>
              <a:rPr lang="fr-FR" baseline="0" dirty="0" smtClean="0"/>
              <a:t> on how data </a:t>
            </a:r>
            <a:r>
              <a:rPr lang="fr-FR" baseline="0" dirty="0" err="1" smtClean="0"/>
              <a:t>is</a:t>
            </a:r>
            <a:r>
              <a:rPr lang="fr-FR" baseline="0" dirty="0" smtClean="0"/>
              <a:t> </a:t>
            </a:r>
            <a:r>
              <a:rPr lang="fr-FR" baseline="0" dirty="0" err="1" smtClean="0"/>
              <a:t>processed</a:t>
            </a:r>
            <a:r>
              <a:rPr lang="fr-FR" baseline="0" dirty="0" smtClean="0"/>
              <a:t> and </a:t>
            </a:r>
            <a:r>
              <a:rPr lang="fr-FR" baseline="0" dirty="0" err="1" smtClean="0"/>
              <a:t>used</a:t>
            </a:r>
            <a:endParaRPr lang="fr-FR" dirty="0" smtClean="0"/>
          </a:p>
          <a:p>
            <a:r>
              <a:rPr lang="fr-FR" dirty="0" smtClean="0"/>
              <a:t>New technologies</a:t>
            </a:r>
            <a:r>
              <a:rPr lang="fr-FR" baseline="0" dirty="0" smtClean="0"/>
              <a:t> and services </a:t>
            </a:r>
          </a:p>
          <a:p>
            <a:r>
              <a:rPr lang="fr-FR" baseline="0" dirty="0" smtClean="0"/>
              <a:t>Globalisation</a:t>
            </a:r>
          </a:p>
          <a:p>
            <a:r>
              <a:rPr lang="fr-FR" baseline="0" dirty="0" err="1" smtClean="0"/>
              <a:t>Now</a:t>
            </a:r>
            <a:r>
              <a:rPr lang="fr-FR" baseline="0" dirty="0" smtClean="0"/>
              <a:t> Harmonisation and new </a:t>
            </a:r>
            <a:r>
              <a:rPr lang="fr-FR" baseline="0" dirty="0" err="1" smtClean="0"/>
              <a:t>legal</a:t>
            </a:r>
            <a:r>
              <a:rPr lang="fr-FR" baseline="0" dirty="0" smtClean="0"/>
              <a:t> </a:t>
            </a:r>
            <a:r>
              <a:rPr lang="fr-FR" baseline="0" dirty="0" err="1" smtClean="0"/>
              <a:t>framework</a:t>
            </a:r>
            <a:r>
              <a:rPr lang="fr-FR" baseline="0" dirty="0" smtClean="0"/>
              <a:t>– </a:t>
            </a:r>
            <a:r>
              <a:rPr lang="fr-FR" baseline="0" dirty="0" err="1" smtClean="0"/>
              <a:t>read</a:t>
            </a:r>
            <a:endParaRPr lang="fr-FR" baseline="0" dirty="0" smtClean="0"/>
          </a:p>
          <a:p>
            <a:endParaRPr lang="fr-FR" dirty="0"/>
          </a:p>
        </p:txBody>
      </p:sp>
      <p:sp>
        <p:nvSpPr>
          <p:cNvPr id="4" name="Slide Number Placeholder 3"/>
          <p:cNvSpPr>
            <a:spLocks noGrp="1"/>
          </p:cNvSpPr>
          <p:nvPr>
            <p:ph type="sldNum" sz="quarter" idx="10"/>
          </p:nvPr>
        </p:nvSpPr>
        <p:spPr/>
        <p:txBody>
          <a:bodyPr/>
          <a:lstStyle/>
          <a:p>
            <a:pPr>
              <a:defRPr/>
            </a:pPr>
            <a:fld id="{F7482A44-E8EC-483F-BFAA-D3BEA7FEAE89}" type="slidenum">
              <a:rPr lang="fr-FR" smtClean="0"/>
              <a:pPr>
                <a:defRPr/>
              </a:pPr>
              <a:t>6</a:t>
            </a:fld>
            <a:endParaRPr lang="fr-FR"/>
          </a:p>
        </p:txBody>
      </p:sp>
    </p:spTree>
    <p:extLst>
      <p:ext uri="{BB962C8B-B14F-4D97-AF65-F5344CB8AC3E}">
        <p14:creationId xmlns:p14="http://schemas.microsoft.com/office/powerpoint/2010/main" val="81743036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dirty="0" smtClean="0"/>
              <a:t>de prendre en compte la protection des données personnelles dès la conception et par défaut </a:t>
            </a:r>
            <a:r>
              <a:rPr lang="fr-FR" sz="1200" dirty="0" smtClean="0"/>
              <a:t>(</a:t>
            </a:r>
            <a:r>
              <a:rPr lang="fr-FR" sz="1200" dirty="0" smtClean="0">
                <a:hlinkClick r:id="rId3" tooltip="PDF - Nouvelle fenêtre"/>
              </a:rPr>
              <a:t>Article 25</a:t>
            </a:r>
            <a:r>
              <a:rPr lang="fr-FR" sz="1200" dirty="0" smtClean="0"/>
              <a:t>) d’une application ou d’un traitement. </a:t>
            </a:r>
          </a:p>
          <a:p>
            <a:r>
              <a:rPr lang="fr-FR" sz="1200" dirty="0" smtClean="0">
                <a:sym typeface="Wingdings" panose="05000000000000000000" pitchFamily="2" charset="2"/>
              </a:rPr>
              <a:t> On reviendra à ce concept tout à l’heure</a:t>
            </a:r>
            <a:endParaRPr lang="fr-FR" sz="1200" dirty="0" smtClean="0"/>
          </a:p>
          <a:p>
            <a:endParaRPr lang="fr-FR" sz="1200" dirty="0" smtClean="0"/>
          </a:p>
          <a:p>
            <a:r>
              <a:rPr lang="fr-FR" sz="1200" b="1" dirty="0" smtClean="0"/>
              <a:t>de sensibiliser et d'organiser la remontée d’information</a:t>
            </a:r>
            <a:r>
              <a:rPr lang="fr-FR" sz="1200" dirty="0" smtClean="0"/>
              <a:t> (</a:t>
            </a:r>
            <a:r>
              <a:rPr lang="fr-FR" sz="1200" b="1" dirty="0" smtClean="0"/>
              <a:t>exemple</a:t>
            </a:r>
            <a:r>
              <a:rPr lang="fr-FR" sz="1200" dirty="0" smtClean="0"/>
              <a:t>: plan de formation et de communication auprès de vos collaborateurs) ;</a:t>
            </a:r>
          </a:p>
          <a:p>
            <a:endParaRPr lang="fr-FR" sz="1200" dirty="0" smtClean="0"/>
          </a:p>
          <a:p>
            <a:r>
              <a:rPr lang="fr-FR" sz="1200" b="1" dirty="0" smtClean="0"/>
              <a:t>de traiter les réclamations et les demandes des personnes concernées quant à l’exercice de leurs droits</a:t>
            </a:r>
            <a:r>
              <a:rPr lang="fr-FR" sz="1200" dirty="0" smtClean="0"/>
              <a:t> (droits d’accès, de rectification, d’opposition, droit à la portabilité, retrait du consentement) en définissant les acteurs et les modalités (</a:t>
            </a:r>
            <a:r>
              <a:rPr lang="fr-FR" sz="1200" b="1" dirty="0" smtClean="0"/>
              <a:t>exemple</a:t>
            </a:r>
            <a:r>
              <a:rPr lang="fr-FR" sz="1200" dirty="0" smtClean="0"/>
              <a:t>: l'exercice des droits doit pouvoir se faire par voie électronique, si les données ont été collectées par ce moyen) (</a:t>
            </a:r>
            <a:r>
              <a:rPr lang="fr-FR" sz="1200" dirty="0" smtClean="0">
                <a:hlinkClick r:id="rId4" tooltip="PDF - Nouvelle fenêtre"/>
              </a:rPr>
              <a:t>Articles 15-23</a:t>
            </a:r>
            <a:r>
              <a:rPr lang="fr-FR" sz="1200" dirty="0" smtClean="0"/>
              <a:t>) ;</a:t>
            </a:r>
          </a:p>
          <a:p>
            <a:endParaRPr lang="fr-FR" sz="1200" dirty="0" smtClean="0"/>
          </a:p>
          <a:p>
            <a:r>
              <a:rPr lang="fr-FR" sz="1200" b="1" dirty="0" smtClean="0"/>
              <a:t>d'anticiper les violations de données</a:t>
            </a:r>
            <a:r>
              <a:rPr lang="fr-FR" sz="1200" dirty="0" smtClean="0"/>
              <a:t> en prévoyant, dans certains cas, la notification à l’autorité de protection des données dans les 72 heures et aux personnes concernées dans les meilleurs délais (</a:t>
            </a:r>
            <a:r>
              <a:rPr lang="fr-FR" sz="1200" dirty="0" smtClean="0">
                <a:hlinkClick r:id="rId5" tooltip="PDF - Nouvelle fenêtre"/>
              </a:rPr>
              <a:t>Articles 33+34</a:t>
            </a:r>
            <a:r>
              <a:rPr lang="fr-FR" sz="1200" dirty="0" smtClean="0"/>
              <a:t>) (</a:t>
            </a:r>
            <a:r>
              <a:rPr lang="fr-FR" sz="1200" b="1" dirty="0" smtClean="0"/>
              <a:t>exemple</a:t>
            </a:r>
            <a:r>
              <a:rPr lang="fr-FR" sz="1200" dirty="0" smtClean="0"/>
              <a:t>: prévoir les procédures liées à une violation de données avant que cela se réalise).</a:t>
            </a:r>
          </a:p>
          <a:p>
            <a:pPr marL="0" indent="0" algn="just">
              <a:buNone/>
            </a:pPr>
            <a:endParaRPr lang="fr-FR" sz="1200" dirty="0" smtClean="0"/>
          </a:p>
          <a:p>
            <a:pPr marL="0" indent="0" algn="just">
              <a:buNone/>
            </a:pPr>
            <a:r>
              <a:rPr lang="fr-FR" sz="1200" dirty="0" smtClean="0"/>
              <a:t>Créer une culture de la protection des données au sein de votre organisation via la gouvernance et les actions:</a:t>
            </a:r>
          </a:p>
          <a:p>
            <a:pPr marL="171450" indent="-171450">
              <a:buFont typeface="Arial" panose="020B0604020202020204" pitchFamily="34" charset="0"/>
              <a:buChar char="•"/>
            </a:pPr>
            <a:r>
              <a:rPr lang="fr-FR" sz="1200" b="1" u="sng" dirty="0" smtClean="0"/>
              <a:t>Tout le monde doit être concerné </a:t>
            </a:r>
            <a:r>
              <a:rPr lang="fr-FR" sz="1200" dirty="0" smtClean="0"/>
              <a:t>par cette obligation</a:t>
            </a:r>
          </a:p>
          <a:p>
            <a:pPr marL="171450" indent="-171450">
              <a:buFont typeface="Arial" panose="020B0604020202020204" pitchFamily="34" charset="0"/>
              <a:buChar char="•"/>
            </a:pPr>
            <a:r>
              <a:rPr lang="fr-FR" sz="1200" dirty="0" smtClean="0"/>
              <a:t>Tout le monde doit </a:t>
            </a:r>
            <a:r>
              <a:rPr lang="fr-FR" sz="1200" b="1" u="sng" dirty="0" smtClean="0"/>
              <a:t>se poser les bonnes questions – à</a:t>
            </a:r>
            <a:r>
              <a:rPr lang="fr-FR" sz="1200" b="1" u="sng" baseline="0" dirty="0" smtClean="0"/>
              <a:t> chaque étape de vos activités</a:t>
            </a:r>
          </a:p>
          <a:p>
            <a:pPr marL="171450" indent="-171450">
              <a:buFont typeface="Arial" panose="020B0604020202020204" pitchFamily="34" charset="0"/>
              <a:buChar char="•"/>
            </a:pPr>
            <a:r>
              <a:rPr lang="fr-FR" sz="1200" b="1" u="sng" baseline="0" dirty="0" smtClean="0"/>
              <a:t>Mieux vaut prévenir que guérir</a:t>
            </a:r>
          </a:p>
          <a:p>
            <a:pPr marL="171450" indent="-171450">
              <a:buFont typeface="Arial" panose="020B0604020202020204" pitchFamily="34" charset="0"/>
              <a:buChar char="•"/>
            </a:pPr>
            <a:r>
              <a:rPr lang="fr-FR" sz="1200" b="1" u="sng" baseline="0" dirty="0" smtClean="0"/>
              <a:t>Avoir une base solide au niveau de la sécurité IT</a:t>
            </a:r>
            <a:endParaRPr lang="fr-FR" sz="1200" b="1" u="sng" dirty="0" smtClean="0"/>
          </a:p>
          <a:p>
            <a:endParaRPr lang="fr-FR"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7482A44-E8EC-483F-BFAA-D3BEA7FEAE89}" type="slidenum">
              <a:rPr kumimoji="0" lang="fr-FR"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62</a:t>
            </a:fld>
            <a:endParaRPr kumimoji="0" lang="fr-FR" sz="1200" b="0" i="0" u="none" strike="noStrike" kern="1200" cap="none" spc="0" normalizeH="0" baseline="0" noProof="0">
              <a:ln>
                <a:noFill/>
              </a:ln>
              <a:solidFill>
                <a:srgbClr val="000000"/>
              </a:solidFill>
              <a:effectLst/>
              <a:uLnTx/>
              <a:uFillTx/>
              <a:latin typeface="Times" charset="0"/>
              <a:ea typeface="+mn-ea"/>
              <a:cs typeface="+mn-cs"/>
            </a:endParaRPr>
          </a:p>
        </p:txBody>
      </p:sp>
      <p:sp>
        <p:nvSpPr>
          <p:cNvPr id="5" name="Date Placeholder 4"/>
          <p:cNvSpPr>
            <a:spLocks noGrp="1"/>
          </p:cNvSpPr>
          <p:nvPr>
            <p:ph type="dt" idx="11"/>
          </p:nvPr>
        </p:nvSpPr>
        <p:spPr/>
        <p:txBody>
          <a:bodyPr/>
          <a:lstStyle/>
          <a:p>
            <a:pPr>
              <a:defRPr/>
            </a:pPr>
            <a:r>
              <a:rPr lang="en-US" smtClean="0"/>
              <a:t>04/09/2018</a:t>
            </a:r>
            <a:endParaRPr lang="fr-FR"/>
          </a:p>
        </p:txBody>
      </p:sp>
    </p:spTree>
    <p:extLst>
      <p:ext uri="{BB962C8B-B14F-4D97-AF65-F5344CB8AC3E}">
        <p14:creationId xmlns:p14="http://schemas.microsoft.com/office/powerpoint/2010/main" val="270007505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7482A44-E8EC-483F-BFAA-D3BEA7FEAE89}" type="slidenum">
              <a:rPr kumimoji="0" lang="fr-FR"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63</a:t>
            </a:fld>
            <a:endParaRPr kumimoji="0" lang="fr-FR" sz="1200" b="0" i="0" u="none" strike="noStrike" kern="1200" cap="none" spc="0" normalizeH="0" baseline="0" noProof="0">
              <a:ln>
                <a:noFill/>
              </a:ln>
              <a:solidFill>
                <a:srgbClr val="000000"/>
              </a:solidFill>
              <a:effectLst/>
              <a:uLnTx/>
              <a:uFillTx/>
              <a:latin typeface="Times" charset="0"/>
              <a:ea typeface="+mn-ea"/>
              <a:cs typeface="+mn-cs"/>
            </a:endParaRPr>
          </a:p>
        </p:txBody>
      </p:sp>
      <p:sp>
        <p:nvSpPr>
          <p:cNvPr id="5" name="Date Placeholder 4"/>
          <p:cNvSpPr>
            <a:spLocks noGrp="1"/>
          </p:cNvSpPr>
          <p:nvPr>
            <p:ph type="dt" idx="11"/>
          </p:nvPr>
        </p:nvSpPr>
        <p:spPr/>
        <p:txBody>
          <a:bodyPr/>
          <a:lstStyle/>
          <a:p>
            <a:pPr>
              <a:defRPr/>
            </a:pPr>
            <a:r>
              <a:rPr lang="en-US" smtClean="0"/>
              <a:t>04/09/2018</a:t>
            </a:r>
            <a:endParaRPr lang="fr-FR"/>
          </a:p>
        </p:txBody>
      </p:sp>
    </p:spTree>
    <p:extLst>
      <p:ext uri="{BB962C8B-B14F-4D97-AF65-F5344CB8AC3E}">
        <p14:creationId xmlns:p14="http://schemas.microsoft.com/office/powerpoint/2010/main" val="53266135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7482A44-E8EC-483F-BFAA-D3BEA7FEAE89}" type="slidenum">
              <a:rPr kumimoji="0" lang="fr-FR"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64</a:t>
            </a:fld>
            <a:endParaRPr kumimoji="0" lang="fr-FR" sz="1200" b="0" i="0" u="none" strike="noStrike" kern="1200" cap="none" spc="0" normalizeH="0" baseline="0" noProof="0">
              <a:ln>
                <a:noFill/>
              </a:ln>
              <a:solidFill>
                <a:srgbClr val="000000"/>
              </a:solidFill>
              <a:effectLst/>
              <a:uLnTx/>
              <a:uFillTx/>
              <a:latin typeface="Times" charset="0"/>
              <a:ea typeface="+mn-ea"/>
              <a:cs typeface="+mn-cs"/>
            </a:endParaRPr>
          </a:p>
        </p:txBody>
      </p:sp>
      <p:sp>
        <p:nvSpPr>
          <p:cNvPr id="5" name="Date Placeholder 4"/>
          <p:cNvSpPr>
            <a:spLocks noGrp="1"/>
          </p:cNvSpPr>
          <p:nvPr>
            <p:ph type="dt" idx="11"/>
          </p:nvPr>
        </p:nvSpPr>
        <p:spPr/>
        <p:txBody>
          <a:bodyPr/>
          <a:lstStyle/>
          <a:p>
            <a:pPr>
              <a:defRPr/>
            </a:pPr>
            <a:r>
              <a:rPr lang="en-US" smtClean="0"/>
              <a:t>04/09/2018</a:t>
            </a:r>
            <a:endParaRPr lang="fr-FR"/>
          </a:p>
        </p:txBody>
      </p:sp>
    </p:spTree>
    <p:extLst>
      <p:ext uri="{BB962C8B-B14F-4D97-AF65-F5344CB8AC3E}">
        <p14:creationId xmlns:p14="http://schemas.microsoft.com/office/powerpoint/2010/main" val="30623783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LU"/>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7482A44-E8EC-483F-BFAA-D3BEA7FEAE89}" type="slidenum">
              <a:rPr kumimoji="0" lang="fr-FR"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65</a:t>
            </a:fld>
            <a:endParaRPr kumimoji="0" lang="fr-FR" sz="1200" b="0" i="0" u="none" strike="noStrike" kern="1200" cap="none" spc="0" normalizeH="0" baseline="0" noProof="0">
              <a:ln>
                <a:noFill/>
              </a:ln>
              <a:solidFill>
                <a:srgbClr val="000000"/>
              </a:solidFill>
              <a:effectLst/>
              <a:uLnTx/>
              <a:uFillTx/>
              <a:latin typeface="Times" charset="0"/>
              <a:ea typeface="+mn-ea"/>
              <a:cs typeface="+mn-cs"/>
            </a:endParaRPr>
          </a:p>
        </p:txBody>
      </p:sp>
      <p:sp>
        <p:nvSpPr>
          <p:cNvPr id="5" name="Date Placeholder 4"/>
          <p:cNvSpPr>
            <a:spLocks noGrp="1"/>
          </p:cNvSpPr>
          <p:nvPr>
            <p:ph type="dt" idx="11"/>
          </p:nvPr>
        </p:nvSpPr>
        <p:spPr/>
        <p:txBody>
          <a:bodyPr/>
          <a:lstStyle/>
          <a:p>
            <a:pPr>
              <a:defRPr/>
            </a:pPr>
            <a:r>
              <a:rPr lang="en-US" smtClean="0"/>
              <a:t>04/09/2018</a:t>
            </a:r>
            <a:endParaRPr lang="fr-FR"/>
          </a:p>
        </p:txBody>
      </p:sp>
    </p:spTree>
    <p:extLst>
      <p:ext uri="{BB962C8B-B14F-4D97-AF65-F5344CB8AC3E}">
        <p14:creationId xmlns:p14="http://schemas.microsoft.com/office/powerpoint/2010/main" val="44608932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7482A44-E8EC-483F-BFAA-D3BEA7FEAE89}" type="slidenum">
              <a:rPr kumimoji="0" lang="fr-FR"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66</a:t>
            </a:fld>
            <a:endParaRPr kumimoji="0" lang="fr-FR" sz="1200" b="0" i="0" u="none" strike="noStrike" kern="1200" cap="none" spc="0" normalizeH="0" baseline="0" noProof="0">
              <a:ln>
                <a:noFill/>
              </a:ln>
              <a:solidFill>
                <a:srgbClr val="000000"/>
              </a:solidFill>
              <a:effectLst/>
              <a:uLnTx/>
              <a:uFillTx/>
              <a:latin typeface="Times" charset="0"/>
              <a:ea typeface="+mn-ea"/>
              <a:cs typeface="+mn-cs"/>
            </a:endParaRPr>
          </a:p>
        </p:txBody>
      </p:sp>
      <p:sp>
        <p:nvSpPr>
          <p:cNvPr id="5" name="Date Placeholder 4"/>
          <p:cNvSpPr>
            <a:spLocks noGrp="1"/>
          </p:cNvSpPr>
          <p:nvPr>
            <p:ph type="dt" idx="11"/>
          </p:nvPr>
        </p:nvSpPr>
        <p:spPr/>
        <p:txBody>
          <a:bodyPr/>
          <a:lstStyle/>
          <a:p>
            <a:pPr>
              <a:defRPr/>
            </a:pPr>
            <a:r>
              <a:rPr lang="en-US" smtClean="0"/>
              <a:t>04/09/2018</a:t>
            </a:r>
            <a:endParaRPr lang="fr-FR"/>
          </a:p>
        </p:txBody>
      </p:sp>
    </p:spTree>
    <p:extLst>
      <p:ext uri="{BB962C8B-B14F-4D97-AF65-F5344CB8AC3E}">
        <p14:creationId xmlns:p14="http://schemas.microsoft.com/office/powerpoint/2010/main" val="155487177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en-US" sz="1000" dirty="0" smtClean="0"/>
              <a:t>amended law of 2018 applicable to processing by a controller or</a:t>
            </a:r>
            <a:r>
              <a:rPr lang="en-US" sz="1000" baseline="0" dirty="0" smtClean="0"/>
              <a:t> processor</a:t>
            </a:r>
            <a:r>
              <a:rPr lang="en-US" sz="1000" dirty="0" smtClean="0"/>
              <a:t> established on the territory of the G-</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fr-FR" sz="1000" u="sng" baseline="0" dirty="0" err="1" smtClean="0"/>
              <a:t>Members</a:t>
            </a:r>
            <a:r>
              <a:rPr lang="fr-FR" sz="1000" u="sng" baseline="0" dirty="0" smtClean="0"/>
              <a:t> of the CNPD do not </a:t>
            </a:r>
            <a:r>
              <a:rPr lang="fr-FR" sz="1000" u="sng" baseline="0" dirty="0" err="1" smtClean="0"/>
              <a:t>receive</a:t>
            </a:r>
            <a:r>
              <a:rPr lang="fr-FR" sz="1000" u="sng" baseline="0" dirty="0" smtClean="0"/>
              <a:t> </a:t>
            </a:r>
            <a:r>
              <a:rPr lang="fr-FR" sz="1000" u="sng" baseline="0" dirty="0" err="1" smtClean="0"/>
              <a:t>any</a:t>
            </a:r>
            <a:r>
              <a:rPr lang="fr-FR" sz="1000" u="sng" baseline="0" dirty="0" smtClean="0"/>
              <a:t> instruction by </a:t>
            </a:r>
            <a:r>
              <a:rPr lang="fr-FR" sz="1000" u="sng" baseline="0" dirty="0" err="1" smtClean="0"/>
              <a:t>another</a:t>
            </a:r>
            <a:r>
              <a:rPr lang="fr-FR" sz="1000" u="sng" baseline="0" dirty="0" smtClean="0"/>
              <a:t> </a:t>
            </a:r>
            <a:r>
              <a:rPr lang="fr-FR" sz="1000" u="sng" baseline="0" dirty="0" err="1" smtClean="0"/>
              <a:t>authority</a:t>
            </a:r>
            <a:endParaRPr lang="fr-FR" sz="1000" u="sng" baseline="0" dirty="0" smtClean="0"/>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en-US" sz="1000" u="none" baseline="0" dirty="0" smtClean="0"/>
              <a:t>own staff and annual budget foreseen in the budget of the State</a:t>
            </a:r>
          </a:p>
          <a:p>
            <a:pPr marL="171450" indent="-171450">
              <a:buFontTx/>
              <a:buChar char="-"/>
            </a:pPr>
            <a:r>
              <a:rPr lang="fr-FR" sz="1000" baseline="0" dirty="0" err="1" smtClean="0"/>
              <a:t>Members</a:t>
            </a:r>
            <a:r>
              <a:rPr lang="fr-FR" sz="1000" baseline="0" dirty="0" smtClean="0"/>
              <a:t> of the CNPD are </a:t>
            </a:r>
            <a:r>
              <a:rPr lang="fr-FR" sz="1000" baseline="0" dirty="0" err="1" smtClean="0"/>
              <a:t>subject</a:t>
            </a:r>
            <a:r>
              <a:rPr lang="fr-FR" sz="1000" baseline="0" dirty="0" smtClean="0"/>
              <a:t> to </a:t>
            </a:r>
            <a:r>
              <a:rPr lang="fr-FR" sz="1000" baseline="0" dirty="0" err="1" smtClean="0"/>
              <a:t>professional</a:t>
            </a:r>
            <a:r>
              <a:rPr lang="fr-FR" sz="1000" baseline="0" dirty="0" smtClean="0"/>
              <a:t> </a:t>
            </a:r>
            <a:r>
              <a:rPr lang="fr-FR" sz="1000" baseline="0" dirty="0" err="1" smtClean="0"/>
              <a:t>secrecy</a:t>
            </a:r>
            <a:r>
              <a:rPr lang="fr-FR" sz="1000" baseline="0" dirty="0" smtClean="0"/>
              <a:t> </a:t>
            </a:r>
          </a:p>
          <a:p>
            <a:pPr marL="171450" indent="-171450">
              <a:buFontTx/>
              <a:buChar char="-"/>
            </a:pPr>
            <a:r>
              <a:rPr lang="en-US" sz="1000" baseline="0" dirty="0" smtClean="0"/>
              <a:t>CNPD: competent authority to ensure the application of the amended law of 30 May 2005 for the protection of persons with regard to the processing of personal data in the electronic communications sector</a:t>
            </a:r>
          </a:p>
          <a:p>
            <a:pPr marL="171450" indent="-171450">
              <a:buFontTx/>
              <a:buChar char="-"/>
            </a:pPr>
            <a:r>
              <a:rPr lang="fr-FR" sz="1000" baseline="0" dirty="0" err="1" smtClean="0"/>
              <a:t>Specific</a:t>
            </a:r>
            <a:r>
              <a:rPr lang="fr-FR" sz="1000" baseline="0" dirty="0" smtClean="0"/>
              <a:t> provisions : </a:t>
            </a:r>
          </a:p>
          <a:p>
            <a:pPr marL="171450" indent="-171450">
              <a:buFontTx/>
              <a:buChar char="-"/>
            </a:pPr>
            <a:r>
              <a:rPr lang="en-US" sz="1000" baseline="0" dirty="0" smtClean="0"/>
              <a:t>Freedom of expression and information</a:t>
            </a:r>
            <a:r>
              <a:rPr lang="fr-FR" sz="1000" baseline="0" dirty="0" smtClean="0"/>
              <a:t> (</a:t>
            </a:r>
            <a:r>
              <a:rPr lang="fr-FR" sz="1000" baseline="0" dirty="0" err="1" smtClean="0"/>
              <a:t>p.ex</a:t>
            </a:r>
            <a:r>
              <a:rPr lang="fr-FR" sz="1000" baseline="0" dirty="0" smtClean="0"/>
              <a:t>: </a:t>
            </a:r>
            <a:r>
              <a:rPr lang="fr-FR" sz="1000" baseline="0" dirty="0" err="1" smtClean="0"/>
              <a:t>journalist</a:t>
            </a:r>
            <a:r>
              <a:rPr lang="fr-FR" sz="1000" baseline="0" dirty="0" smtClean="0"/>
              <a:t> </a:t>
            </a:r>
            <a:r>
              <a:rPr lang="fr-FR" sz="1000" baseline="0" dirty="0" err="1" smtClean="0"/>
              <a:t>does</a:t>
            </a:r>
            <a:r>
              <a:rPr lang="fr-FR" sz="1000" baseline="0" dirty="0" smtClean="0"/>
              <a:t> not have to </a:t>
            </a:r>
            <a:r>
              <a:rPr lang="fr-FR" sz="1000" baseline="0" dirty="0" err="1" smtClean="0"/>
              <a:t>inform</a:t>
            </a:r>
            <a:r>
              <a:rPr lang="fr-FR" sz="1000" baseline="0" dirty="0" smtClean="0"/>
              <a:t> a data </a:t>
            </a:r>
            <a:r>
              <a:rPr lang="fr-FR" sz="1000" baseline="0" dirty="0" err="1" smtClean="0"/>
              <a:t>subject</a:t>
            </a:r>
            <a:r>
              <a:rPr lang="fr-FR" sz="1000" baseline="0" dirty="0" smtClean="0"/>
              <a:t> in case of a data </a:t>
            </a:r>
            <a:r>
              <a:rPr lang="fr-FR" sz="1000" baseline="0" dirty="0" err="1" smtClean="0"/>
              <a:t>access</a:t>
            </a:r>
            <a:r>
              <a:rPr lang="fr-FR" sz="1000" baseline="0" dirty="0" smtClean="0"/>
              <a:t> </a:t>
            </a:r>
            <a:r>
              <a:rPr lang="fr-FR" sz="1000" baseline="0" dirty="0" err="1" smtClean="0"/>
              <a:t>request</a:t>
            </a:r>
            <a:r>
              <a:rPr lang="fr-FR" sz="1000" baseline="0" dirty="0" smtClean="0"/>
              <a:t> about the </a:t>
            </a:r>
            <a:r>
              <a:rPr lang="fr-FR" sz="1000" baseline="0" dirty="0" err="1" smtClean="0"/>
              <a:t>origin</a:t>
            </a:r>
            <a:r>
              <a:rPr lang="fr-FR" sz="1000" baseline="0" dirty="0" smtClean="0"/>
              <a:t> of the data, </a:t>
            </a:r>
            <a:r>
              <a:rPr lang="fr-FR" sz="1000" baseline="0" dirty="0" err="1" smtClean="0"/>
              <a:t>so</a:t>
            </a:r>
            <a:r>
              <a:rPr lang="fr-FR" sz="1000" baseline="0" dirty="0" smtClean="0"/>
              <a:t> </a:t>
            </a:r>
            <a:r>
              <a:rPr lang="fr-FR" sz="1000" baseline="0" dirty="0" err="1" smtClean="0"/>
              <a:t>his</a:t>
            </a:r>
            <a:r>
              <a:rPr lang="fr-FR" sz="1000" baseline="0" dirty="0" smtClean="0"/>
              <a:t> sources)</a:t>
            </a:r>
          </a:p>
          <a:p>
            <a:pPr marL="171450" indent="-171450">
              <a:buFontTx/>
              <a:buChar char="-"/>
            </a:pPr>
            <a:r>
              <a:rPr lang="fr-FR" sz="1000" baseline="0" dirty="0" err="1" smtClean="0"/>
              <a:t>Research</a:t>
            </a:r>
            <a:r>
              <a:rPr lang="fr-FR" sz="1000" baseline="0" dirty="0" smtClean="0"/>
              <a:t>: certain </a:t>
            </a:r>
            <a:r>
              <a:rPr lang="fr-FR" sz="1000" baseline="0" dirty="0" err="1" smtClean="0"/>
              <a:t>rights</a:t>
            </a:r>
            <a:r>
              <a:rPr lang="fr-FR" sz="1000" baseline="0" dirty="0" smtClean="0"/>
              <a:t> of the data </a:t>
            </a:r>
            <a:r>
              <a:rPr lang="fr-FR" sz="1000" baseline="0" dirty="0" err="1" smtClean="0"/>
              <a:t>subject</a:t>
            </a:r>
            <a:r>
              <a:rPr lang="fr-FR" sz="1000" baseline="0" dirty="0" smtClean="0"/>
              <a:t> </a:t>
            </a:r>
            <a:r>
              <a:rPr lang="fr-FR" sz="1000" baseline="0" dirty="0" err="1" smtClean="0"/>
              <a:t>may</a:t>
            </a:r>
            <a:r>
              <a:rPr lang="fr-FR" sz="1000" baseline="0" dirty="0" smtClean="0"/>
              <a:t> </a:t>
            </a:r>
            <a:r>
              <a:rPr lang="fr-FR" sz="1000" baseline="0" dirty="0" err="1" smtClean="0"/>
              <a:t>be</a:t>
            </a:r>
            <a:r>
              <a:rPr lang="fr-FR" sz="1000" baseline="0" dirty="0" smtClean="0"/>
              <a:t> </a:t>
            </a:r>
            <a:r>
              <a:rPr lang="fr-FR" sz="1000" baseline="0" dirty="0" err="1" smtClean="0"/>
              <a:t>limited</a:t>
            </a:r>
            <a:r>
              <a:rPr lang="fr-FR" sz="1000" baseline="0" dirty="0" smtClean="0"/>
              <a:t> (</a:t>
            </a:r>
            <a:r>
              <a:rPr lang="fr-FR" sz="1000" baseline="0" dirty="0" err="1" smtClean="0"/>
              <a:t>acces</a:t>
            </a:r>
            <a:r>
              <a:rPr lang="fr-FR" sz="1000" baseline="0" dirty="0" smtClean="0"/>
              <a:t>, rectification) if </a:t>
            </a:r>
            <a:r>
              <a:rPr lang="fr-FR" sz="1000" baseline="0" dirty="0" err="1" smtClean="0"/>
              <a:t>this</a:t>
            </a:r>
            <a:r>
              <a:rPr lang="fr-FR" sz="1000" baseline="0" dirty="0" smtClean="0"/>
              <a:t> </a:t>
            </a:r>
            <a:r>
              <a:rPr lang="fr-FR" sz="1000" baseline="0" dirty="0" err="1" smtClean="0"/>
              <a:t>renders</a:t>
            </a:r>
            <a:r>
              <a:rPr lang="fr-FR" sz="1000" baseline="0" dirty="0" smtClean="0"/>
              <a:t> impossible or </a:t>
            </a:r>
            <a:r>
              <a:rPr lang="fr-FR" sz="1000" baseline="0" dirty="0" err="1" smtClean="0"/>
              <a:t>seriously</a:t>
            </a:r>
            <a:r>
              <a:rPr lang="fr-FR" sz="1000" baseline="0" dirty="0" smtClean="0"/>
              <a:t> impairs the </a:t>
            </a:r>
            <a:r>
              <a:rPr lang="fr-FR" sz="1000" baseline="0" dirty="0" err="1" smtClean="0"/>
              <a:t>realization</a:t>
            </a:r>
            <a:r>
              <a:rPr lang="fr-FR" sz="1000" baseline="0" dirty="0" smtClean="0"/>
              <a:t> of the </a:t>
            </a:r>
            <a:r>
              <a:rPr lang="fr-FR" sz="1000" baseline="0" dirty="0" err="1" smtClean="0"/>
              <a:t>purposes</a:t>
            </a:r>
            <a:r>
              <a:rPr lang="fr-FR" sz="1000" baseline="0" dirty="0" smtClean="0"/>
              <a:t> + </a:t>
            </a:r>
            <a:r>
              <a:rPr lang="fr-FR" sz="1000" baseline="0" dirty="0" err="1" smtClean="0"/>
              <a:t>appropriate</a:t>
            </a:r>
            <a:r>
              <a:rPr lang="fr-FR" sz="1000" baseline="0" dirty="0" smtClean="0"/>
              <a:t> </a:t>
            </a:r>
            <a:r>
              <a:rPr lang="fr-FR" sz="1000" baseline="0" dirty="0" err="1" smtClean="0"/>
              <a:t>measures</a:t>
            </a:r>
            <a:r>
              <a:rPr lang="fr-FR" sz="1000" baseline="0" dirty="0" smtClean="0"/>
              <a:t> (ex: DPO, DPIA, anonymisation, pseudonymisation, restrictions d’accès, </a:t>
            </a:r>
            <a:r>
              <a:rPr lang="fr-FR" sz="1000" baseline="0" dirty="0" err="1" smtClean="0"/>
              <a:t>etc</a:t>
            </a:r>
            <a:r>
              <a:rPr lang="fr-FR" sz="1000" baseline="0" dirty="0" smtClean="0"/>
              <a:t>)</a:t>
            </a:r>
          </a:p>
          <a:p>
            <a:pPr marL="171450" indent="-171450">
              <a:buFontTx/>
              <a:buChar char="-"/>
            </a:pPr>
            <a:r>
              <a:rPr lang="en-US" sz="1000" baseline="0" dirty="0" smtClean="0"/>
              <a:t>Processing of special categories of personal data: genetic data may not be collected for working or insurance purposes</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7482A44-E8EC-483F-BFAA-D3BEA7FEAE89}" type="slidenum">
              <a:rPr kumimoji="0" lang="fr-FR"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67</a:t>
            </a:fld>
            <a:endParaRPr kumimoji="0" lang="fr-FR" sz="1200" b="0" i="0" u="none" strike="noStrike" kern="1200" cap="none" spc="0" normalizeH="0" baseline="0" noProof="0">
              <a:ln>
                <a:noFill/>
              </a:ln>
              <a:solidFill>
                <a:srgbClr val="000000"/>
              </a:solidFill>
              <a:effectLst/>
              <a:uLnTx/>
              <a:uFillTx/>
              <a:latin typeface="Times" charset="0"/>
              <a:ea typeface="+mn-ea"/>
              <a:cs typeface="+mn-cs"/>
            </a:endParaRPr>
          </a:p>
        </p:txBody>
      </p:sp>
      <p:sp>
        <p:nvSpPr>
          <p:cNvPr id="5" name="Date Placeholder 4"/>
          <p:cNvSpPr>
            <a:spLocks noGrp="1"/>
          </p:cNvSpPr>
          <p:nvPr>
            <p:ph type="dt" idx="11"/>
          </p:nvPr>
        </p:nvSpPr>
        <p:spPr/>
        <p:txBody>
          <a:bodyPr/>
          <a:lstStyle/>
          <a:p>
            <a:pPr>
              <a:defRPr/>
            </a:pPr>
            <a:r>
              <a:rPr lang="en-US" smtClean="0"/>
              <a:t>04/09/2018</a:t>
            </a:r>
            <a:endParaRPr lang="fr-FR"/>
          </a:p>
        </p:txBody>
      </p:sp>
    </p:spTree>
    <p:extLst>
      <p:ext uri="{BB962C8B-B14F-4D97-AF65-F5344CB8AC3E}">
        <p14:creationId xmlns:p14="http://schemas.microsoft.com/office/powerpoint/2010/main" val="103002507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noProof="0" dirty="0" smtClean="0"/>
              <a:t>-restructuring</a:t>
            </a:r>
            <a:r>
              <a:rPr lang="en-US" b="0" baseline="0" noProof="0" dirty="0" smtClean="0"/>
              <a:t> of the CNPD, head is the Commission = 3 Commissioners including the Chair + 4 member with the extension of competence to the criminal sector</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noProof="0" dirty="0" smtClean="0"/>
              <a:t> apart the </a:t>
            </a:r>
            <a:r>
              <a:rPr lang="en-US" b="1" noProof="0" dirty="0" smtClean="0"/>
              <a:t>Administrative</a:t>
            </a:r>
            <a:r>
              <a:rPr lang="en-US" b="1" baseline="0" noProof="0" dirty="0" smtClean="0"/>
              <a:t> department</a:t>
            </a:r>
            <a:r>
              <a:rPr lang="en-US" b="0" baseline="0" noProof="0" dirty="0" smtClean="0"/>
              <a:t>, composed of </a:t>
            </a:r>
            <a:r>
              <a:rPr lang="en-US" noProof="0" dirty="0" smtClean="0"/>
              <a:t>Service Desk, Secretariat, HR, Finance, IT &amp; Logistics, Communication, 2 main departments:</a:t>
            </a:r>
            <a:r>
              <a:rPr lang="en-US" baseline="0" noProof="0" dirty="0" smtClean="0"/>
              <a:t> </a:t>
            </a:r>
            <a:endParaRPr lang="en-US" noProof="0" dirty="0" smtClean="0"/>
          </a:p>
          <a:p>
            <a:pPr lvl="0"/>
            <a:r>
              <a:rPr lang="en-US" b="1" noProof="0" dirty="0" smtClean="0"/>
              <a:t>Compliance</a:t>
            </a:r>
            <a:r>
              <a:rPr lang="en-US" noProof="0" dirty="0" smtClean="0"/>
              <a:t>: Audit, On-site inspection, Certification, Data breach</a:t>
            </a:r>
          </a:p>
          <a:p>
            <a:pPr lvl="0"/>
            <a:r>
              <a:rPr lang="en-US" b="1" noProof="0" dirty="0" smtClean="0"/>
              <a:t>Guidance</a:t>
            </a:r>
            <a:r>
              <a:rPr lang="en-US" noProof="0" dirty="0" smtClean="0"/>
              <a:t>: Guidance, Complaints, Data transfers, Legal opinions  / info. Req., European cooperation and transfer of data to a third country</a:t>
            </a:r>
          </a:p>
          <a:p>
            <a:pPr lvl="0"/>
            <a:endParaRPr lang="en-US" noProof="0" dirty="0" smtClean="0"/>
          </a:p>
          <a:p>
            <a:pPr lvl="0"/>
            <a:r>
              <a:rPr lang="en-US" b="1" noProof="0" dirty="0" smtClean="0"/>
              <a:t>Subject matter experts </a:t>
            </a:r>
            <a:r>
              <a:rPr lang="en-US" b="0" noProof="0" dirty="0" smtClean="0"/>
              <a:t>focalizing on one specific subject</a:t>
            </a:r>
            <a:r>
              <a:rPr lang="en-US" noProof="0" dirty="0" smtClean="0"/>
              <a:t>: Healthcare, Research,</a:t>
            </a:r>
            <a:r>
              <a:rPr lang="en-US" baseline="0" noProof="0" dirty="0" smtClean="0"/>
              <a:t> </a:t>
            </a:r>
            <a:r>
              <a:rPr lang="en-US" baseline="0" noProof="0" dirty="0" err="1" smtClean="0"/>
              <a:t>eCommunications</a:t>
            </a:r>
            <a:r>
              <a:rPr lang="en-US" baseline="0" noProof="0" dirty="0" smtClean="0"/>
              <a:t>, Financial sector, new technologies, Insurance, Police/justice, Insurance sector, …</a:t>
            </a:r>
          </a:p>
          <a:p>
            <a:endParaRPr lang="en-GB" dirty="0"/>
          </a:p>
        </p:txBody>
      </p:sp>
      <p:sp>
        <p:nvSpPr>
          <p:cNvPr id="4" name="Espace réservé du numéro de diapositive 3"/>
          <p:cNvSpPr>
            <a:spLocks noGrp="1"/>
          </p:cNvSpPr>
          <p:nvPr>
            <p:ph type="sldNum" sz="quarter" idx="10"/>
          </p:nvPr>
        </p:nvSpPr>
        <p:spPr/>
        <p:txBody>
          <a:bodyPr/>
          <a:lstStyle/>
          <a:p>
            <a:pPr marL="0" marR="0" lvl="0" indent="0" algn="r" defTabSz="912813" rtl="0" eaLnBrk="0" fontAlgn="base" latinLnBrk="0" hangingPunct="0">
              <a:lnSpc>
                <a:spcPct val="100000"/>
              </a:lnSpc>
              <a:spcBef>
                <a:spcPct val="0"/>
              </a:spcBef>
              <a:spcAft>
                <a:spcPct val="0"/>
              </a:spcAft>
              <a:buClrTx/>
              <a:buSzTx/>
              <a:buFontTx/>
              <a:buNone/>
              <a:tabLst/>
              <a:defRPr/>
            </a:pPr>
            <a:fld id="{F7482A44-E8EC-483F-BFAA-D3BEA7FEAE89}" type="slidenum">
              <a:rPr kumimoji="0" lang="fr-FR" sz="1200" b="0" i="0" u="none" strike="noStrike" kern="1200" cap="none" spc="0" normalizeH="0" baseline="0" noProof="0" smtClean="0">
                <a:ln>
                  <a:noFill/>
                </a:ln>
                <a:solidFill>
                  <a:srgbClr val="000000"/>
                </a:solidFill>
                <a:effectLst/>
                <a:uLnTx/>
                <a:uFillTx/>
                <a:latin typeface="Times" panose="02020603050405020304" pitchFamily="18" charset="0"/>
                <a:ea typeface="+mn-ea"/>
                <a:cs typeface="Arial" panose="020B0604020202020204" pitchFamily="34" charset="0"/>
              </a:rPr>
              <a:pPr marL="0" marR="0" lvl="0" indent="0" algn="r" defTabSz="912813" rtl="0" eaLnBrk="0" fontAlgn="base" latinLnBrk="0" hangingPunct="0">
                <a:lnSpc>
                  <a:spcPct val="100000"/>
                </a:lnSpc>
                <a:spcBef>
                  <a:spcPct val="0"/>
                </a:spcBef>
                <a:spcAft>
                  <a:spcPct val="0"/>
                </a:spcAft>
                <a:buClrTx/>
                <a:buSzTx/>
                <a:buFontTx/>
                <a:buNone/>
                <a:tabLst/>
                <a:defRPr/>
              </a:pPr>
              <a:t>68</a:t>
            </a:fld>
            <a:endParaRPr kumimoji="0" lang="fr-FR" sz="12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endParaRPr>
          </a:p>
        </p:txBody>
      </p:sp>
      <p:sp>
        <p:nvSpPr>
          <p:cNvPr id="5" name="Date Placeholder 4"/>
          <p:cNvSpPr>
            <a:spLocks noGrp="1"/>
          </p:cNvSpPr>
          <p:nvPr>
            <p:ph type="dt" idx="11"/>
          </p:nvPr>
        </p:nvSpPr>
        <p:spPr/>
        <p:txBody>
          <a:bodyPr/>
          <a:lstStyle/>
          <a:p>
            <a:pPr>
              <a:defRPr/>
            </a:pPr>
            <a:r>
              <a:rPr lang="en-US" smtClean="0"/>
              <a:t>04/09/2018</a:t>
            </a:r>
            <a:endParaRPr lang="fr-FR"/>
          </a:p>
        </p:txBody>
      </p:sp>
    </p:spTree>
    <p:extLst>
      <p:ext uri="{BB962C8B-B14F-4D97-AF65-F5344CB8AC3E}">
        <p14:creationId xmlns:p14="http://schemas.microsoft.com/office/powerpoint/2010/main" val="20602552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b="1" dirty="0" smtClean="0"/>
              <a:t>-procedure to open an investigation:</a:t>
            </a:r>
            <a:r>
              <a:rPr lang="en-GB" b="1" baseline="0" dirty="0" smtClean="0"/>
              <a:t> </a:t>
            </a:r>
            <a:r>
              <a:rPr lang="en-GB" b="1" dirty="0" smtClean="0"/>
              <a:t>Commissioners</a:t>
            </a:r>
            <a:r>
              <a:rPr lang="en-GB" dirty="0" smtClean="0"/>
              <a:t>:</a:t>
            </a:r>
            <a:r>
              <a:rPr lang="en-GB" baseline="0" dirty="0" smtClean="0"/>
              <a:t> take the decision to open an investigation </a:t>
            </a:r>
          </a:p>
          <a:p>
            <a:pPr marL="0" marR="0" indent="0" algn="l" defTabSz="914400" rtl="0" eaLnBrk="1" fontAlgn="base" latinLnBrk="0" hangingPunct="1">
              <a:lnSpc>
                <a:spcPct val="100000"/>
              </a:lnSpc>
              <a:spcBef>
                <a:spcPct val="30000"/>
              </a:spcBef>
              <a:spcAft>
                <a:spcPct val="0"/>
              </a:spcAft>
              <a:buClrTx/>
              <a:buSzTx/>
              <a:buFontTx/>
              <a:buNone/>
              <a:tabLst/>
              <a:defRPr/>
            </a:pPr>
            <a:endParaRPr lang="fr-CH"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fr-CH" b="1" baseline="0" dirty="0" smtClean="0"/>
              <a:t>Head of investigation</a:t>
            </a:r>
            <a:r>
              <a:rPr lang="fr-CH" baseline="0" dirty="0" smtClean="0"/>
              <a:t>: </a:t>
            </a:r>
            <a:r>
              <a:rPr lang="en-US" baseline="0" dirty="0" smtClean="0"/>
              <a:t>member of the commission which oversees the investigation</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r>
              <a:rPr lang="fr-CH" b="1" dirty="0" err="1" smtClean="0"/>
              <a:t>Investigator</a:t>
            </a:r>
            <a:r>
              <a:rPr lang="fr-CH" b="0" baseline="0" dirty="0" smtClean="0"/>
              <a:t> </a:t>
            </a:r>
            <a:r>
              <a:rPr lang="fr-CH" b="0" baseline="0" dirty="0" err="1" smtClean="0"/>
              <a:t>is</a:t>
            </a:r>
            <a:r>
              <a:rPr lang="fr-CH" b="0" baseline="0" dirty="0" smtClean="0"/>
              <a:t> part of</a:t>
            </a:r>
            <a:r>
              <a:rPr lang="fr-CH" baseline="0" dirty="0" smtClean="0"/>
              <a:t> Staff </a:t>
            </a:r>
            <a:r>
              <a:rPr lang="fr-CH" baseline="0" dirty="0" err="1" smtClean="0"/>
              <a:t>specifically</a:t>
            </a:r>
            <a:r>
              <a:rPr lang="fr-CH" baseline="0" dirty="0" smtClean="0"/>
              <a:t> </a:t>
            </a:r>
            <a:r>
              <a:rPr lang="fr-CH" baseline="0" dirty="0" err="1" smtClean="0"/>
              <a:t>trained</a:t>
            </a:r>
            <a:r>
              <a:rPr lang="fr-CH" baseline="0" dirty="0" smtClean="0"/>
              <a:t> by the </a:t>
            </a:r>
            <a:r>
              <a:rPr lang="fr-CH" baseline="0" dirty="0" err="1" smtClean="0"/>
              <a:t>head</a:t>
            </a:r>
            <a:r>
              <a:rPr lang="fr-CH" baseline="0" dirty="0" smtClean="0"/>
              <a:t> of investigation, has a </a:t>
            </a:r>
            <a:r>
              <a:rPr lang="fr-CH" baseline="0" dirty="0" err="1" smtClean="0"/>
              <a:t>legitimation</a:t>
            </a:r>
            <a:r>
              <a:rPr lang="fr-CH" baseline="0" dirty="0" smtClean="0"/>
              <a:t> </a:t>
            </a:r>
            <a:r>
              <a:rPr lang="fr-CH" baseline="0" dirty="0" err="1" smtClean="0"/>
              <a:t>card</a:t>
            </a:r>
            <a:r>
              <a:rPr lang="fr-CH" baseline="0" dirty="0" smtClean="0"/>
              <a:t> to </a:t>
            </a:r>
            <a:r>
              <a:rPr lang="fr-CH" baseline="0" dirty="0" err="1" smtClean="0"/>
              <a:t>identify</a:t>
            </a:r>
            <a:r>
              <a:rPr lang="fr-CH" baseline="0" dirty="0" smtClean="0"/>
              <a:t> </a:t>
            </a:r>
            <a:r>
              <a:rPr lang="fr-CH" baseline="0" dirty="0" err="1" smtClean="0"/>
              <a:t>himself</a:t>
            </a:r>
            <a:endParaRPr lang="fr-CH" baseline="0" dirty="0" smtClean="0"/>
          </a:p>
          <a:p>
            <a:endParaRPr lang="fr-CH" baseline="0" dirty="0" smtClean="0"/>
          </a:p>
          <a:p>
            <a:r>
              <a:rPr lang="fr-CH" b="1" baseline="0" dirty="0" smtClean="0"/>
              <a:t>Expert</a:t>
            </a:r>
            <a:r>
              <a:rPr lang="fr-CH" baseline="0" dirty="0" smtClean="0"/>
              <a:t>: </a:t>
            </a:r>
            <a:r>
              <a:rPr lang="fr-CH" baseline="0" dirty="0" err="1" smtClean="0"/>
              <a:t>internal</a:t>
            </a:r>
            <a:r>
              <a:rPr lang="fr-CH" baseline="0" dirty="0" smtClean="0"/>
              <a:t> (one of the </a:t>
            </a:r>
            <a:r>
              <a:rPr lang="fr-CH" baseline="0" dirty="0" err="1" smtClean="0"/>
              <a:t>subject</a:t>
            </a:r>
            <a:r>
              <a:rPr lang="fr-CH" baseline="0" dirty="0" smtClean="0"/>
              <a:t> </a:t>
            </a:r>
            <a:r>
              <a:rPr lang="fr-CH" baseline="0" dirty="0" err="1" smtClean="0"/>
              <a:t>matter</a:t>
            </a:r>
            <a:r>
              <a:rPr lang="fr-CH" baseline="0" dirty="0" smtClean="0"/>
              <a:t> experts </a:t>
            </a:r>
            <a:r>
              <a:rPr lang="fr-CH" baseline="0" dirty="0" err="1" smtClean="0"/>
              <a:t>mentioned</a:t>
            </a:r>
            <a:r>
              <a:rPr lang="fr-CH" baseline="0" dirty="0" smtClean="0"/>
              <a:t> </a:t>
            </a:r>
            <a:r>
              <a:rPr lang="fr-CH" baseline="0" dirty="0" err="1" smtClean="0"/>
              <a:t>before</a:t>
            </a:r>
            <a:r>
              <a:rPr lang="fr-CH" baseline="0" dirty="0" smtClean="0"/>
              <a:t>) or </a:t>
            </a:r>
            <a:r>
              <a:rPr lang="fr-CH" baseline="0" dirty="0" err="1" smtClean="0"/>
              <a:t>possibly</a:t>
            </a:r>
            <a:r>
              <a:rPr lang="fr-CH" baseline="0" dirty="0" smtClean="0"/>
              <a:t> </a:t>
            </a:r>
            <a:r>
              <a:rPr lang="fr-CH" baseline="0" dirty="0" err="1" smtClean="0"/>
              <a:t>external</a:t>
            </a:r>
            <a:r>
              <a:rPr lang="fr-CH" baseline="0" dirty="0" smtClean="0"/>
              <a:t> in case of </a:t>
            </a:r>
            <a:r>
              <a:rPr lang="fr-CH" baseline="0" dirty="0" err="1" smtClean="0"/>
              <a:t>very</a:t>
            </a:r>
            <a:r>
              <a:rPr lang="fr-CH" baseline="0" dirty="0" smtClean="0"/>
              <a:t> </a:t>
            </a:r>
            <a:r>
              <a:rPr lang="fr-CH" baseline="0" dirty="0" err="1" smtClean="0"/>
              <a:t>specific</a:t>
            </a:r>
            <a:r>
              <a:rPr lang="fr-CH" baseline="0" dirty="0" smtClean="0"/>
              <a:t> </a:t>
            </a:r>
            <a:r>
              <a:rPr lang="fr-CH" baseline="0" dirty="0" err="1" smtClean="0"/>
              <a:t>subjects</a:t>
            </a:r>
            <a:endParaRPr lang="fr-CH" baseline="0" dirty="0" smtClean="0"/>
          </a:p>
          <a:p>
            <a:endParaRPr lang="fr-CH" baseline="0" dirty="0" smtClean="0"/>
          </a:p>
          <a:p>
            <a:r>
              <a:rPr lang="fr-CH" baseline="0" dirty="0" smtClean="0"/>
              <a:t>Commission (</a:t>
            </a:r>
            <a:r>
              <a:rPr lang="fr-CH" baseline="0" dirty="0" err="1" smtClean="0"/>
              <a:t>without</a:t>
            </a:r>
            <a:r>
              <a:rPr lang="fr-CH" baseline="0" dirty="0" smtClean="0"/>
              <a:t> the </a:t>
            </a:r>
            <a:r>
              <a:rPr lang="fr-CH" baseline="0" dirty="0" err="1" smtClean="0"/>
              <a:t>head</a:t>
            </a:r>
            <a:r>
              <a:rPr lang="fr-CH" baseline="0" dirty="0" smtClean="0"/>
              <a:t> of investigation) + staff </a:t>
            </a:r>
            <a:r>
              <a:rPr lang="fr-CH" baseline="0" dirty="0" err="1" smtClean="0"/>
              <a:t>member</a:t>
            </a:r>
            <a:r>
              <a:rPr lang="fr-CH" baseline="0" dirty="0" smtClean="0"/>
              <a:t> </a:t>
            </a:r>
            <a:r>
              <a:rPr lang="fr-CH" baseline="0" dirty="0" err="1" smtClean="0"/>
              <a:t>responible</a:t>
            </a:r>
            <a:r>
              <a:rPr lang="fr-CH" baseline="0" dirty="0" smtClean="0"/>
              <a:t> for sanctions = </a:t>
            </a:r>
            <a:r>
              <a:rPr lang="fr-CH" baseline="0" dirty="0" err="1" smtClean="0"/>
              <a:t>decision</a:t>
            </a:r>
            <a:r>
              <a:rPr lang="fr-CH" baseline="0" dirty="0" smtClean="0"/>
              <a:t> on the </a:t>
            </a:r>
            <a:r>
              <a:rPr lang="fr-CH" baseline="0" dirty="0" err="1" smtClean="0"/>
              <a:t>outcome</a:t>
            </a:r>
            <a:r>
              <a:rPr lang="fr-CH" baseline="0" dirty="0" smtClean="0"/>
              <a:t> of the investigation </a:t>
            </a:r>
            <a:endParaRPr lang="fr-CH" dirty="0" smtClean="0"/>
          </a:p>
        </p:txBody>
      </p:sp>
      <p:sp>
        <p:nvSpPr>
          <p:cNvPr id="4" name="Espace réservé du numéro de diapositive 3"/>
          <p:cNvSpPr>
            <a:spLocks noGrp="1"/>
          </p:cNvSpPr>
          <p:nvPr>
            <p:ph type="sldNum" sz="quarter" idx="10"/>
          </p:nvPr>
        </p:nvSpPr>
        <p:spPr/>
        <p:txBody>
          <a:bodyPr/>
          <a:lstStyle/>
          <a:p>
            <a:pPr marL="0" marR="0" lvl="0" indent="0" algn="r" defTabSz="912813" rtl="0" eaLnBrk="0" fontAlgn="base" latinLnBrk="0" hangingPunct="0">
              <a:lnSpc>
                <a:spcPct val="100000"/>
              </a:lnSpc>
              <a:spcBef>
                <a:spcPct val="0"/>
              </a:spcBef>
              <a:spcAft>
                <a:spcPct val="0"/>
              </a:spcAft>
              <a:buClrTx/>
              <a:buSzTx/>
              <a:buFontTx/>
              <a:buNone/>
              <a:tabLst/>
              <a:defRPr/>
            </a:pPr>
            <a:fld id="{F7482A44-E8EC-483F-BFAA-D3BEA7FEAE89}" type="slidenum">
              <a:rPr kumimoji="0" lang="fr-FR" sz="1200" b="0" i="0" u="none" strike="noStrike" kern="1200" cap="none" spc="0" normalizeH="0" baseline="0" noProof="0" smtClean="0">
                <a:ln>
                  <a:noFill/>
                </a:ln>
                <a:solidFill>
                  <a:srgbClr val="000000"/>
                </a:solidFill>
                <a:effectLst/>
                <a:uLnTx/>
                <a:uFillTx/>
                <a:latin typeface="Times" panose="02020603050405020304" pitchFamily="18" charset="0"/>
                <a:ea typeface="+mn-ea"/>
                <a:cs typeface="Arial" panose="020B0604020202020204" pitchFamily="34" charset="0"/>
              </a:rPr>
              <a:pPr marL="0" marR="0" lvl="0" indent="0" algn="r" defTabSz="912813" rtl="0" eaLnBrk="0" fontAlgn="base" latinLnBrk="0" hangingPunct="0">
                <a:lnSpc>
                  <a:spcPct val="100000"/>
                </a:lnSpc>
                <a:spcBef>
                  <a:spcPct val="0"/>
                </a:spcBef>
                <a:spcAft>
                  <a:spcPct val="0"/>
                </a:spcAft>
                <a:buClrTx/>
                <a:buSzTx/>
                <a:buFontTx/>
                <a:buNone/>
                <a:tabLst/>
                <a:defRPr/>
              </a:pPr>
              <a:t>69</a:t>
            </a:fld>
            <a:endParaRPr kumimoji="0" lang="fr-FR" sz="12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endParaRPr>
          </a:p>
        </p:txBody>
      </p:sp>
      <p:sp>
        <p:nvSpPr>
          <p:cNvPr id="5" name="Date Placeholder 4"/>
          <p:cNvSpPr>
            <a:spLocks noGrp="1"/>
          </p:cNvSpPr>
          <p:nvPr>
            <p:ph type="dt" idx="11"/>
          </p:nvPr>
        </p:nvSpPr>
        <p:spPr/>
        <p:txBody>
          <a:bodyPr/>
          <a:lstStyle/>
          <a:p>
            <a:pPr>
              <a:defRPr/>
            </a:pPr>
            <a:r>
              <a:rPr lang="en-US" smtClean="0"/>
              <a:t>04/09/2018</a:t>
            </a:r>
            <a:endParaRPr lang="fr-FR"/>
          </a:p>
        </p:txBody>
      </p:sp>
    </p:spTree>
    <p:extLst>
      <p:ext uri="{BB962C8B-B14F-4D97-AF65-F5344CB8AC3E}">
        <p14:creationId xmlns:p14="http://schemas.microsoft.com/office/powerpoint/2010/main" val="6787334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de-DE" sz="1600" dirty="0" smtClean="0"/>
              <a:t>-budget</a:t>
            </a:r>
            <a:r>
              <a:rPr lang="de-DE" sz="1600" baseline="0" dirty="0" smtClean="0"/>
              <a:t> </a:t>
            </a:r>
            <a:r>
              <a:rPr lang="de-DE" sz="1600" baseline="0" dirty="0" err="1" smtClean="0"/>
              <a:t>of</a:t>
            </a:r>
            <a:r>
              <a:rPr lang="de-DE" sz="1600" baseline="0" dirty="0" smtClean="0"/>
              <a:t> 2018 </a:t>
            </a:r>
            <a:r>
              <a:rPr lang="de-DE" sz="1600" baseline="0" dirty="0" err="1" smtClean="0"/>
              <a:t>almost</a:t>
            </a:r>
            <a:r>
              <a:rPr lang="de-DE" sz="1600" baseline="0" dirty="0" smtClean="0"/>
              <a:t> </a:t>
            </a:r>
            <a:r>
              <a:rPr lang="de-DE" sz="1600" baseline="0" dirty="0" err="1" smtClean="0"/>
              <a:t>doubled</a:t>
            </a:r>
            <a:r>
              <a:rPr lang="de-DE" sz="1600" baseline="0" dirty="0" smtClean="0"/>
              <a:t> in </a:t>
            </a:r>
            <a:r>
              <a:rPr lang="de-DE" sz="1600" baseline="0" dirty="0" err="1" smtClean="0"/>
              <a:t>comparison</a:t>
            </a:r>
            <a:r>
              <a:rPr lang="de-DE" sz="1600" baseline="0" dirty="0" smtClean="0"/>
              <a:t> </a:t>
            </a:r>
            <a:r>
              <a:rPr lang="de-DE" sz="1600" baseline="0" dirty="0" err="1" smtClean="0"/>
              <a:t>to</a:t>
            </a:r>
            <a:r>
              <a:rPr lang="de-DE" sz="1600" baseline="0" dirty="0" smtClean="0"/>
              <a:t> 2017</a:t>
            </a:r>
          </a:p>
          <a:p>
            <a:pPr algn="just"/>
            <a:r>
              <a:rPr lang="de-DE" sz="1600" baseline="0" dirty="0" smtClean="0"/>
              <a:t>-</a:t>
            </a:r>
            <a:r>
              <a:rPr lang="de-DE" sz="1600" baseline="0" dirty="0" err="1" smtClean="0"/>
              <a:t>staff</a:t>
            </a:r>
            <a:r>
              <a:rPr lang="de-DE" sz="1600" baseline="0" dirty="0" smtClean="0"/>
              <a:t> </a:t>
            </a:r>
            <a:r>
              <a:rPr lang="de-DE" sz="1600" baseline="0" dirty="0" err="1" smtClean="0"/>
              <a:t>including</a:t>
            </a:r>
            <a:r>
              <a:rPr lang="de-DE" sz="1600" baseline="0" dirty="0" smtClean="0"/>
              <a:t> </a:t>
            </a:r>
            <a:r>
              <a:rPr lang="de-DE" sz="1600" baseline="0" dirty="0" err="1" smtClean="0"/>
              <a:t>the</a:t>
            </a:r>
            <a:r>
              <a:rPr lang="de-DE" sz="1600" baseline="0" dirty="0" smtClean="0"/>
              <a:t> </a:t>
            </a:r>
            <a:r>
              <a:rPr lang="de-DE" sz="1600" baseline="0" dirty="0" err="1" smtClean="0"/>
              <a:t>Commissioner</a:t>
            </a:r>
            <a:endParaRPr lang="de-DE" sz="1600" dirty="0"/>
          </a:p>
        </p:txBody>
      </p:sp>
      <p:sp>
        <p:nvSpPr>
          <p:cNvPr id="4" name="Slide Number Placeholder 3"/>
          <p:cNvSpPr>
            <a:spLocks noGrp="1"/>
          </p:cNvSpPr>
          <p:nvPr>
            <p:ph type="sldNum" sz="quarter" idx="10"/>
          </p:nvPr>
        </p:nvSpPr>
        <p:spPr/>
        <p:txBody>
          <a:bodyPr/>
          <a:lstStyle/>
          <a:p>
            <a:pPr marL="0" marR="0" lvl="0" indent="0" algn="r" defTabSz="912813" rtl="0" eaLnBrk="0" fontAlgn="base" latinLnBrk="0" hangingPunct="0">
              <a:lnSpc>
                <a:spcPct val="100000"/>
              </a:lnSpc>
              <a:spcBef>
                <a:spcPct val="0"/>
              </a:spcBef>
              <a:spcAft>
                <a:spcPct val="0"/>
              </a:spcAft>
              <a:buClrTx/>
              <a:buSzTx/>
              <a:buFontTx/>
              <a:buNone/>
              <a:tabLst/>
              <a:defRPr/>
            </a:pPr>
            <a:fld id="{F7482A44-E8EC-483F-BFAA-D3BEA7FEAE89}" type="slidenum">
              <a:rPr kumimoji="0" lang="fr-FR" sz="1200" b="0" i="0" u="none" strike="noStrike" kern="1200" cap="none" spc="0" normalizeH="0" baseline="0" noProof="0" smtClean="0">
                <a:ln>
                  <a:noFill/>
                </a:ln>
                <a:solidFill>
                  <a:srgbClr val="000000"/>
                </a:solidFill>
                <a:effectLst/>
                <a:uLnTx/>
                <a:uFillTx/>
                <a:latin typeface="Times" panose="02020603050405020304" pitchFamily="18" charset="0"/>
                <a:ea typeface="+mn-ea"/>
                <a:cs typeface="Arial" panose="020B0604020202020204" pitchFamily="34" charset="0"/>
              </a:rPr>
              <a:pPr marL="0" marR="0" lvl="0" indent="0" algn="r" defTabSz="912813" rtl="0" eaLnBrk="0" fontAlgn="base" latinLnBrk="0" hangingPunct="0">
                <a:lnSpc>
                  <a:spcPct val="100000"/>
                </a:lnSpc>
                <a:spcBef>
                  <a:spcPct val="0"/>
                </a:spcBef>
                <a:spcAft>
                  <a:spcPct val="0"/>
                </a:spcAft>
                <a:buClrTx/>
                <a:buSzTx/>
                <a:buFontTx/>
                <a:buNone/>
                <a:tabLst/>
                <a:defRPr/>
              </a:pPr>
              <a:t>70</a:t>
            </a:fld>
            <a:endParaRPr kumimoji="0" lang="fr-FR" sz="12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endParaRPr>
          </a:p>
        </p:txBody>
      </p:sp>
      <p:sp>
        <p:nvSpPr>
          <p:cNvPr id="5" name="Date Placeholder 4"/>
          <p:cNvSpPr>
            <a:spLocks noGrp="1"/>
          </p:cNvSpPr>
          <p:nvPr>
            <p:ph type="dt" idx="11"/>
          </p:nvPr>
        </p:nvSpPr>
        <p:spPr/>
        <p:txBody>
          <a:bodyPr/>
          <a:lstStyle/>
          <a:p>
            <a:pPr>
              <a:defRPr/>
            </a:pPr>
            <a:r>
              <a:rPr lang="en-US" smtClean="0"/>
              <a:t>04/09/2018</a:t>
            </a:r>
            <a:endParaRPr lang="fr-FR"/>
          </a:p>
        </p:txBody>
      </p:sp>
    </p:spTree>
    <p:extLst>
      <p:ext uri="{BB962C8B-B14F-4D97-AF65-F5344CB8AC3E}">
        <p14:creationId xmlns:p14="http://schemas.microsoft.com/office/powerpoint/2010/main" val="202381175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000" dirty="0" smtClean="0"/>
              <a:t>The main establishment will be either the place of the central administration in the EU, or the place where decisions on the purposes and means of the data processing are made. </a:t>
            </a:r>
          </a:p>
          <a:p>
            <a:r>
              <a:rPr lang="fr-FR" sz="1000" dirty="0" smtClean="0">
                <a:sym typeface="Wingdings" panose="05000000000000000000" pitchFamily="2" charset="2"/>
              </a:rPr>
              <a:t></a:t>
            </a:r>
            <a:r>
              <a:rPr lang="en-US" sz="1000" dirty="0" smtClean="0">
                <a:sym typeface="Wingdings" panose="05000000000000000000" pitchFamily="2" charset="2"/>
              </a:rPr>
              <a:t>This authority shall be solely competent to supervise the processing of that controller in the Union and shall be the sole contact with that controller (or processor).</a:t>
            </a:r>
          </a:p>
          <a:p>
            <a:endParaRPr lang="fr-FR" sz="1000" dirty="0" smtClean="0">
              <a:sym typeface="Wingdings" panose="05000000000000000000" pitchFamily="2" charset="2"/>
            </a:endParaRPr>
          </a:p>
          <a:p>
            <a:r>
              <a:rPr lang="en-US" sz="1000" dirty="0" smtClean="0">
                <a:sym typeface="Wingdings" panose="05000000000000000000" pitchFamily="2" charset="2"/>
              </a:rPr>
              <a:t>-but local competence remains possible, which means that even in the case of "cross-border" data processing, each national supervisory authority may remain competent to deal with a complaint or a violation of the GDPR if the object concerns only the establishment in that Member State or only affects data subjects in that state. The "lead" authority will then decide (within three weeks) whether it will process the case itself or whether the local authority will handle the case at local level.</a:t>
            </a:r>
          </a:p>
          <a:p>
            <a:r>
              <a:rPr lang="en-US" sz="1000" dirty="0" smtClean="0"/>
              <a:t>The "lead" authority has therefore an obligation to cooperate with the other “concerned" supervisory authorities with a view to reach a consensus in the event of a potential debate. </a:t>
            </a:r>
          </a:p>
          <a:p>
            <a:endParaRPr lang="en-US" sz="1000" dirty="0" smtClean="0"/>
          </a:p>
          <a:p>
            <a:r>
              <a:rPr lang="en-US" sz="1000" dirty="0" smtClean="0"/>
              <a:t>A supervisory authority may be "concerned" if:</a:t>
            </a:r>
          </a:p>
          <a:p>
            <a:r>
              <a:rPr lang="en-US" sz="1000" dirty="0" smtClean="0"/>
              <a:t>A company or its processor is also established in the territory of the state of that authority,</a:t>
            </a:r>
          </a:p>
          <a:p>
            <a:r>
              <a:rPr lang="en-US" sz="1000" dirty="0" smtClean="0"/>
              <a:t>the persons residing in that state are significantly affected,</a:t>
            </a:r>
          </a:p>
          <a:p>
            <a:r>
              <a:rPr lang="en-US" sz="1000" dirty="0" smtClean="0"/>
              <a:t>the complaint was lodged with that authority</a:t>
            </a:r>
          </a:p>
          <a:p>
            <a:endParaRPr lang="fr-FR" sz="1000" dirty="0" smtClean="0"/>
          </a:p>
          <a:p>
            <a:r>
              <a:rPr lang="en-US" sz="1000" dirty="0" smtClean="0"/>
              <a:t>If the "lead" authority prepares a draft decision, the supervisory authorities "concerned" may then approve or object to this project. In case of disagreement, the matter will be referred to the "European Data Protection Board" who will make a binding decision (which is called the “consistency mechanism“). The "lead" authority then adopts its final decision in accordance with the Board’s binding decision.</a:t>
            </a:r>
          </a:p>
          <a:p>
            <a:endParaRPr lang="fr-FR" dirty="0" smtClean="0"/>
          </a:p>
        </p:txBody>
      </p:sp>
      <p:sp>
        <p:nvSpPr>
          <p:cNvPr id="4" name="Espace réservé du numéro de diapositive 3"/>
          <p:cNvSpPr>
            <a:spLocks noGrp="1"/>
          </p:cNvSpPr>
          <p:nvPr>
            <p:ph type="sldNum" sz="quarter" idx="10"/>
          </p:nvPr>
        </p:nvSpPr>
        <p:spPr/>
        <p:txBody>
          <a:bodyPr/>
          <a:lstStyle/>
          <a:p>
            <a:pPr marL="0" marR="0" lvl="0" indent="0" algn="r" defTabSz="912813" rtl="0" eaLnBrk="0" fontAlgn="base" latinLnBrk="0" hangingPunct="0">
              <a:lnSpc>
                <a:spcPct val="100000"/>
              </a:lnSpc>
              <a:spcBef>
                <a:spcPct val="0"/>
              </a:spcBef>
              <a:spcAft>
                <a:spcPct val="0"/>
              </a:spcAft>
              <a:buClrTx/>
              <a:buSzTx/>
              <a:buFontTx/>
              <a:buNone/>
              <a:tabLst/>
              <a:defRPr/>
            </a:pPr>
            <a:fld id="{7A9DC325-DF96-449F-BB0B-4AF7354CC74F}" type="slidenum">
              <a:rPr kumimoji="0" lang="fr-FR" altLang="en-US" sz="1200" b="0" i="0" u="none" strike="noStrike" kern="1200" cap="none" spc="0" normalizeH="0" baseline="0" noProof="0" smtClean="0">
                <a:ln>
                  <a:noFill/>
                </a:ln>
                <a:solidFill>
                  <a:srgbClr val="000000"/>
                </a:solidFill>
                <a:effectLst/>
                <a:uLnTx/>
                <a:uFillTx/>
                <a:latin typeface="Times" panose="02020603050405020304" pitchFamily="18" charset="0"/>
                <a:ea typeface="+mn-ea"/>
                <a:cs typeface="Arial" panose="020B0604020202020204" pitchFamily="34" charset="0"/>
              </a:rPr>
              <a:pPr marL="0" marR="0" lvl="0" indent="0" algn="r" defTabSz="912813" rtl="0" eaLnBrk="0" fontAlgn="base" latinLnBrk="0" hangingPunct="0">
                <a:lnSpc>
                  <a:spcPct val="100000"/>
                </a:lnSpc>
                <a:spcBef>
                  <a:spcPct val="0"/>
                </a:spcBef>
                <a:spcAft>
                  <a:spcPct val="0"/>
                </a:spcAft>
                <a:buClrTx/>
                <a:buSzTx/>
                <a:buFontTx/>
                <a:buNone/>
                <a:tabLst/>
                <a:defRPr/>
              </a:pPr>
              <a:t>71</a:t>
            </a:fld>
            <a:endParaRPr kumimoji="0" lang="fr-FR" altLang="en-US" sz="12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endParaRPr>
          </a:p>
        </p:txBody>
      </p:sp>
      <p:sp>
        <p:nvSpPr>
          <p:cNvPr id="5" name="Date Placeholder 4"/>
          <p:cNvSpPr>
            <a:spLocks noGrp="1"/>
          </p:cNvSpPr>
          <p:nvPr>
            <p:ph type="dt" idx="11"/>
          </p:nvPr>
        </p:nvSpPr>
        <p:spPr/>
        <p:txBody>
          <a:bodyPr/>
          <a:lstStyle/>
          <a:p>
            <a:pPr>
              <a:defRPr/>
            </a:pPr>
            <a:r>
              <a:rPr lang="en-US" smtClean="0"/>
              <a:t>04/09/2018</a:t>
            </a:r>
            <a:endParaRPr lang="fr-FR"/>
          </a:p>
        </p:txBody>
      </p:sp>
    </p:spTree>
    <p:extLst>
      <p:ext uri="{BB962C8B-B14F-4D97-AF65-F5344CB8AC3E}">
        <p14:creationId xmlns:p14="http://schemas.microsoft.com/office/powerpoint/2010/main" val="1881778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err="1" smtClean="0"/>
              <a:t>We</a:t>
            </a:r>
            <a:r>
              <a:rPr lang="fr-FR" dirty="0" smtClean="0"/>
              <a:t> have </a:t>
            </a:r>
            <a:r>
              <a:rPr lang="fr-FR" dirty="0" err="1" smtClean="0"/>
              <a:t>witnessed</a:t>
            </a:r>
            <a:r>
              <a:rPr lang="fr-FR" baseline="0" dirty="0" smtClean="0"/>
              <a:t> </a:t>
            </a:r>
            <a:r>
              <a:rPr lang="fr-FR" dirty="0" smtClean="0"/>
              <a:t>a real </a:t>
            </a:r>
            <a:r>
              <a:rPr lang="fr-FR" dirty="0" err="1" smtClean="0"/>
              <a:t>paradigm</a:t>
            </a:r>
            <a:r>
              <a:rPr lang="fr-FR" dirty="0" smtClean="0"/>
              <a:t> shift </a:t>
            </a:r>
          </a:p>
          <a:p>
            <a:endParaRPr lang="fr-FR" baseline="0" dirty="0" smtClean="0"/>
          </a:p>
          <a:p>
            <a:r>
              <a:rPr lang="fr-FR" baseline="0" dirty="0" err="1" smtClean="0"/>
              <a:t>Going</a:t>
            </a:r>
            <a:r>
              <a:rPr lang="fr-FR" baseline="0" dirty="0" smtClean="0"/>
              <a:t> </a:t>
            </a:r>
            <a:r>
              <a:rPr lang="fr-FR" baseline="0" dirty="0" err="1" smtClean="0"/>
              <a:t>from</a:t>
            </a:r>
            <a:r>
              <a:rPr lang="fr-FR" baseline="0" dirty="0" smtClean="0"/>
              <a:t> a </a:t>
            </a:r>
            <a:r>
              <a:rPr lang="fr-FR" baseline="0" dirty="0" err="1" smtClean="0"/>
              <a:t>prior</a:t>
            </a:r>
            <a:r>
              <a:rPr lang="fr-FR" baseline="0" dirty="0" smtClean="0"/>
              <a:t> control </a:t>
            </a:r>
            <a:r>
              <a:rPr lang="fr-FR" baseline="0" dirty="0" err="1" smtClean="0"/>
              <a:t>regime</a:t>
            </a:r>
            <a:r>
              <a:rPr lang="fr-FR" baseline="0" dirty="0" smtClean="0"/>
              <a:t> to the </a:t>
            </a:r>
            <a:r>
              <a:rPr lang="fr-FR" baseline="0" dirty="0" err="1" smtClean="0"/>
              <a:t>principle</a:t>
            </a:r>
            <a:r>
              <a:rPr lang="fr-FR" baseline="0" dirty="0" smtClean="0"/>
              <a:t> of </a:t>
            </a:r>
            <a:r>
              <a:rPr lang="fr-FR" baseline="0" dirty="0" err="1" smtClean="0"/>
              <a:t>accountability</a:t>
            </a:r>
            <a:r>
              <a:rPr lang="fr-FR" baseline="0" dirty="0" smtClean="0"/>
              <a:t>.</a:t>
            </a:r>
          </a:p>
          <a:p>
            <a:endParaRPr lang="fr-FR" baseline="0" dirty="0" smtClean="0"/>
          </a:p>
          <a:p>
            <a:r>
              <a:rPr lang="fr-FR" baseline="0" dirty="0" smtClean="0"/>
              <a:t>In practice: </a:t>
            </a:r>
            <a:r>
              <a:rPr lang="fr-FR" baseline="0" dirty="0" err="1" smtClean="0"/>
              <a:t>means</a:t>
            </a:r>
            <a:r>
              <a:rPr lang="fr-FR" baseline="0" dirty="0" smtClean="0"/>
              <a:t> </a:t>
            </a:r>
            <a:r>
              <a:rPr lang="fr-FR" baseline="0" dirty="0" err="1" smtClean="0"/>
              <a:t>that</a:t>
            </a:r>
            <a:r>
              <a:rPr lang="fr-FR" baseline="0" dirty="0" smtClean="0"/>
              <a:t> the </a:t>
            </a:r>
            <a:r>
              <a:rPr lang="fr-FR" baseline="0" dirty="0" err="1" smtClean="0"/>
              <a:t>authorizations</a:t>
            </a:r>
            <a:r>
              <a:rPr lang="fr-FR" baseline="0" dirty="0" smtClean="0"/>
              <a:t> and notifications obligations have </a:t>
            </a:r>
            <a:r>
              <a:rPr lang="fr-FR" baseline="0" dirty="0" err="1" smtClean="0"/>
              <a:t>ceased</a:t>
            </a:r>
            <a:r>
              <a:rPr lang="fr-FR" baseline="0" dirty="0" smtClean="0"/>
              <a:t> to </a:t>
            </a:r>
            <a:r>
              <a:rPr lang="fr-FR" baseline="0" dirty="0" err="1" smtClean="0"/>
              <a:t>exist</a:t>
            </a:r>
            <a:r>
              <a:rPr lang="fr-FR" baseline="0" dirty="0" smtClean="0"/>
              <a:t>. But </a:t>
            </a:r>
            <a:r>
              <a:rPr lang="fr-FR" baseline="0" dirty="0" err="1" smtClean="0"/>
              <a:t>undertakings</a:t>
            </a:r>
            <a:r>
              <a:rPr lang="fr-FR" baseline="0" dirty="0" smtClean="0"/>
              <a:t> </a:t>
            </a:r>
            <a:r>
              <a:rPr lang="fr-FR" baseline="0" dirty="0" err="1" smtClean="0"/>
              <a:t>that</a:t>
            </a:r>
            <a:r>
              <a:rPr lang="fr-FR" baseline="0" dirty="0" smtClean="0"/>
              <a:t> are </a:t>
            </a:r>
            <a:r>
              <a:rPr lang="fr-FR" baseline="0" dirty="0" err="1" smtClean="0"/>
              <a:t>processing</a:t>
            </a:r>
            <a:r>
              <a:rPr lang="fr-FR" baseline="0" dirty="0" smtClean="0"/>
              <a:t> data must </a:t>
            </a:r>
            <a:r>
              <a:rPr lang="fr-FR" baseline="0" dirty="0" err="1" smtClean="0"/>
              <a:t>be</a:t>
            </a:r>
            <a:r>
              <a:rPr lang="fr-FR" baseline="0" dirty="0" smtClean="0"/>
              <a:t> able to </a:t>
            </a:r>
            <a:r>
              <a:rPr lang="fr-FR" baseline="0" dirty="0" err="1" smtClean="0"/>
              <a:t>demonstrate</a:t>
            </a:r>
            <a:r>
              <a:rPr lang="fr-FR" baseline="0" dirty="0" smtClean="0"/>
              <a:t> at all times </a:t>
            </a:r>
            <a:r>
              <a:rPr lang="fr-FR" baseline="0" dirty="0" err="1" smtClean="0"/>
              <a:t>that</a:t>
            </a:r>
            <a:r>
              <a:rPr lang="fr-FR" baseline="0" dirty="0" smtClean="0"/>
              <a:t> </a:t>
            </a:r>
            <a:r>
              <a:rPr lang="fr-FR" baseline="0" dirty="0" err="1" smtClean="0"/>
              <a:t>they</a:t>
            </a:r>
            <a:r>
              <a:rPr lang="fr-FR" baseline="0" dirty="0" smtClean="0"/>
              <a:t> </a:t>
            </a:r>
            <a:r>
              <a:rPr lang="fr-FR" baseline="0" dirty="0" err="1" smtClean="0"/>
              <a:t>comply</a:t>
            </a:r>
            <a:r>
              <a:rPr lang="fr-FR" baseline="0" dirty="0" smtClean="0"/>
              <a:t> </a:t>
            </a:r>
            <a:r>
              <a:rPr lang="fr-FR" baseline="0" dirty="0" err="1" smtClean="0"/>
              <a:t>with</a:t>
            </a:r>
            <a:r>
              <a:rPr lang="fr-FR" baseline="0" dirty="0" smtClean="0"/>
              <a:t> data protection </a:t>
            </a:r>
            <a:r>
              <a:rPr lang="fr-FR" baseline="0" dirty="0" err="1" smtClean="0"/>
              <a:t>rules</a:t>
            </a:r>
            <a:r>
              <a:rPr lang="fr-FR" baseline="0" dirty="0" smtClean="0"/>
              <a:t>.</a:t>
            </a:r>
          </a:p>
          <a:p>
            <a:endParaRPr lang="fr-FR" baseline="0" dirty="0" smtClean="0"/>
          </a:p>
          <a:p>
            <a:r>
              <a:rPr lang="fr-FR" baseline="0" dirty="0" err="1" smtClean="0"/>
              <a:t>Results</a:t>
            </a:r>
            <a:r>
              <a:rPr lang="fr-FR" baseline="0" dirty="0" smtClean="0"/>
              <a:t> in </a:t>
            </a:r>
            <a:r>
              <a:rPr lang="fr-FR" baseline="0" dirty="0" err="1" smtClean="0"/>
              <a:t>less</a:t>
            </a:r>
            <a:r>
              <a:rPr lang="fr-FR" baseline="0" dirty="0" smtClean="0"/>
              <a:t> </a:t>
            </a:r>
            <a:r>
              <a:rPr lang="fr-FR" baseline="0" dirty="0" err="1" smtClean="0"/>
              <a:t>bureaucracy</a:t>
            </a:r>
            <a:r>
              <a:rPr lang="fr-FR" baseline="0" dirty="0" smtClean="0"/>
              <a:t>, but </a:t>
            </a:r>
            <a:r>
              <a:rPr lang="fr-FR" baseline="0" dirty="0" err="1" smtClean="0"/>
              <a:t>it</a:t>
            </a:r>
            <a:r>
              <a:rPr lang="fr-FR" baseline="0" dirty="0" smtClean="0"/>
              <a:t> </a:t>
            </a:r>
            <a:r>
              <a:rPr lang="fr-FR" baseline="0" dirty="0" err="1" smtClean="0"/>
              <a:t>ismore</a:t>
            </a:r>
            <a:r>
              <a:rPr lang="fr-FR" baseline="0" dirty="0" smtClean="0"/>
              <a:t> </a:t>
            </a:r>
            <a:r>
              <a:rPr lang="fr-FR" baseline="0" dirty="0" err="1" smtClean="0"/>
              <a:t>demanding</a:t>
            </a:r>
            <a:r>
              <a:rPr lang="fr-FR" baseline="0" dirty="0" smtClean="0"/>
              <a:t>, </a:t>
            </a:r>
            <a:r>
              <a:rPr lang="fr-FR" baseline="0" dirty="0" err="1" smtClean="0"/>
              <a:t>also</a:t>
            </a:r>
            <a:r>
              <a:rPr lang="fr-FR" baseline="0" dirty="0" smtClean="0"/>
              <a:t> for </a:t>
            </a:r>
            <a:r>
              <a:rPr lang="fr-FR" baseline="0" dirty="0" err="1" smtClean="0"/>
              <a:t>supervisory</a:t>
            </a:r>
            <a:r>
              <a:rPr lang="fr-FR" baseline="0" dirty="0" smtClean="0"/>
              <a:t> </a:t>
            </a:r>
            <a:r>
              <a:rPr lang="fr-FR" baseline="0" dirty="0" err="1" smtClean="0"/>
              <a:t>authorities</a:t>
            </a:r>
            <a:r>
              <a:rPr lang="fr-FR" baseline="0" dirty="0" smtClean="0"/>
              <a:t> </a:t>
            </a:r>
            <a:r>
              <a:rPr lang="fr-FR" baseline="0" dirty="0" err="1" smtClean="0"/>
              <a:t>such</a:t>
            </a:r>
            <a:r>
              <a:rPr lang="fr-FR" baseline="0" dirty="0" smtClean="0"/>
              <a:t> as the CNPD.</a:t>
            </a:r>
          </a:p>
          <a:p>
            <a:endParaRPr lang="fr-FR" baseline="0" dirty="0" smtClean="0"/>
          </a:p>
          <a:p>
            <a:r>
              <a:rPr lang="fr-FR" baseline="0" dirty="0" smtClean="0"/>
              <a:t>CNPD </a:t>
            </a:r>
            <a:r>
              <a:rPr lang="fr-FR" baseline="0" dirty="0" err="1" smtClean="0"/>
              <a:t>will</a:t>
            </a:r>
            <a:r>
              <a:rPr lang="fr-FR" baseline="0" dirty="0" smtClean="0"/>
              <a:t> control compliance (audits, on-site inspections, etc.)</a:t>
            </a:r>
          </a:p>
          <a:p>
            <a:endParaRPr lang="fr-FR" dirty="0"/>
          </a:p>
        </p:txBody>
      </p:sp>
      <p:sp>
        <p:nvSpPr>
          <p:cNvPr id="4" name="Slide Number Placeholder 3"/>
          <p:cNvSpPr>
            <a:spLocks noGrp="1"/>
          </p:cNvSpPr>
          <p:nvPr>
            <p:ph type="sldNum" sz="quarter" idx="10"/>
          </p:nvPr>
        </p:nvSpPr>
        <p:spPr/>
        <p:txBody>
          <a:bodyPr/>
          <a:lstStyle/>
          <a:p>
            <a:pPr>
              <a:defRPr/>
            </a:pPr>
            <a:fld id="{F7482A44-E8EC-483F-BFAA-D3BEA7FEAE89}" type="slidenum">
              <a:rPr lang="fr-FR" smtClean="0"/>
              <a:pPr>
                <a:defRPr/>
              </a:pPr>
              <a:t>7</a:t>
            </a:fld>
            <a:endParaRPr lang="fr-FR"/>
          </a:p>
        </p:txBody>
      </p:sp>
    </p:spTree>
    <p:extLst>
      <p:ext uri="{BB962C8B-B14F-4D97-AF65-F5344CB8AC3E}">
        <p14:creationId xmlns:p14="http://schemas.microsoft.com/office/powerpoint/2010/main" val="55466632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600" dirty="0" smtClean="0"/>
              <a:t>-</a:t>
            </a:r>
            <a:r>
              <a:rPr lang="fr-FR" sz="1600" dirty="0" err="1" smtClean="0"/>
              <a:t>before</a:t>
            </a:r>
            <a:r>
              <a:rPr lang="fr-FR" sz="1600" dirty="0" smtClean="0"/>
              <a:t> </a:t>
            </a:r>
            <a:r>
              <a:rPr lang="fr-FR" sz="1600" dirty="0" err="1" smtClean="0"/>
              <a:t>mentionning</a:t>
            </a:r>
            <a:r>
              <a:rPr lang="fr-FR" sz="1600" baseline="0" dirty="0" smtClean="0"/>
              <a:t> the </a:t>
            </a:r>
            <a:r>
              <a:rPr lang="fr-FR" sz="1600" baseline="0" dirty="0" err="1" smtClean="0"/>
              <a:t>different</a:t>
            </a:r>
            <a:r>
              <a:rPr lang="fr-FR" sz="1600" baseline="0" dirty="0" smtClean="0"/>
              <a:t> </a:t>
            </a:r>
            <a:r>
              <a:rPr lang="fr-FR" sz="1600" baseline="0" dirty="0" err="1" smtClean="0"/>
              <a:t>tasks</a:t>
            </a:r>
            <a:r>
              <a:rPr lang="fr-FR" sz="1600" baseline="0" dirty="0" smtClean="0"/>
              <a:t> of the CNPD, important to talk about the </a:t>
            </a:r>
            <a:r>
              <a:rPr lang="fr-FR" sz="1600" baseline="0" dirty="0" err="1" smtClean="0"/>
              <a:t>paradigm</a:t>
            </a:r>
            <a:r>
              <a:rPr lang="fr-FR" sz="1600" baseline="0" dirty="0" smtClean="0"/>
              <a:t> shift </a:t>
            </a:r>
            <a:r>
              <a:rPr lang="fr-FR" sz="1600" baseline="0" dirty="0" err="1" smtClean="0"/>
              <a:t>introduced</a:t>
            </a:r>
            <a:r>
              <a:rPr lang="fr-FR" sz="1600" baseline="0" dirty="0" smtClean="0"/>
              <a:t> by the CNPD </a:t>
            </a:r>
            <a:endParaRPr lang="fr-FR" sz="1600" dirty="0" smtClean="0"/>
          </a:p>
        </p:txBody>
      </p:sp>
      <p:sp>
        <p:nvSpPr>
          <p:cNvPr id="4" name="Slide Number Placeholder 3"/>
          <p:cNvSpPr>
            <a:spLocks noGrp="1"/>
          </p:cNvSpPr>
          <p:nvPr>
            <p:ph type="sldNum" sz="quarter" idx="10"/>
          </p:nvPr>
        </p:nvSpPr>
        <p:spPr/>
        <p:txBody>
          <a:bodyPr/>
          <a:lstStyle/>
          <a:p>
            <a:pPr marL="0" marR="0" lvl="0" indent="0" algn="r" defTabSz="912813" rtl="0" eaLnBrk="0" fontAlgn="base" latinLnBrk="0" hangingPunct="0">
              <a:lnSpc>
                <a:spcPct val="100000"/>
              </a:lnSpc>
              <a:spcBef>
                <a:spcPct val="0"/>
              </a:spcBef>
              <a:spcAft>
                <a:spcPct val="0"/>
              </a:spcAft>
              <a:buClrTx/>
              <a:buSzTx/>
              <a:buFontTx/>
              <a:buNone/>
              <a:tabLst/>
              <a:defRPr/>
            </a:pPr>
            <a:fld id="{F7482A44-E8EC-483F-BFAA-D3BEA7FEAE89}" type="slidenum">
              <a:rPr kumimoji="0" lang="fr-FR" sz="1200" b="0" i="0" u="none" strike="noStrike" kern="1200" cap="none" spc="0" normalizeH="0" baseline="0" noProof="0" smtClean="0">
                <a:ln>
                  <a:noFill/>
                </a:ln>
                <a:solidFill>
                  <a:srgbClr val="000000"/>
                </a:solidFill>
                <a:effectLst/>
                <a:uLnTx/>
                <a:uFillTx/>
                <a:latin typeface="Times" panose="02020603050405020304" pitchFamily="18" charset="0"/>
                <a:ea typeface="+mn-ea"/>
                <a:cs typeface="Arial" panose="020B0604020202020204" pitchFamily="34" charset="0"/>
              </a:rPr>
              <a:pPr marL="0" marR="0" lvl="0" indent="0" algn="r" defTabSz="912813" rtl="0" eaLnBrk="0" fontAlgn="base" latinLnBrk="0" hangingPunct="0">
                <a:lnSpc>
                  <a:spcPct val="100000"/>
                </a:lnSpc>
                <a:spcBef>
                  <a:spcPct val="0"/>
                </a:spcBef>
                <a:spcAft>
                  <a:spcPct val="0"/>
                </a:spcAft>
                <a:buClrTx/>
                <a:buSzTx/>
                <a:buFontTx/>
                <a:buNone/>
                <a:tabLst/>
                <a:defRPr/>
              </a:pPr>
              <a:t>72</a:t>
            </a:fld>
            <a:endParaRPr kumimoji="0" lang="fr-FR" sz="12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endParaRPr>
          </a:p>
        </p:txBody>
      </p:sp>
      <p:sp>
        <p:nvSpPr>
          <p:cNvPr id="5" name="Date Placeholder 4"/>
          <p:cNvSpPr>
            <a:spLocks noGrp="1"/>
          </p:cNvSpPr>
          <p:nvPr>
            <p:ph type="dt" idx="11"/>
          </p:nvPr>
        </p:nvSpPr>
        <p:spPr/>
        <p:txBody>
          <a:bodyPr/>
          <a:lstStyle/>
          <a:p>
            <a:pPr>
              <a:defRPr/>
            </a:pPr>
            <a:r>
              <a:rPr lang="en-US" smtClean="0"/>
              <a:t>04/09/2018</a:t>
            </a:r>
            <a:endParaRPr lang="fr-FR"/>
          </a:p>
        </p:txBody>
      </p:sp>
    </p:spTree>
    <p:extLst>
      <p:ext uri="{BB962C8B-B14F-4D97-AF65-F5344CB8AC3E}">
        <p14:creationId xmlns:p14="http://schemas.microsoft.com/office/powerpoint/2010/main" val="345647622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-advises to the legislator concerning all draft bills foreseeing the creation of a data processing</a:t>
            </a:r>
          </a:p>
          <a:p>
            <a:r>
              <a:rPr lang="en-US" dirty="0" smtClean="0"/>
              <a:t>-Raise public awareness</a:t>
            </a:r>
            <a:r>
              <a:rPr lang="en-US" baseline="0" dirty="0" smtClean="0"/>
              <a:t> + inform the general public (like these sessions here) + </a:t>
            </a:r>
            <a:r>
              <a:rPr lang="en-US" baseline="0" dirty="0" err="1" smtClean="0"/>
              <a:t>p.ex</a:t>
            </a:r>
            <a:r>
              <a:rPr lang="en-US" baseline="0" dirty="0" smtClean="0"/>
              <a:t>: brochure on data subject’s rights</a:t>
            </a:r>
          </a:p>
          <a:p>
            <a:r>
              <a:rPr lang="en-US" baseline="0" dirty="0" smtClean="0"/>
              <a:t>-Provide guidance to data controllers / processors (ex: guidance in 7 steps on how to prepare for the GDPR </a:t>
            </a:r>
            <a:r>
              <a:rPr lang="fr-FR" baseline="0" dirty="0" smtClean="0"/>
              <a:t>+ brochure on the </a:t>
            </a:r>
            <a:r>
              <a:rPr lang="fr-FR" baseline="0" dirty="0" err="1" smtClean="0"/>
              <a:t>responsibilities</a:t>
            </a:r>
            <a:r>
              <a:rPr lang="fr-FR" baseline="0" dirty="0" smtClean="0"/>
              <a:t> of the </a:t>
            </a:r>
            <a:r>
              <a:rPr lang="fr-FR" baseline="0" dirty="0" err="1" smtClean="0"/>
              <a:t>controllers</a:t>
            </a:r>
            <a:r>
              <a:rPr lang="fr-FR" baseline="0" dirty="0" smtClean="0"/>
              <a:t> / processors)</a:t>
            </a:r>
          </a:p>
          <a:p>
            <a:r>
              <a:rPr lang="fr-FR" baseline="0" dirty="0" smtClean="0"/>
              <a:t>-</a:t>
            </a:r>
            <a:r>
              <a:rPr lang="fr-FR" baseline="0" dirty="0" err="1" smtClean="0"/>
              <a:t>activity</a:t>
            </a:r>
            <a:r>
              <a:rPr lang="fr-FR" baseline="0" dirty="0" smtClean="0"/>
              <a:t> report </a:t>
            </a:r>
            <a:r>
              <a:rPr lang="en-US" baseline="0" dirty="0" smtClean="0"/>
              <a:t>may include a list of types of infringement notified and types of corrective measures taken by the CNPD</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7482A44-E8EC-483F-BFAA-D3BEA7FEAE89}" type="slidenum">
              <a:rPr kumimoji="0" lang="fr-FR"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73</a:t>
            </a:fld>
            <a:endParaRPr kumimoji="0" lang="fr-FR" sz="1200" b="0" i="0" u="none" strike="noStrike" kern="1200" cap="none" spc="0" normalizeH="0" baseline="0" noProof="0">
              <a:ln>
                <a:noFill/>
              </a:ln>
              <a:solidFill>
                <a:srgbClr val="000000"/>
              </a:solidFill>
              <a:effectLst/>
              <a:uLnTx/>
              <a:uFillTx/>
              <a:latin typeface="Times" charset="0"/>
              <a:ea typeface="+mn-ea"/>
              <a:cs typeface="+mn-cs"/>
            </a:endParaRPr>
          </a:p>
        </p:txBody>
      </p:sp>
      <p:sp>
        <p:nvSpPr>
          <p:cNvPr id="5" name="Date Placeholder 4"/>
          <p:cNvSpPr>
            <a:spLocks noGrp="1"/>
          </p:cNvSpPr>
          <p:nvPr>
            <p:ph type="dt" idx="11"/>
          </p:nvPr>
        </p:nvSpPr>
        <p:spPr/>
        <p:txBody>
          <a:bodyPr/>
          <a:lstStyle/>
          <a:p>
            <a:pPr>
              <a:defRPr/>
            </a:pPr>
            <a:r>
              <a:rPr lang="en-US" smtClean="0"/>
              <a:t>04/09/2018</a:t>
            </a:r>
            <a:endParaRPr lang="fr-FR"/>
          </a:p>
        </p:txBody>
      </p:sp>
    </p:spTree>
    <p:extLst>
      <p:ext uri="{BB962C8B-B14F-4D97-AF65-F5344CB8AC3E}">
        <p14:creationId xmlns:p14="http://schemas.microsoft.com/office/powerpoint/2010/main" val="28766439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fr-FR" baseline="0" dirty="0" smtClean="0">
                <a:sym typeface="Wingdings" panose="05000000000000000000" pitchFamily="2" charset="2"/>
              </a:rPr>
              <a:t>obligation d’information collective préalable à l’égard de la représentation du personnel, en plus de l’information individuelle des salariés</a:t>
            </a:r>
          </a:p>
          <a:p>
            <a:pPr marL="0" marR="0" lvl="0" indent="0" algn="l" defTabSz="914400" rtl="0" eaLnBrk="1" fontAlgn="base" latinLnBrk="0" hangingPunct="1">
              <a:lnSpc>
                <a:spcPct val="100000"/>
              </a:lnSpc>
              <a:spcBef>
                <a:spcPct val="30000"/>
              </a:spcBef>
              <a:spcAft>
                <a:spcPct val="0"/>
              </a:spcAft>
              <a:buClrTx/>
              <a:buSzTx/>
              <a:buFontTx/>
              <a:buNone/>
              <a:tabLst/>
              <a:defRPr/>
            </a:pPr>
            <a:r>
              <a:rPr lang="fr-FR" baseline="0" dirty="0" smtClean="0">
                <a:sym typeface="Wingdings" panose="05000000000000000000" pitchFamily="2" charset="2"/>
              </a:rPr>
              <a:t>La nouvelle version de l’article L. 261-1 du Code de travail prévoit que, sauf lorsque la surveillance répond à une obligation légale ou règlementaire, la vidéosurveillance doit faire l’objet d’une codécision entre l’employeur et la délégation du personnel (ou comité mixte)  et ce, conformément aux articles L. 211-8, L.414-9 et L. 423-1 du Code de travail, lorsqu’elle est mise en œuvre pour les finalités suivantes :</a:t>
            </a:r>
          </a:p>
          <a:p>
            <a:pPr marL="0" marR="0" lvl="0" indent="0" algn="l" defTabSz="914400" rtl="0" eaLnBrk="1" fontAlgn="base" latinLnBrk="0" hangingPunct="1">
              <a:lnSpc>
                <a:spcPct val="100000"/>
              </a:lnSpc>
              <a:spcBef>
                <a:spcPct val="30000"/>
              </a:spcBef>
              <a:spcAft>
                <a:spcPct val="0"/>
              </a:spcAft>
              <a:buClrTx/>
              <a:buSzTx/>
              <a:buFontTx/>
              <a:buNone/>
              <a:tabLst/>
              <a:defRPr/>
            </a:pPr>
            <a:r>
              <a:rPr lang="fr-FR" baseline="0" dirty="0" smtClean="0">
                <a:sym typeface="Wingdings" panose="05000000000000000000" pitchFamily="2" charset="2"/>
              </a:rPr>
              <a:t>1.pour les besoins de sécurité et de santé des salariés, ou</a:t>
            </a:r>
          </a:p>
          <a:p>
            <a:pPr marL="0" marR="0" lvl="0" indent="0" algn="l" defTabSz="914400" rtl="0" eaLnBrk="1" fontAlgn="base" latinLnBrk="0" hangingPunct="1">
              <a:lnSpc>
                <a:spcPct val="100000"/>
              </a:lnSpc>
              <a:spcBef>
                <a:spcPct val="30000"/>
              </a:spcBef>
              <a:spcAft>
                <a:spcPct val="0"/>
              </a:spcAft>
              <a:buClrTx/>
              <a:buSzTx/>
              <a:buFontTx/>
              <a:buNone/>
              <a:tabLst/>
              <a:defRPr/>
            </a:pPr>
            <a:r>
              <a:rPr lang="fr-FR" baseline="0" dirty="0" smtClean="0">
                <a:sym typeface="Wingdings" panose="05000000000000000000" pitchFamily="2" charset="2"/>
              </a:rPr>
              <a:t>2.pour le contrôle de production ou des prestations du salarié, lorsqu’une telle mesure est le seul moyen pour déterminer le salaire exact, ou</a:t>
            </a:r>
          </a:p>
          <a:p>
            <a:pPr marL="0" marR="0" lvl="0" indent="0" algn="l" defTabSz="914400" rtl="0" eaLnBrk="1" fontAlgn="base" latinLnBrk="0" hangingPunct="1">
              <a:lnSpc>
                <a:spcPct val="100000"/>
              </a:lnSpc>
              <a:spcBef>
                <a:spcPct val="30000"/>
              </a:spcBef>
              <a:spcAft>
                <a:spcPct val="0"/>
              </a:spcAft>
              <a:buClrTx/>
              <a:buSzTx/>
              <a:buFontTx/>
              <a:buNone/>
              <a:tabLst/>
              <a:defRPr/>
            </a:pPr>
            <a:r>
              <a:rPr lang="fr-FR" baseline="0" dirty="0" smtClean="0">
                <a:sym typeface="Wingdings" panose="05000000000000000000" pitchFamily="2" charset="2"/>
              </a:rPr>
              <a:t>3.dans le cadre d’une organisation de travail selon l’horaire mobile conformément au Code du travail.</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sym typeface="Wingdings" panose="05000000000000000000" pitchFamily="2" charset="2"/>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sym typeface="Wingdings" panose="05000000000000000000" pitchFamily="2" charset="2"/>
              </a:rPr>
              <a:t>Collective prior information + individual information</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sym typeface="Wingdings" panose="05000000000000000000" pitchFamily="2" charset="2"/>
              </a:rPr>
              <a:t>Co-decision employer + staff delegation in certain cases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fr-FR" baseline="0" dirty="0" smtClean="0">
              <a:sym typeface="Wingdings" panose="05000000000000000000" pitchFamily="2" charset="2"/>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7482A44-E8EC-483F-BFAA-D3BEA7FEAE89}" type="slidenum">
              <a:rPr kumimoji="0" lang="fr-FR"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74</a:t>
            </a:fld>
            <a:endParaRPr kumimoji="0" lang="fr-FR" sz="1200" b="0" i="0" u="none" strike="noStrike" kern="1200" cap="none" spc="0" normalizeH="0" baseline="0" noProof="0">
              <a:ln>
                <a:noFill/>
              </a:ln>
              <a:solidFill>
                <a:srgbClr val="000000"/>
              </a:solidFill>
              <a:effectLst/>
              <a:uLnTx/>
              <a:uFillTx/>
              <a:latin typeface="Times" charset="0"/>
              <a:ea typeface="+mn-ea"/>
              <a:cs typeface="+mn-cs"/>
            </a:endParaRPr>
          </a:p>
        </p:txBody>
      </p:sp>
      <p:sp>
        <p:nvSpPr>
          <p:cNvPr id="5" name="Date Placeholder 4"/>
          <p:cNvSpPr>
            <a:spLocks noGrp="1"/>
          </p:cNvSpPr>
          <p:nvPr>
            <p:ph type="dt" idx="11"/>
          </p:nvPr>
        </p:nvSpPr>
        <p:spPr/>
        <p:txBody>
          <a:bodyPr/>
          <a:lstStyle/>
          <a:p>
            <a:pPr>
              <a:defRPr/>
            </a:pPr>
            <a:r>
              <a:rPr lang="en-US" smtClean="0"/>
              <a:t>04/09/2018</a:t>
            </a:r>
            <a:endParaRPr lang="fr-FR"/>
          </a:p>
        </p:txBody>
      </p:sp>
    </p:spTree>
    <p:extLst>
      <p:ext uri="{BB962C8B-B14F-4D97-AF65-F5344CB8AC3E}">
        <p14:creationId xmlns:p14="http://schemas.microsoft.com/office/powerpoint/2010/main" val="295987288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-Directive 2016/680: needs to be transposed for 6 May 2018,</a:t>
            </a:r>
            <a:r>
              <a:rPr lang="en-US" baseline="0" dirty="0" smtClean="0"/>
              <a:t> waiting for the opinion of the </a:t>
            </a:r>
            <a:r>
              <a:rPr lang="en-US" baseline="0" dirty="0" err="1" smtClean="0"/>
              <a:t>Conseil</a:t>
            </a:r>
            <a:r>
              <a:rPr lang="en-US" baseline="0" dirty="0" smtClean="0"/>
              <a:t> </a:t>
            </a:r>
            <a:r>
              <a:rPr lang="en-US" baseline="0" dirty="0" err="1" smtClean="0"/>
              <a:t>d’Etat</a:t>
            </a:r>
            <a:endParaRPr lang="en-US" dirty="0" smtClean="0"/>
          </a:p>
          <a:p>
            <a:r>
              <a:rPr lang="en-US" dirty="0" smtClean="0"/>
              <a:t>-competent authorities : jurisdictions (judicial and administrative), Police, customs, prisons,</a:t>
            </a:r>
            <a:r>
              <a:rPr lang="en-US" baseline="0" dirty="0" smtClean="0"/>
              <a:t> </a:t>
            </a:r>
            <a:r>
              <a:rPr lang="en-US" dirty="0" smtClean="0"/>
              <a:t>secret service, army</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7482A44-E8EC-483F-BFAA-D3BEA7FEAE89}" type="slidenum">
              <a:rPr kumimoji="0" lang="fr-FR"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75</a:t>
            </a:fld>
            <a:endParaRPr kumimoji="0" lang="fr-FR" sz="1200" b="0" i="0" u="none" strike="noStrike" kern="1200" cap="none" spc="0" normalizeH="0" baseline="0" noProof="0">
              <a:ln>
                <a:noFill/>
              </a:ln>
              <a:solidFill>
                <a:srgbClr val="000000"/>
              </a:solidFill>
              <a:effectLst/>
              <a:uLnTx/>
              <a:uFillTx/>
              <a:latin typeface="Times" charset="0"/>
              <a:ea typeface="+mn-ea"/>
              <a:cs typeface="+mn-cs"/>
            </a:endParaRPr>
          </a:p>
        </p:txBody>
      </p:sp>
      <p:sp>
        <p:nvSpPr>
          <p:cNvPr id="5" name="Date Placeholder 4"/>
          <p:cNvSpPr>
            <a:spLocks noGrp="1"/>
          </p:cNvSpPr>
          <p:nvPr>
            <p:ph type="dt" idx="11"/>
          </p:nvPr>
        </p:nvSpPr>
        <p:spPr/>
        <p:txBody>
          <a:bodyPr/>
          <a:lstStyle/>
          <a:p>
            <a:pPr>
              <a:defRPr/>
            </a:pPr>
            <a:r>
              <a:rPr lang="en-US" smtClean="0"/>
              <a:t>04/09/2018</a:t>
            </a:r>
            <a:endParaRPr lang="fr-FR"/>
          </a:p>
        </p:txBody>
      </p:sp>
    </p:spTree>
    <p:extLst>
      <p:ext uri="{BB962C8B-B14F-4D97-AF65-F5344CB8AC3E}">
        <p14:creationId xmlns:p14="http://schemas.microsoft.com/office/powerpoint/2010/main" val="5799604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7482A44-E8EC-483F-BFAA-D3BEA7FEAE89}" type="slidenum">
              <a:rPr kumimoji="0" lang="fr-FR"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77</a:t>
            </a:fld>
            <a:endParaRPr kumimoji="0" lang="fr-FR" sz="1200" b="0" i="0" u="none" strike="noStrike" kern="1200" cap="none" spc="0" normalizeH="0" baseline="0" noProof="0">
              <a:ln>
                <a:noFill/>
              </a:ln>
              <a:solidFill>
                <a:srgbClr val="000000"/>
              </a:solidFill>
              <a:effectLst/>
              <a:uLnTx/>
              <a:uFillTx/>
              <a:latin typeface="Times" charset="0"/>
              <a:ea typeface="+mn-ea"/>
              <a:cs typeface="+mn-cs"/>
            </a:endParaRPr>
          </a:p>
        </p:txBody>
      </p:sp>
      <p:sp>
        <p:nvSpPr>
          <p:cNvPr id="5" name="Date Placeholder 4"/>
          <p:cNvSpPr>
            <a:spLocks noGrp="1"/>
          </p:cNvSpPr>
          <p:nvPr>
            <p:ph type="dt" idx="11"/>
          </p:nvPr>
        </p:nvSpPr>
        <p:spPr/>
        <p:txBody>
          <a:bodyPr/>
          <a:lstStyle/>
          <a:p>
            <a:pPr>
              <a:defRPr/>
            </a:pPr>
            <a:r>
              <a:rPr lang="en-US" smtClean="0"/>
              <a:t>04/09/2018</a:t>
            </a:r>
            <a:endParaRPr lang="fr-FR"/>
          </a:p>
        </p:txBody>
      </p:sp>
    </p:spTree>
    <p:extLst>
      <p:ext uri="{BB962C8B-B14F-4D97-AF65-F5344CB8AC3E}">
        <p14:creationId xmlns:p14="http://schemas.microsoft.com/office/powerpoint/2010/main" val="52648296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100" b="1" i="0" u="sng" strike="noStrike" kern="1200" cap="none" spc="0" normalizeH="0" baseline="0" noProof="0" dirty="0" smtClean="0">
                <a:ln>
                  <a:noFill/>
                </a:ln>
                <a:solidFill>
                  <a:srgbClr val="000000"/>
                </a:solidFill>
                <a:effectLst/>
                <a:uLnTx/>
                <a:uFillTx/>
                <a:latin typeface="Times" charset="0"/>
                <a:ea typeface="+mn-ea"/>
                <a:cs typeface="Arial" charset="0"/>
              </a:rPr>
              <a:t>On site inspection– </a:t>
            </a:r>
            <a:r>
              <a:rPr kumimoji="0" lang="en-US" sz="1100" b="1" i="0" u="sng" strike="noStrike" kern="1200" cap="none" spc="0" normalizeH="0" baseline="0" noProof="0" dirty="0" err="1" smtClean="0">
                <a:ln>
                  <a:noFill/>
                </a:ln>
                <a:solidFill>
                  <a:srgbClr val="000000"/>
                </a:solidFill>
                <a:effectLst/>
                <a:uLnTx/>
                <a:uFillTx/>
                <a:latin typeface="Times" charset="0"/>
                <a:ea typeface="+mn-ea"/>
                <a:cs typeface="Arial" charset="0"/>
              </a:rPr>
              <a:t>exemples</a:t>
            </a:r>
            <a:r>
              <a:rPr kumimoji="0" lang="en-US" sz="1100" b="1" i="0" u="sng" strike="noStrike" kern="1200" cap="none" spc="0" normalizeH="0" baseline="0" noProof="0" dirty="0" smtClean="0">
                <a:ln>
                  <a:noFill/>
                </a:ln>
                <a:solidFill>
                  <a:srgbClr val="000000"/>
                </a:solidFill>
                <a:effectLst/>
                <a:uLnTx/>
                <a:uFillTx/>
                <a:latin typeface="Times" charset="0"/>
                <a:ea typeface="+mn-ea"/>
                <a:cs typeface="Arial" charset="0"/>
              </a:rPr>
              <a:t>:</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kumimoji="0" lang="en-US" sz="1100" b="0" i="0" u="none" strike="noStrike" kern="1200" cap="none" spc="0" normalizeH="0" baseline="0" noProof="0" dirty="0" smtClean="0">
                <a:ln>
                  <a:noFill/>
                </a:ln>
                <a:solidFill>
                  <a:srgbClr val="000000"/>
                </a:solidFill>
                <a:effectLst/>
                <a:uLnTx/>
                <a:uFillTx/>
                <a:latin typeface="Times" charset="0"/>
                <a:ea typeface="+mn-ea"/>
                <a:cs typeface="Arial" charset="0"/>
              </a:rPr>
              <a:t>Check the installation of a </a:t>
            </a:r>
            <a:r>
              <a:rPr kumimoji="0" lang="en-US" sz="1100" b="0" i="0" u="none" strike="noStrike" kern="1200" cap="none" spc="0" normalizeH="0" baseline="0" noProof="0" dirty="0" err="1" smtClean="0">
                <a:ln>
                  <a:noFill/>
                </a:ln>
                <a:solidFill>
                  <a:srgbClr val="000000"/>
                </a:solidFill>
                <a:effectLst/>
                <a:uLnTx/>
                <a:uFillTx/>
                <a:latin typeface="Times" charset="0"/>
                <a:ea typeface="+mn-ea"/>
                <a:cs typeface="Arial" charset="0"/>
              </a:rPr>
              <a:t>videosurveillance</a:t>
            </a:r>
            <a:r>
              <a:rPr kumimoji="0" lang="en-US" sz="1100" b="0" i="0" u="none" strike="noStrike" kern="1200" cap="none" spc="0" normalizeH="0" baseline="0" noProof="0" dirty="0" smtClean="0">
                <a:ln>
                  <a:noFill/>
                </a:ln>
                <a:solidFill>
                  <a:srgbClr val="000000"/>
                </a:solidFill>
                <a:effectLst/>
                <a:uLnTx/>
                <a:uFillTx/>
                <a:latin typeface="Times" charset="0"/>
                <a:ea typeface="+mn-ea"/>
                <a:cs typeface="Arial" charset="0"/>
              </a:rPr>
              <a:t> system </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kumimoji="0" lang="en-US" sz="1100" b="0" i="0" u="none" strike="noStrike" kern="1200" cap="none" spc="0" normalizeH="0" baseline="0" noProof="0" dirty="0" smtClean="0">
                <a:ln>
                  <a:noFill/>
                </a:ln>
                <a:solidFill>
                  <a:srgbClr val="000000"/>
                </a:solidFill>
                <a:effectLst/>
                <a:uLnTx/>
                <a:uFillTx/>
                <a:latin typeface="Times" charset="0"/>
                <a:ea typeface="+mn-ea"/>
                <a:cs typeface="Arial" charset="0"/>
              </a:rPr>
              <a:t>Check the data retention period of data included in a human </a:t>
            </a:r>
            <a:r>
              <a:rPr kumimoji="0" lang="en-US" sz="1100" b="0" i="0" u="none" strike="noStrike" kern="1200" cap="none" spc="0" normalizeH="0" baseline="0" noProof="0" dirty="0" err="1" smtClean="0">
                <a:ln>
                  <a:noFill/>
                </a:ln>
                <a:solidFill>
                  <a:srgbClr val="000000"/>
                </a:solidFill>
                <a:effectLst/>
                <a:uLnTx/>
                <a:uFillTx/>
                <a:latin typeface="Times" charset="0"/>
                <a:ea typeface="+mn-ea"/>
                <a:cs typeface="Arial" charset="0"/>
              </a:rPr>
              <a:t>ressources</a:t>
            </a:r>
            <a:r>
              <a:rPr kumimoji="0" lang="en-US" sz="1100" b="0" i="0" u="none" strike="noStrike" kern="1200" cap="none" spc="0" normalizeH="0" baseline="0" noProof="0" dirty="0" smtClean="0">
                <a:ln>
                  <a:noFill/>
                </a:ln>
                <a:solidFill>
                  <a:srgbClr val="000000"/>
                </a:solidFill>
                <a:effectLst/>
                <a:uLnTx/>
                <a:uFillTx/>
                <a:latin typeface="Times" charset="0"/>
                <a:ea typeface="+mn-ea"/>
                <a:cs typeface="Arial" charset="0"/>
              </a:rPr>
              <a:t> system</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100" b="0" i="0" u="none" strike="noStrike" kern="1200" cap="none" spc="0" normalizeH="0" baseline="0" noProof="0" dirty="0" smtClean="0">
              <a:ln>
                <a:noFill/>
              </a:ln>
              <a:solidFill>
                <a:srgbClr val="000000"/>
              </a:solidFill>
              <a:effectLst/>
              <a:uLnTx/>
              <a:uFillTx/>
              <a:latin typeface="Times" charset="0"/>
              <a:ea typeface="+mn-ea"/>
              <a:cs typeface="Arial"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100" b="1" i="0" u="sng" strike="noStrike" kern="1200" cap="none" spc="0" normalizeH="0" baseline="0" noProof="0" dirty="0" smtClean="0">
                <a:ln>
                  <a:noFill/>
                </a:ln>
                <a:solidFill>
                  <a:srgbClr val="000000"/>
                </a:solidFill>
                <a:effectLst/>
                <a:uLnTx/>
                <a:uFillTx/>
                <a:latin typeface="Times" charset="0"/>
                <a:ea typeface="+mn-ea"/>
                <a:cs typeface="Arial" charset="0"/>
              </a:rPr>
              <a:t>File inspection:</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kumimoji="0" lang="en-US" sz="1100" b="0" i="0" u="none" strike="noStrike" kern="1200" cap="none" spc="0" normalizeH="0" baseline="0" noProof="0" dirty="0" err="1" smtClean="0">
                <a:ln>
                  <a:noFill/>
                </a:ln>
                <a:solidFill>
                  <a:srgbClr val="000000"/>
                </a:solidFill>
                <a:effectLst/>
                <a:uLnTx/>
                <a:uFillTx/>
                <a:latin typeface="Times" charset="0"/>
                <a:ea typeface="+mn-ea"/>
                <a:cs typeface="Arial" charset="0"/>
              </a:rPr>
              <a:t>Analyse</a:t>
            </a:r>
            <a:r>
              <a:rPr kumimoji="0" lang="en-US" sz="1100" b="0" i="0" u="none" strike="noStrike" kern="1200" cap="none" spc="0" normalizeH="0" baseline="0" noProof="0" dirty="0" smtClean="0">
                <a:ln>
                  <a:noFill/>
                </a:ln>
                <a:solidFill>
                  <a:srgbClr val="000000"/>
                </a:solidFill>
                <a:effectLst/>
                <a:uLnTx/>
                <a:uFillTx/>
                <a:latin typeface="Times" charset="0"/>
                <a:ea typeface="+mn-ea"/>
                <a:cs typeface="Arial" charset="0"/>
              </a:rPr>
              <a:t> the different DPIA concerning their relevance, content and the conclusions</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kumimoji="0" lang="en-US" sz="1100" b="0" i="0" u="none" strike="noStrike" kern="1200" cap="none" spc="0" normalizeH="0" baseline="0" noProof="0" dirty="0" err="1" smtClean="0">
                <a:ln>
                  <a:noFill/>
                </a:ln>
                <a:solidFill>
                  <a:srgbClr val="000000"/>
                </a:solidFill>
                <a:effectLst/>
                <a:uLnTx/>
                <a:uFillTx/>
                <a:latin typeface="Times" charset="0"/>
                <a:ea typeface="+mn-ea"/>
                <a:cs typeface="Arial" charset="0"/>
              </a:rPr>
              <a:t>Analyse</a:t>
            </a:r>
            <a:r>
              <a:rPr kumimoji="0" lang="en-US" sz="1100" b="0" i="0" u="none" strike="noStrike" kern="1200" cap="none" spc="0" normalizeH="0" baseline="0" noProof="0" dirty="0" smtClean="0">
                <a:ln>
                  <a:noFill/>
                </a:ln>
                <a:solidFill>
                  <a:srgbClr val="000000"/>
                </a:solidFill>
                <a:effectLst/>
                <a:uLnTx/>
                <a:uFillTx/>
                <a:latin typeface="Times" charset="0"/>
                <a:ea typeface="+mn-ea"/>
                <a:cs typeface="Arial" charset="0"/>
              </a:rPr>
              <a:t> the information notices given to the data subjects</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kumimoji="0" lang="en-US" sz="1100" b="0" i="0" u="none" strike="noStrike" kern="1200" cap="none" spc="0" normalizeH="0" baseline="0" noProof="0" dirty="0" smtClean="0">
                <a:ln>
                  <a:noFill/>
                </a:ln>
                <a:solidFill>
                  <a:srgbClr val="000000"/>
                </a:solidFill>
                <a:effectLst/>
                <a:uLnTx/>
                <a:uFillTx/>
                <a:latin typeface="Times" charset="0"/>
                <a:ea typeface="+mn-ea"/>
                <a:cs typeface="Arial" charset="0"/>
              </a:rPr>
              <a:t>Or </a:t>
            </a:r>
            <a:r>
              <a:rPr kumimoji="0" lang="en-US" sz="1100" b="0" i="0" u="none" strike="noStrike" kern="1200" cap="none" spc="0" normalizeH="0" baseline="0" noProof="0" dirty="0" err="1" smtClean="0">
                <a:ln>
                  <a:noFill/>
                </a:ln>
                <a:solidFill>
                  <a:srgbClr val="000000"/>
                </a:solidFill>
                <a:effectLst/>
                <a:uLnTx/>
                <a:uFillTx/>
                <a:latin typeface="Times" charset="0"/>
                <a:ea typeface="+mn-ea"/>
                <a:cs typeface="Arial" charset="0"/>
              </a:rPr>
              <a:t>analyse</a:t>
            </a:r>
            <a:r>
              <a:rPr kumimoji="0" lang="en-US" sz="1100" b="0" i="0" u="none" strike="noStrike" kern="1200" cap="none" spc="0" normalizeH="0" baseline="0" noProof="0" dirty="0" smtClean="0">
                <a:ln>
                  <a:noFill/>
                </a:ln>
                <a:solidFill>
                  <a:srgbClr val="000000"/>
                </a:solidFill>
                <a:effectLst/>
                <a:uLnTx/>
                <a:uFillTx/>
                <a:latin typeface="Times" charset="0"/>
                <a:ea typeface="+mn-ea"/>
                <a:cs typeface="Arial" charset="0"/>
              </a:rPr>
              <a:t> the contracts concluded with data processors to check whether the obligatory mentions have been included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100" b="0" i="0" u="none" strike="noStrike" kern="1200" cap="none" spc="0" normalizeH="0" baseline="0" noProof="0" dirty="0" smtClean="0">
              <a:ln>
                <a:noFill/>
              </a:ln>
              <a:solidFill>
                <a:srgbClr val="000000"/>
              </a:solidFill>
              <a:effectLst/>
              <a:uLnTx/>
              <a:uFillTx/>
              <a:latin typeface="Times" charset="0"/>
              <a:ea typeface="+mn-ea"/>
              <a:cs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100" b="1" i="0" u="sng" strike="noStrike" kern="1200" cap="none" spc="0" normalizeH="0" baseline="0" noProof="0" dirty="0" smtClean="0">
                <a:ln>
                  <a:noFill/>
                </a:ln>
                <a:solidFill>
                  <a:srgbClr val="000000"/>
                </a:solidFill>
                <a:effectLst/>
                <a:uLnTx/>
                <a:uFillTx/>
                <a:latin typeface="Times" charset="0"/>
                <a:ea typeface="+mn-ea"/>
                <a:cs typeface="Arial" charset="0"/>
              </a:rPr>
              <a:t>Data protection audit:</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kumimoji="0" lang="en-US" sz="1100" b="0" i="0" u="none" strike="noStrike" kern="1200" cap="none" spc="0" normalizeH="0" baseline="0" noProof="0" dirty="0" smtClean="0">
                <a:ln>
                  <a:noFill/>
                </a:ln>
                <a:solidFill>
                  <a:srgbClr val="000000"/>
                </a:solidFill>
                <a:effectLst/>
                <a:uLnTx/>
                <a:uFillTx/>
                <a:latin typeface="Times" charset="0"/>
                <a:ea typeface="+mn-ea"/>
                <a:cs typeface="Arial" charset="0"/>
              </a:rPr>
              <a:t>More general and complete review of the documentation necessary based on the accountability principle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100" b="0" i="0" u="none" strike="noStrike" kern="1200" cap="none" spc="0" normalizeH="0" baseline="0" noProof="0" dirty="0" smtClean="0">
              <a:ln>
                <a:noFill/>
              </a:ln>
              <a:solidFill>
                <a:srgbClr val="000000"/>
              </a:solidFill>
              <a:effectLst/>
              <a:uLnTx/>
              <a:uFillTx/>
              <a:latin typeface="Times" charset="0"/>
              <a:ea typeface="+mn-ea"/>
              <a:cs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Times" charset="0"/>
                <a:ea typeface="+mn-ea"/>
                <a:cs typeface="Arial" charset="0"/>
              </a:rPr>
              <a:t>-possible to switch from one type of investigation to another depending on the needs of each case (1. ex: following the analysis of the answers in the context of a file inspection it appears that the file needs a more global review </a:t>
            </a:r>
            <a:r>
              <a:rPr kumimoji="0" lang="en-US" sz="1100" b="0" i="0" u="none" strike="noStrike" kern="1200" cap="none" spc="0" normalizeH="0" baseline="0" noProof="0" dirty="0" smtClean="0">
                <a:ln>
                  <a:noFill/>
                </a:ln>
                <a:solidFill>
                  <a:srgbClr val="000000"/>
                </a:solidFill>
                <a:effectLst/>
                <a:uLnTx/>
                <a:uFillTx/>
                <a:latin typeface="Times" charset="0"/>
                <a:ea typeface="+mn-ea"/>
                <a:cs typeface="Arial" charset="0"/>
                <a:sym typeface="Wingdings" panose="05000000000000000000" pitchFamily="2" charset="2"/>
              </a:rPr>
              <a:t> data protection audit</a:t>
            </a:r>
            <a:endParaRPr lang="en-US" sz="110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7482A44-E8EC-483F-BFAA-D3BEA7FEAE89}" type="slidenum">
              <a:rPr kumimoji="0" lang="fr-FR"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78</a:t>
            </a:fld>
            <a:endParaRPr kumimoji="0" lang="fr-FR" sz="1200" b="0" i="0" u="none" strike="noStrike" kern="1200" cap="none" spc="0" normalizeH="0" baseline="0" noProof="0">
              <a:ln>
                <a:noFill/>
              </a:ln>
              <a:solidFill>
                <a:srgbClr val="000000"/>
              </a:solidFill>
              <a:effectLst/>
              <a:uLnTx/>
              <a:uFillTx/>
              <a:latin typeface="Times" charset="0"/>
              <a:ea typeface="+mn-ea"/>
              <a:cs typeface="+mn-cs"/>
            </a:endParaRPr>
          </a:p>
        </p:txBody>
      </p:sp>
      <p:sp>
        <p:nvSpPr>
          <p:cNvPr id="5" name="Date Placeholder 4"/>
          <p:cNvSpPr>
            <a:spLocks noGrp="1"/>
          </p:cNvSpPr>
          <p:nvPr>
            <p:ph type="dt" idx="11"/>
          </p:nvPr>
        </p:nvSpPr>
        <p:spPr/>
        <p:txBody>
          <a:bodyPr/>
          <a:lstStyle/>
          <a:p>
            <a:pPr>
              <a:defRPr/>
            </a:pPr>
            <a:r>
              <a:rPr lang="en-US" smtClean="0"/>
              <a:t>04/09/2018</a:t>
            </a:r>
            <a:endParaRPr lang="fr-FR"/>
          </a:p>
        </p:txBody>
      </p:sp>
    </p:spTree>
    <p:extLst>
      <p:ext uri="{BB962C8B-B14F-4D97-AF65-F5344CB8AC3E}">
        <p14:creationId xmlns:p14="http://schemas.microsoft.com/office/powerpoint/2010/main" val="298410994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sym typeface="Wingdings" panose="05000000000000000000" pitchFamily="2" charset="2"/>
              </a:rPr>
              <a:t>Administrative fines shall be effective, proportionate and dissuasive + shall depend on the circumstances of each individual case</a:t>
            </a:r>
            <a:endParaRPr lang="fr-FR" baseline="0" dirty="0" smtClean="0">
              <a:sym typeface="Wingdings" panose="05000000000000000000" pitchFamily="2" charset="2"/>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7482A44-E8EC-483F-BFAA-D3BEA7FEAE89}" type="slidenum">
              <a:rPr kumimoji="0" lang="fr-FR"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79</a:t>
            </a:fld>
            <a:endParaRPr kumimoji="0" lang="fr-FR" sz="1200" b="0" i="0" u="none" strike="noStrike" kern="1200" cap="none" spc="0" normalizeH="0" baseline="0" noProof="0">
              <a:ln>
                <a:noFill/>
              </a:ln>
              <a:solidFill>
                <a:srgbClr val="000000"/>
              </a:solidFill>
              <a:effectLst/>
              <a:uLnTx/>
              <a:uFillTx/>
              <a:latin typeface="Times" charset="0"/>
              <a:ea typeface="+mn-ea"/>
              <a:cs typeface="+mn-cs"/>
            </a:endParaRPr>
          </a:p>
        </p:txBody>
      </p:sp>
      <p:sp>
        <p:nvSpPr>
          <p:cNvPr id="5" name="Date Placeholder 4"/>
          <p:cNvSpPr>
            <a:spLocks noGrp="1"/>
          </p:cNvSpPr>
          <p:nvPr>
            <p:ph type="dt" idx="11"/>
          </p:nvPr>
        </p:nvSpPr>
        <p:spPr/>
        <p:txBody>
          <a:bodyPr/>
          <a:lstStyle/>
          <a:p>
            <a:pPr>
              <a:defRPr/>
            </a:pPr>
            <a:r>
              <a:rPr lang="en-US" smtClean="0"/>
              <a:t>04/09/2018</a:t>
            </a:r>
            <a:endParaRPr lang="fr-FR"/>
          </a:p>
        </p:txBody>
      </p:sp>
    </p:spTree>
    <p:extLst>
      <p:ext uri="{BB962C8B-B14F-4D97-AF65-F5344CB8AC3E}">
        <p14:creationId xmlns:p14="http://schemas.microsoft.com/office/powerpoint/2010/main" val="320503498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b-LU"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7482A44-E8EC-483F-BFAA-D3BEA7FEAE89}" type="slidenum">
              <a:rPr kumimoji="0" lang="fr-FR"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80</a:t>
            </a:fld>
            <a:endParaRPr kumimoji="0" lang="fr-FR" sz="12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5" name="Date Placeholder 4"/>
          <p:cNvSpPr>
            <a:spLocks noGrp="1"/>
          </p:cNvSpPr>
          <p:nvPr>
            <p:ph type="dt" idx="11"/>
          </p:nvPr>
        </p:nvSpPr>
        <p:spPr/>
        <p:txBody>
          <a:bodyPr/>
          <a:lstStyle/>
          <a:p>
            <a:pPr>
              <a:defRPr/>
            </a:pPr>
            <a:r>
              <a:rPr lang="en-US" smtClean="0"/>
              <a:t>04/09/2018</a:t>
            </a:r>
            <a:endParaRPr lang="fr-FR"/>
          </a:p>
        </p:txBody>
      </p:sp>
    </p:spTree>
    <p:extLst>
      <p:ext uri="{BB962C8B-B14F-4D97-AF65-F5344CB8AC3E}">
        <p14:creationId xmlns:p14="http://schemas.microsoft.com/office/powerpoint/2010/main" val="206207919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smtClean="0"/>
              <a:t>2017_:</a:t>
            </a:r>
            <a:r>
              <a:rPr lang="en-US" u="none" baseline="0" dirty="0" smtClean="0"/>
              <a:t> 200 complaints, majority concern lawfulness of certain </a:t>
            </a:r>
            <a:r>
              <a:rPr lang="en-US" u="none" baseline="0" dirty="0" err="1" smtClean="0"/>
              <a:t>adm</a:t>
            </a:r>
            <a:r>
              <a:rPr lang="en-US" u="none" baseline="0" dirty="0" smtClean="0"/>
              <a:t> / commercial </a:t>
            </a:r>
            <a:r>
              <a:rPr lang="en-US" u="none" baseline="0" dirty="0" err="1" smtClean="0"/>
              <a:t>practises</a:t>
            </a:r>
            <a:endParaRPr lang="en-US" u="none" dirty="0"/>
          </a:p>
        </p:txBody>
      </p:sp>
      <p:sp>
        <p:nvSpPr>
          <p:cNvPr id="4" name="Date Placeholder 3"/>
          <p:cNvSpPr>
            <a:spLocks noGrp="1"/>
          </p:cNvSpPr>
          <p:nvPr>
            <p:ph type="dt" idx="10"/>
          </p:nvPr>
        </p:nvSpPr>
        <p:spPr/>
        <p:txBody>
          <a:bodyPr/>
          <a:lstStyle/>
          <a:p>
            <a:pPr>
              <a:defRPr/>
            </a:pPr>
            <a:r>
              <a:rPr lang="en-US" smtClean="0"/>
              <a:t>04/09/2018</a:t>
            </a:r>
            <a:endParaRPr lang="fr-FR"/>
          </a:p>
        </p:txBody>
      </p:sp>
    </p:spTree>
    <p:extLst>
      <p:ext uri="{BB962C8B-B14F-4D97-AF65-F5344CB8AC3E}">
        <p14:creationId xmlns:p14="http://schemas.microsoft.com/office/powerpoint/2010/main" val="129135361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fr-FR" dirty="0" smtClean="0"/>
              <a:t>2017:</a:t>
            </a:r>
            <a:r>
              <a:rPr lang="fr-FR" baseline="0" dirty="0" smtClean="0"/>
              <a:t> 520 information </a:t>
            </a:r>
            <a:r>
              <a:rPr lang="fr-FR" baseline="0" dirty="0" err="1" smtClean="0"/>
              <a:t>requests</a:t>
            </a:r>
            <a:r>
              <a:rPr lang="fr-FR" baseline="0" dirty="0" smtClean="0"/>
              <a:t>, </a:t>
            </a:r>
            <a:r>
              <a:rPr lang="fr-FR" baseline="0" dirty="0" err="1" smtClean="0"/>
              <a:t>half</a:t>
            </a:r>
            <a:r>
              <a:rPr lang="fr-FR" baseline="0" dirty="0" smtClean="0"/>
              <a:t> of </a:t>
            </a:r>
            <a:r>
              <a:rPr lang="fr-FR" baseline="0" dirty="0" err="1" smtClean="0"/>
              <a:t>them</a:t>
            </a:r>
            <a:r>
              <a:rPr lang="fr-FR" baseline="0" dirty="0" smtClean="0"/>
              <a:t> came </a:t>
            </a:r>
            <a:r>
              <a:rPr lang="fr-FR" baseline="0" dirty="0" err="1" smtClean="0"/>
              <a:t>from</a:t>
            </a:r>
            <a:r>
              <a:rPr lang="fr-FR" baseline="0" dirty="0" smtClean="0"/>
              <a:t> </a:t>
            </a:r>
            <a:r>
              <a:rPr lang="fr-FR" baseline="0" dirty="0" err="1" smtClean="0"/>
              <a:t>companies</a:t>
            </a:r>
            <a:r>
              <a:rPr lang="fr-FR" baseline="0" dirty="0" smtClean="0"/>
              <a:t>, but </a:t>
            </a:r>
            <a:r>
              <a:rPr lang="fr-FR" baseline="0" dirty="0" err="1" smtClean="0"/>
              <a:t>also</a:t>
            </a:r>
            <a:r>
              <a:rPr lang="fr-FR" baseline="0" dirty="0" smtClean="0"/>
              <a:t> a lot </a:t>
            </a:r>
            <a:r>
              <a:rPr lang="fr-FR" baseline="0" dirty="0" err="1" smtClean="0"/>
              <a:t>from</a:t>
            </a:r>
            <a:r>
              <a:rPr lang="fr-FR" baseline="0" dirty="0" smtClean="0"/>
              <a:t> </a:t>
            </a:r>
            <a:r>
              <a:rPr lang="fr-FR" baseline="0" dirty="0" err="1" smtClean="0"/>
              <a:t>citizens</a:t>
            </a:r>
            <a:r>
              <a:rPr lang="fr-FR" baseline="0" dirty="0" smtClean="0"/>
              <a:t>, as </a:t>
            </a:r>
            <a:r>
              <a:rPr lang="fr-FR" baseline="0" dirty="0" err="1" smtClean="0"/>
              <a:t>well</a:t>
            </a:r>
            <a:r>
              <a:rPr lang="fr-FR" baseline="0" dirty="0" smtClean="0"/>
              <a:t> as </a:t>
            </a:r>
            <a:r>
              <a:rPr lang="fr-FR" baseline="0" dirty="0" err="1" smtClean="0"/>
              <a:t>from</a:t>
            </a:r>
            <a:r>
              <a:rPr lang="fr-FR" baseline="0" dirty="0" smtClean="0"/>
              <a:t> public institutions and </a:t>
            </a:r>
            <a:r>
              <a:rPr lang="fr-FR" baseline="0" dirty="0" err="1" smtClean="0"/>
              <a:t>also</a:t>
            </a:r>
            <a:r>
              <a:rPr lang="fr-FR" baseline="0" dirty="0" smtClean="0"/>
              <a:t> </a:t>
            </a:r>
            <a:r>
              <a:rPr lang="fr-FR" baseline="0" dirty="0" err="1" smtClean="0"/>
              <a:t>from</a:t>
            </a:r>
            <a:r>
              <a:rPr lang="fr-FR" baseline="0" dirty="0" smtClean="0"/>
              <a:t> </a:t>
            </a:r>
            <a:r>
              <a:rPr lang="fr-FR" baseline="0" dirty="0" err="1" smtClean="0"/>
              <a:t>different</a:t>
            </a:r>
            <a:r>
              <a:rPr lang="fr-FR" baseline="0" dirty="0" smtClean="0"/>
              <a:t> </a:t>
            </a:r>
            <a:r>
              <a:rPr lang="fr-FR" baseline="0" dirty="0" err="1" smtClean="0"/>
              <a:t>laywers</a:t>
            </a:r>
            <a:endParaRPr lang="fr-FR" baseline="0" dirty="0" smtClean="0"/>
          </a:p>
          <a:p>
            <a:pPr marL="0" indent="0">
              <a:buFontTx/>
              <a:buNone/>
            </a:pPr>
            <a:r>
              <a:rPr lang="fr-FR" baseline="0" dirty="0" smtClean="0"/>
              <a:t>-</a:t>
            </a:r>
            <a:r>
              <a:rPr lang="fr-FR" baseline="0" dirty="0" err="1" smtClean="0"/>
              <a:t>most</a:t>
            </a:r>
            <a:r>
              <a:rPr lang="fr-FR" baseline="0" dirty="0" smtClean="0"/>
              <a:t> questions </a:t>
            </a:r>
            <a:r>
              <a:rPr lang="fr-FR" baseline="0" dirty="0" err="1" smtClean="0"/>
              <a:t>concerning</a:t>
            </a:r>
            <a:r>
              <a:rPr lang="fr-FR" baseline="0" dirty="0" smtClean="0"/>
              <a:t> </a:t>
            </a:r>
            <a:r>
              <a:rPr lang="fr-FR" baseline="0" dirty="0" err="1" smtClean="0"/>
              <a:t>logically</a:t>
            </a:r>
            <a:r>
              <a:rPr lang="fr-FR" baseline="0" dirty="0" smtClean="0"/>
              <a:t> the GDPR, but a lot of </a:t>
            </a:r>
            <a:r>
              <a:rPr lang="fr-FR" baseline="0" dirty="0" err="1" smtClean="0"/>
              <a:t>different</a:t>
            </a:r>
            <a:r>
              <a:rPr lang="fr-FR" baseline="0" dirty="0" smtClean="0"/>
              <a:t> topics (monitoring at the </a:t>
            </a:r>
            <a:r>
              <a:rPr lang="fr-FR" baseline="0" dirty="0" err="1" smtClean="0"/>
              <a:t>workplace</a:t>
            </a:r>
            <a:r>
              <a:rPr lang="fr-FR" baseline="0" dirty="0" smtClean="0"/>
              <a:t>, </a:t>
            </a:r>
            <a:r>
              <a:rPr lang="fr-FR" baseline="0" dirty="0" err="1" smtClean="0"/>
              <a:t>keep</a:t>
            </a:r>
            <a:r>
              <a:rPr lang="fr-FR" baseline="0" dirty="0" smtClean="0"/>
              <a:t> a </a:t>
            </a:r>
            <a:r>
              <a:rPr lang="fr-FR" baseline="0" dirty="0" err="1" smtClean="0"/>
              <a:t>recourd</a:t>
            </a:r>
            <a:r>
              <a:rPr lang="fr-FR" baseline="0" dirty="0" smtClean="0"/>
              <a:t> of </a:t>
            </a:r>
            <a:r>
              <a:rPr lang="fr-FR" baseline="0" dirty="0" err="1" smtClean="0"/>
              <a:t>processing</a:t>
            </a:r>
            <a:r>
              <a:rPr lang="fr-FR" baseline="0" dirty="0" smtClean="0"/>
              <a:t> </a:t>
            </a:r>
            <a:r>
              <a:rPr lang="fr-FR" baseline="0" dirty="0" err="1" smtClean="0"/>
              <a:t>activities</a:t>
            </a:r>
            <a:r>
              <a:rPr lang="fr-FR" baseline="0" dirty="0" smtClean="0"/>
              <a:t>, nomination of a DPO, </a:t>
            </a:r>
            <a:r>
              <a:rPr lang="fr-FR" baseline="0" dirty="0" err="1" smtClean="0"/>
              <a:t>prior</a:t>
            </a:r>
            <a:r>
              <a:rPr lang="fr-FR" baseline="0" dirty="0" smtClean="0"/>
              <a:t> </a:t>
            </a:r>
            <a:r>
              <a:rPr lang="fr-FR" baseline="0" dirty="0" err="1" smtClean="0"/>
              <a:t>formalities</a:t>
            </a:r>
            <a:r>
              <a:rPr lang="fr-FR" baseline="0" dirty="0" smtClean="0"/>
              <a:t> vs </a:t>
            </a:r>
            <a:r>
              <a:rPr lang="fr-FR" baseline="0" dirty="0" err="1" smtClean="0"/>
              <a:t>reinforced</a:t>
            </a:r>
            <a:r>
              <a:rPr lang="fr-FR" baseline="0" dirty="0" smtClean="0"/>
              <a:t> investigations by the CNPD, a lot of questions </a:t>
            </a:r>
            <a:r>
              <a:rPr lang="fr-FR" baseline="0" dirty="0" err="1" smtClean="0"/>
              <a:t>concerning</a:t>
            </a:r>
            <a:r>
              <a:rPr lang="fr-FR" baseline="0" dirty="0" smtClean="0"/>
              <a:t> the </a:t>
            </a:r>
            <a:r>
              <a:rPr lang="fr-FR" baseline="0" dirty="0" err="1" smtClean="0"/>
              <a:t>financial</a:t>
            </a:r>
            <a:r>
              <a:rPr lang="fr-FR" baseline="0" dirty="0" smtClean="0"/>
              <a:t> </a:t>
            </a:r>
            <a:r>
              <a:rPr lang="fr-FR" baseline="0" dirty="0" err="1" smtClean="0"/>
              <a:t>sector</a:t>
            </a:r>
            <a:r>
              <a:rPr lang="fr-FR" baseline="0" dirty="0" smtClean="0"/>
              <a:t> as </a:t>
            </a:r>
            <a:r>
              <a:rPr lang="fr-FR" baseline="0" dirty="0" err="1" smtClean="0"/>
              <a:t>well</a:t>
            </a:r>
            <a:r>
              <a:rPr lang="fr-FR" baseline="0" dirty="0" smtClean="0"/>
              <a:t> as the </a:t>
            </a:r>
            <a:r>
              <a:rPr lang="fr-FR" baseline="0" dirty="0" err="1" smtClean="0"/>
              <a:t>medical</a:t>
            </a:r>
            <a:r>
              <a:rPr lang="fr-FR" baseline="0" dirty="0" smtClean="0"/>
              <a:t> data)</a:t>
            </a:r>
            <a:endParaRPr lang="fr-FR" dirty="0" smtClean="0"/>
          </a:p>
        </p:txBody>
      </p:sp>
      <p:sp>
        <p:nvSpPr>
          <p:cNvPr id="4" name="Date Placeholder 3"/>
          <p:cNvSpPr>
            <a:spLocks noGrp="1"/>
          </p:cNvSpPr>
          <p:nvPr>
            <p:ph type="dt" idx="10"/>
          </p:nvPr>
        </p:nvSpPr>
        <p:spPr/>
        <p:txBody>
          <a:bodyPr/>
          <a:lstStyle/>
          <a:p>
            <a:pPr>
              <a:defRPr/>
            </a:pPr>
            <a:r>
              <a:rPr lang="en-US" smtClean="0"/>
              <a:t>04/09/2018</a:t>
            </a:r>
            <a:endParaRPr lang="fr-FR"/>
          </a:p>
        </p:txBody>
      </p:sp>
    </p:spTree>
    <p:extLst>
      <p:ext uri="{BB962C8B-B14F-4D97-AF65-F5344CB8AC3E}">
        <p14:creationId xmlns:p14="http://schemas.microsoft.com/office/powerpoint/2010/main" val="3733458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fr-LU" sz="1200" dirty="0" smtClean="0"/>
              <a:t>DO: </a:t>
            </a:r>
            <a:r>
              <a:rPr lang="fr-LU" sz="1200" dirty="0" err="1" smtClean="0"/>
              <a:t>read</a:t>
            </a:r>
            <a:r>
              <a:rPr lang="fr-LU" sz="1200" dirty="0" smtClean="0"/>
              <a:t> </a:t>
            </a:r>
            <a:r>
              <a:rPr lang="fr-LU" sz="1200" dirty="0" err="1" smtClean="0"/>
              <a:t>definition</a:t>
            </a:r>
            <a:r>
              <a:rPr lang="fr-LU" sz="1200" dirty="0" smtClean="0"/>
              <a:t>. This </a:t>
            </a:r>
            <a:r>
              <a:rPr lang="fr-LU" sz="1200" dirty="0" err="1" smtClean="0"/>
              <a:t>definition</a:t>
            </a:r>
            <a:r>
              <a:rPr lang="fr-LU" sz="1200" dirty="0" smtClean="0"/>
              <a:t> </a:t>
            </a:r>
            <a:r>
              <a:rPr lang="fr-LU" sz="1200" dirty="0" err="1" smtClean="0"/>
              <a:t>is</a:t>
            </a:r>
            <a:r>
              <a:rPr lang="fr-LU" sz="1200" dirty="0" smtClean="0"/>
              <a:t> </a:t>
            </a:r>
            <a:r>
              <a:rPr lang="fr-LU" sz="1200" dirty="0" err="1" smtClean="0"/>
              <a:t>very</a:t>
            </a:r>
            <a:r>
              <a:rPr lang="fr-LU" sz="1200" baseline="0" dirty="0" smtClean="0"/>
              <a:t> important as </a:t>
            </a:r>
            <a:r>
              <a:rPr lang="fr-LU" sz="1200" baseline="0" dirty="0" err="1" smtClean="0"/>
              <a:t>it</a:t>
            </a:r>
            <a:r>
              <a:rPr lang="fr-LU" sz="1200" baseline="0" dirty="0" smtClean="0"/>
              <a:t> </a:t>
            </a:r>
            <a:r>
              <a:rPr lang="fr-LU" sz="1200" baseline="0" dirty="0" err="1" smtClean="0"/>
              <a:t>defines</a:t>
            </a:r>
            <a:r>
              <a:rPr lang="fr-LU" sz="1200" baseline="0" dirty="0" smtClean="0"/>
              <a:t> the </a:t>
            </a:r>
            <a:r>
              <a:rPr lang="fr-LU" sz="1200" baseline="0" dirty="0" err="1" smtClean="0"/>
              <a:t>GDPR’s</a:t>
            </a:r>
            <a:r>
              <a:rPr lang="fr-LU" sz="1200" baseline="0" dirty="0" smtClean="0"/>
              <a:t> scope of application.</a:t>
            </a:r>
            <a:endParaRPr lang="fr-LU" sz="1200" dirty="0" smtClean="0"/>
          </a:p>
          <a:p>
            <a:endParaRPr lang="fr-LU" sz="1200" dirty="0" smtClean="0"/>
          </a:p>
          <a:p>
            <a:r>
              <a:rPr lang="fr-LU" sz="1200" dirty="0" smtClean="0"/>
              <a:t>One </a:t>
            </a:r>
            <a:r>
              <a:rPr lang="fr-LU" sz="1200" dirty="0" err="1" smtClean="0"/>
              <a:t>can</a:t>
            </a:r>
            <a:r>
              <a:rPr lang="fr-LU" sz="1200" dirty="0" smtClean="0"/>
              <a:t> </a:t>
            </a:r>
            <a:r>
              <a:rPr lang="fr-LU" sz="1200" dirty="0" err="1" smtClean="0"/>
              <a:t>encounter</a:t>
            </a:r>
            <a:r>
              <a:rPr lang="fr-LU" sz="1200" dirty="0" smtClean="0"/>
              <a:t> </a:t>
            </a:r>
            <a:r>
              <a:rPr lang="fr-LU" sz="1200" dirty="0" err="1" smtClean="0"/>
              <a:t>many</a:t>
            </a:r>
            <a:r>
              <a:rPr lang="fr-LU" sz="1200" dirty="0" smtClean="0"/>
              <a:t> data types, but as </a:t>
            </a:r>
            <a:r>
              <a:rPr lang="fr-LU" sz="1200" dirty="0" err="1" smtClean="0"/>
              <a:t>soon</a:t>
            </a:r>
            <a:r>
              <a:rPr lang="fr-LU" sz="1200" dirty="0" smtClean="0"/>
              <a:t> as </a:t>
            </a:r>
            <a:r>
              <a:rPr lang="fr-LU" sz="1200" dirty="0" err="1" smtClean="0"/>
              <a:t>it</a:t>
            </a:r>
            <a:r>
              <a:rPr lang="fr-LU" sz="1200" dirty="0" smtClean="0"/>
              <a:t> </a:t>
            </a:r>
            <a:r>
              <a:rPr lang="fr-LU" sz="1200" dirty="0" err="1" smtClean="0"/>
              <a:t>enters</a:t>
            </a:r>
            <a:r>
              <a:rPr lang="fr-LU" sz="1200" baseline="0" dirty="0" smtClean="0"/>
              <a:t> the </a:t>
            </a:r>
            <a:r>
              <a:rPr lang="fr-LU" sz="1200" baseline="0" dirty="0" err="1" smtClean="0"/>
              <a:t>framework</a:t>
            </a:r>
            <a:r>
              <a:rPr lang="fr-LU" sz="1200" baseline="0" dirty="0" smtClean="0"/>
              <a:t> of the </a:t>
            </a:r>
            <a:r>
              <a:rPr lang="fr-LU" sz="1200" baseline="0" dirty="0" err="1" smtClean="0"/>
              <a:t>definition</a:t>
            </a:r>
            <a:r>
              <a:rPr lang="fr-LU" sz="1200" baseline="0" dirty="0" smtClean="0"/>
              <a:t> of « </a:t>
            </a:r>
            <a:r>
              <a:rPr lang="fr-LU" sz="1200" baseline="0" dirty="0" err="1" smtClean="0"/>
              <a:t>personal</a:t>
            </a:r>
            <a:r>
              <a:rPr lang="fr-LU" sz="1200" baseline="0" dirty="0" smtClean="0"/>
              <a:t> data », the </a:t>
            </a:r>
            <a:r>
              <a:rPr lang="fr-LU" sz="1200" baseline="0" dirty="0" err="1" smtClean="0"/>
              <a:t>specific</a:t>
            </a:r>
            <a:r>
              <a:rPr lang="fr-LU" sz="1200" baseline="0" dirty="0" smtClean="0"/>
              <a:t> </a:t>
            </a:r>
            <a:r>
              <a:rPr lang="fr-LU" sz="1200" baseline="0" dirty="0" err="1" smtClean="0"/>
              <a:t>legal</a:t>
            </a:r>
            <a:r>
              <a:rPr lang="fr-LU" sz="1200" baseline="0" dirty="0" smtClean="0"/>
              <a:t> </a:t>
            </a:r>
            <a:r>
              <a:rPr lang="fr-LU" sz="1200" baseline="0" dirty="0" err="1" smtClean="0"/>
              <a:t>regime</a:t>
            </a:r>
            <a:r>
              <a:rPr lang="fr-LU" sz="1200" baseline="0" dirty="0" smtClean="0"/>
              <a:t> of GDPR </a:t>
            </a:r>
            <a:r>
              <a:rPr lang="fr-LU" sz="1200" baseline="0" dirty="0" err="1" smtClean="0"/>
              <a:t>will</a:t>
            </a:r>
            <a:r>
              <a:rPr lang="fr-LU" sz="1200" baseline="0" dirty="0" smtClean="0"/>
              <a:t> </a:t>
            </a:r>
            <a:r>
              <a:rPr lang="fr-LU" sz="1200" baseline="0" dirty="0" err="1" smtClean="0"/>
              <a:t>be</a:t>
            </a:r>
            <a:r>
              <a:rPr lang="fr-LU" sz="1200" baseline="0" dirty="0" smtClean="0"/>
              <a:t> applicable</a:t>
            </a:r>
          </a:p>
          <a:p>
            <a:endParaRPr lang="fr-LU" sz="1200" baseline="0" dirty="0" smtClean="0"/>
          </a:p>
          <a:p>
            <a:r>
              <a:rPr lang="fr-LU" sz="1200" baseline="0" dirty="0" smtClean="0"/>
              <a:t>DO: </a:t>
            </a:r>
            <a:r>
              <a:rPr lang="fr-LU" sz="1200" baseline="0" dirty="0" err="1" smtClean="0"/>
              <a:t>read</a:t>
            </a:r>
            <a:r>
              <a:rPr lang="fr-LU" sz="1200" baseline="0" dirty="0" smtClean="0"/>
              <a:t> the </a:t>
            </a:r>
            <a:r>
              <a:rPr lang="fr-LU" sz="1200" baseline="0" dirty="0" err="1" smtClean="0"/>
              <a:t>rest</a:t>
            </a:r>
            <a:r>
              <a:rPr lang="fr-LU" sz="1200" baseline="0" dirty="0" smtClean="0"/>
              <a:t> of the </a:t>
            </a:r>
            <a:r>
              <a:rPr lang="fr-LU" sz="1200" baseline="0" dirty="0" err="1" smtClean="0"/>
              <a:t>definition</a:t>
            </a:r>
            <a:r>
              <a:rPr lang="fr-LU" sz="1200" baseline="0" dirty="0" smtClean="0"/>
              <a:t> – </a:t>
            </a:r>
            <a:r>
              <a:rPr lang="fr-LU" sz="1200" baseline="0" dirty="0" err="1" smtClean="0"/>
              <a:t>insist</a:t>
            </a:r>
            <a:r>
              <a:rPr lang="fr-LU" sz="1200" baseline="0" dirty="0" smtClean="0"/>
              <a:t> on the « identifiable »</a:t>
            </a:r>
          </a:p>
          <a:p>
            <a:endParaRPr lang="fr-LU" sz="1200" baseline="0" dirty="0" smtClean="0"/>
          </a:p>
          <a:p>
            <a:r>
              <a:rPr lang="en-US" sz="1200" kern="1200" dirty="0" smtClean="0">
                <a:solidFill>
                  <a:schemeClr val="tx1"/>
                </a:solidFill>
                <a:effectLst/>
                <a:latin typeface="Times" charset="0"/>
                <a:ea typeface="+mn-ea"/>
                <a:cs typeface="Arial" charset="0"/>
              </a:rPr>
              <a:t>“</a:t>
            </a:r>
            <a:r>
              <a:rPr lang="en-US" sz="1200" i="1" kern="1200" dirty="0" smtClean="0">
                <a:solidFill>
                  <a:schemeClr val="tx1"/>
                </a:solidFill>
                <a:effectLst/>
                <a:latin typeface="Times" charset="0"/>
                <a:ea typeface="+mn-ea"/>
                <a:cs typeface="Arial" charset="0"/>
              </a:rPr>
              <a:t>an identifiable natural person is one who can be identified, directly or indirectly, in particular by reference to an identifier such as a name, an identification number, location data, an online identifier or to one or more factors specific to the physical, physiological, genetic, mental, economic, cultural or social identity of that natural person</a:t>
            </a:r>
            <a:r>
              <a:rPr lang="en-US" sz="1200" kern="1200" dirty="0" smtClean="0">
                <a:solidFill>
                  <a:schemeClr val="tx1"/>
                </a:solidFill>
                <a:effectLst/>
                <a:latin typeface="Times" charset="0"/>
                <a:ea typeface="+mn-ea"/>
                <a:cs typeface="Arial" charset="0"/>
              </a:rPr>
              <a:t>” (GDPR definition)</a:t>
            </a:r>
          </a:p>
          <a:p>
            <a:endParaRPr lang="fr-LU" sz="1200" dirty="0" smtClean="0"/>
          </a:p>
          <a:p>
            <a:r>
              <a:rPr lang="fr-LU" sz="1200" dirty="0" smtClean="0"/>
              <a:t>DO: </a:t>
            </a:r>
            <a:r>
              <a:rPr lang="fr-LU" sz="1200" dirty="0" err="1" smtClean="0"/>
              <a:t>make</a:t>
            </a:r>
            <a:r>
              <a:rPr lang="fr-LU" sz="1200" dirty="0" smtClean="0"/>
              <a:t> </a:t>
            </a:r>
            <a:r>
              <a:rPr lang="fr-LU" sz="1200" dirty="0" err="1" smtClean="0"/>
              <a:t>link</a:t>
            </a:r>
            <a:r>
              <a:rPr lang="fr-LU" sz="1200" baseline="0" dirty="0" smtClean="0"/>
              <a:t> </a:t>
            </a:r>
            <a:r>
              <a:rPr lang="fr-LU" sz="1200" baseline="0" dirty="0" err="1" smtClean="0"/>
              <a:t>with</a:t>
            </a:r>
            <a:r>
              <a:rPr lang="fr-LU" sz="1200" baseline="0" dirty="0" smtClean="0"/>
              <a:t> the brainstorming exercice</a:t>
            </a:r>
          </a:p>
          <a:p>
            <a:endParaRPr lang="en-US" sz="1200" dirty="0" smtClean="0"/>
          </a:p>
          <a:p>
            <a:endParaRPr lang="fr-FR" dirty="0"/>
          </a:p>
        </p:txBody>
      </p:sp>
      <p:sp>
        <p:nvSpPr>
          <p:cNvPr id="4" name="Slide Number Placeholder 3"/>
          <p:cNvSpPr>
            <a:spLocks noGrp="1"/>
          </p:cNvSpPr>
          <p:nvPr>
            <p:ph type="sldNum" sz="quarter" idx="10"/>
          </p:nvPr>
        </p:nvSpPr>
        <p:spPr/>
        <p:txBody>
          <a:bodyPr/>
          <a:lstStyle/>
          <a:p>
            <a:pPr>
              <a:defRPr/>
            </a:pPr>
            <a:fld id="{F7482A44-E8EC-483F-BFAA-D3BEA7FEAE89}" type="slidenum">
              <a:rPr lang="fr-FR" smtClean="0"/>
              <a:pPr>
                <a:defRPr/>
              </a:pPr>
              <a:t>8</a:t>
            </a:fld>
            <a:endParaRPr lang="fr-FR"/>
          </a:p>
        </p:txBody>
      </p:sp>
    </p:spTree>
    <p:extLst>
      <p:ext uri="{BB962C8B-B14F-4D97-AF65-F5344CB8AC3E}">
        <p14:creationId xmlns:p14="http://schemas.microsoft.com/office/powerpoint/2010/main" val="428270392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fr-FR" dirty="0" smtClean="0"/>
              <a:t>-</a:t>
            </a:r>
            <a:r>
              <a:rPr lang="fr-FR" dirty="0" err="1" smtClean="0"/>
              <a:t>slight</a:t>
            </a:r>
            <a:r>
              <a:rPr lang="fr-FR" dirty="0" smtClean="0"/>
              <a:t> </a:t>
            </a:r>
            <a:r>
              <a:rPr lang="fr-FR" dirty="0" err="1" smtClean="0"/>
              <a:t>decrease</a:t>
            </a:r>
            <a:r>
              <a:rPr lang="fr-FR" dirty="0" smtClean="0"/>
              <a:t> (22) in </a:t>
            </a:r>
            <a:r>
              <a:rPr lang="fr-FR" dirty="0" err="1" smtClean="0"/>
              <a:t>comparison</a:t>
            </a:r>
            <a:r>
              <a:rPr lang="fr-FR" dirty="0" smtClean="0"/>
              <a:t> </a:t>
            </a:r>
            <a:r>
              <a:rPr lang="fr-FR" dirty="0" err="1" smtClean="0"/>
              <a:t>with</a:t>
            </a:r>
            <a:r>
              <a:rPr lang="fr-FR" dirty="0" smtClean="0"/>
              <a:t> 2017, but </a:t>
            </a:r>
            <a:r>
              <a:rPr lang="fr-FR" dirty="0" err="1" smtClean="0"/>
              <a:t>that</a:t>
            </a:r>
            <a:r>
              <a:rPr lang="fr-FR" dirty="0" smtClean="0"/>
              <a:t> </a:t>
            </a:r>
            <a:r>
              <a:rPr lang="fr-FR" dirty="0" err="1" smtClean="0"/>
              <a:t>was</a:t>
            </a:r>
            <a:r>
              <a:rPr lang="fr-FR" dirty="0" smtClean="0"/>
              <a:t> </a:t>
            </a:r>
            <a:r>
              <a:rPr lang="fr-FR" dirty="0" err="1" smtClean="0"/>
              <a:t>really</a:t>
            </a:r>
            <a:r>
              <a:rPr lang="fr-FR" dirty="0" smtClean="0"/>
              <a:t> an </a:t>
            </a:r>
            <a:r>
              <a:rPr lang="fr-FR" dirty="0" err="1" smtClean="0"/>
              <a:t>exceptional</a:t>
            </a:r>
            <a:r>
              <a:rPr lang="fr-FR" baseline="0" dirty="0" smtClean="0"/>
              <a:t> high </a:t>
            </a:r>
            <a:r>
              <a:rPr lang="fr-FR" baseline="0" dirty="0" err="1" smtClean="0"/>
              <a:t>amount</a:t>
            </a:r>
            <a:r>
              <a:rPr lang="fr-FR" baseline="0" dirty="0" smtClean="0"/>
              <a:t> of opinions (30), ex: bill n° 7128: </a:t>
            </a:r>
            <a:r>
              <a:rPr lang="fr-FR" baseline="0" dirty="0" err="1" smtClean="0"/>
              <a:t>fight</a:t>
            </a:r>
            <a:r>
              <a:rPr lang="fr-FR" baseline="0" dirty="0" smtClean="0"/>
              <a:t> </a:t>
            </a:r>
            <a:r>
              <a:rPr lang="fr-FR" baseline="0" dirty="0" err="1" smtClean="0"/>
              <a:t>against</a:t>
            </a:r>
            <a:r>
              <a:rPr lang="fr-FR" baseline="0" dirty="0" smtClean="0"/>
              <a:t> money </a:t>
            </a:r>
            <a:r>
              <a:rPr lang="fr-FR" baseline="0" dirty="0" err="1" smtClean="0"/>
              <a:t>laundering</a:t>
            </a:r>
            <a:r>
              <a:rPr lang="fr-FR" baseline="0" dirty="0" smtClean="0"/>
              <a:t> and </a:t>
            </a:r>
            <a:r>
              <a:rPr lang="fr-FR" baseline="0" dirty="0" err="1" smtClean="0"/>
              <a:t>financinf</a:t>
            </a:r>
            <a:r>
              <a:rPr lang="fr-FR" baseline="0" dirty="0" smtClean="0"/>
              <a:t> of </a:t>
            </a:r>
            <a:r>
              <a:rPr lang="fr-FR" baseline="0" dirty="0" err="1" smtClean="0"/>
              <a:t>terrorism</a:t>
            </a:r>
            <a:r>
              <a:rPr lang="fr-FR" baseline="0" dirty="0" smtClean="0"/>
              <a:t>, bill n°7168 </a:t>
            </a:r>
            <a:r>
              <a:rPr lang="fr-FR" baseline="0" dirty="0" err="1" smtClean="0"/>
              <a:t>concerning</a:t>
            </a:r>
            <a:r>
              <a:rPr lang="fr-FR" baseline="0" dirty="0" smtClean="0"/>
              <a:t> the protection of </a:t>
            </a:r>
            <a:r>
              <a:rPr lang="fr-FR" baseline="0" dirty="0" err="1" smtClean="0"/>
              <a:t>your</a:t>
            </a:r>
            <a:r>
              <a:rPr lang="fr-FR" baseline="0" dirty="0" smtClean="0"/>
              <a:t> data in </a:t>
            </a:r>
            <a:r>
              <a:rPr lang="fr-FR" baseline="0" dirty="0" err="1" smtClean="0"/>
              <a:t>criminal</a:t>
            </a:r>
            <a:r>
              <a:rPr lang="fr-FR" baseline="0" dirty="0" smtClean="0"/>
              <a:t> / national </a:t>
            </a:r>
            <a:r>
              <a:rPr lang="fr-FR" baseline="0" dirty="0" err="1" smtClean="0"/>
              <a:t>security</a:t>
            </a:r>
            <a:r>
              <a:rPr lang="fr-FR" baseline="0" dirty="0" smtClean="0"/>
              <a:t> </a:t>
            </a:r>
            <a:r>
              <a:rPr lang="fr-FR" baseline="0" dirty="0" err="1" smtClean="0"/>
              <a:t>matters</a:t>
            </a:r>
            <a:r>
              <a:rPr lang="fr-FR" baseline="0" dirty="0" smtClean="0"/>
              <a:t>, n°7136 </a:t>
            </a:r>
            <a:r>
              <a:rPr lang="fr-FR" baseline="0" dirty="0" err="1" smtClean="0"/>
              <a:t>implementing</a:t>
            </a:r>
            <a:r>
              <a:rPr lang="fr-FR" baseline="0" dirty="0" smtClean="0"/>
              <a:t> the package </a:t>
            </a:r>
            <a:r>
              <a:rPr lang="fr-FR" baseline="0" dirty="0" err="1" smtClean="0"/>
              <a:t>travel</a:t>
            </a:r>
            <a:r>
              <a:rPr lang="fr-FR" baseline="0" dirty="0" smtClean="0"/>
              <a:t> directive or n°7151 </a:t>
            </a:r>
            <a:r>
              <a:rPr lang="fr-FR" baseline="0" dirty="0" err="1" smtClean="0"/>
              <a:t>transposing</a:t>
            </a:r>
            <a:r>
              <a:rPr lang="fr-FR" baseline="0" dirty="0" smtClean="0"/>
              <a:t> the </a:t>
            </a:r>
            <a:r>
              <a:rPr lang="fr-FR" baseline="0" dirty="0" err="1" smtClean="0"/>
              <a:t>passenger</a:t>
            </a:r>
            <a:r>
              <a:rPr lang="fr-FR" baseline="0" dirty="0" smtClean="0"/>
              <a:t> </a:t>
            </a:r>
            <a:r>
              <a:rPr lang="fr-FR" baseline="0" dirty="0" err="1" smtClean="0"/>
              <a:t>name</a:t>
            </a:r>
            <a:r>
              <a:rPr lang="fr-FR" baseline="0" dirty="0" smtClean="0"/>
              <a:t> record directive</a:t>
            </a:r>
            <a:endParaRPr lang="fr-FR" dirty="0" smtClean="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7482A44-E8EC-483F-BFAA-D3BEA7FEAE89}" type="slidenum">
              <a:rPr kumimoji="0" lang="fr-FR"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83</a:t>
            </a:fld>
            <a:endParaRPr kumimoji="0" lang="fr-FR" sz="1200" b="0" i="0" u="none" strike="noStrike" kern="1200" cap="none" spc="0" normalizeH="0" baseline="0" noProof="0">
              <a:ln>
                <a:noFill/>
              </a:ln>
              <a:solidFill>
                <a:srgbClr val="000000"/>
              </a:solidFill>
              <a:effectLst/>
              <a:uLnTx/>
              <a:uFillTx/>
              <a:latin typeface="Times" charset="0"/>
              <a:ea typeface="+mn-ea"/>
              <a:cs typeface="+mn-cs"/>
            </a:endParaRPr>
          </a:p>
        </p:txBody>
      </p:sp>
      <p:sp>
        <p:nvSpPr>
          <p:cNvPr id="5" name="Date Placeholder 4"/>
          <p:cNvSpPr>
            <a:spLocks noGrp="1"/>
          </p:cNvSpPr>
          <p:nvPr>
            <p:ph type="dt" idx="11"/>
          </p:nvPr>
        </p:nvSpPr>
        <p:spPr/>
        <p:txBody>
          <a:bodyPr/>
          <a:lstStyle/>
          <a:p>
            <a:pPr>
              <a:defRPr/>
            </a:pPr>
            <a:r>
              <a:rPr lang="en-US" smtClean="0"/>
              <a:t>04/09/2018</a:t>
            </a:r>
            <a:endParaRPr lang="fr-FR"/>
          </a:p>
        </p:txBody>
      </p:sp>
    </p:spTree>
    <p:extLst>
      <p:ext uri="{BB962C8B-B14F-4D97-AF65-F5344CB8AC3E}">
        <p14:creationId xmlns:p14="http://schemas.microsoft.com/office/powerpoint/2010/main" val="681884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Réclamations</a:t>
            </a:r>
            <a:r>
              <a:rPr lang="en-US" dirty="0" smtClean="0"/>
              <a:t>: 2017: 200, 2018: 240</a:t>
            </a:r>
          </a:p>
          <a:p>
            <a:r>
              <a:rPr lang="en-US" dirty="0" smtClean="0"/>
              <a:t>DI: 520 et 818</a:t>
            </a:r>
          </a:p>
          <a:p>
            <a:r>
              <a:rPr lang="en-US" dirty="0" smtClean="0"/>
              <a:t>Avis:</a:t>
            </a:r>
            <a:r>
              <a:rPr lang="en-US" baseline="0" dirty="0" smtClean="0"/>
              <a:t> de 22 à 27</a:t>
            </a:r>
            <a:endParaRPr lang="en-US" dirty="0"/>
          </a:p>
        </p:txBody>
      </p:sp>
      <p:sp>
        <p:nvSpPr>
          <p:cNvPr id="4" name="Slide Number Placeholder 3"/>
          <p:cNvSpPr>
            <a:spLocks noGrp="1"/>
          </p:cNvSpPr>
          <p:nvPr>
            <p:ph type="sldNum" sz="quarter" idx="10"/>
          </p:nvPr>
        </p:nvSpPr>
        <p:spPr/>
        <p:txBody>
          <a:bodyPr/>
          <a:lstStyle/>
          <a:p>
            <a:pPr>
              <a:defRPr/>
            </a:pPr>
            <a:fld id="{F7482A44-E8EC-483F-BFAA-D3BEA7FEAE89}" type="slidenum">
              <a:rPr lang="fr-FR" smtClean="0"/>
              <a:pPr>
                <a:defRPr/>
              </a:pPr>
              <a:t>84</a:t>
            </a:fld>
            <a:endParaRPr lang="fr-FR"/>
          </a:p>
        </p:txBody>
      </p:sp>
    </p:spTree>
    <p:extLst>
      <p:ext uri="{BB962C8B-B14F-4D97-AF65-F5344CB8AC3E}">
        <p14:creationId xmlns:p14="http://schemas.microsoft.com/office/powerpoint/2010/main" val="27475217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7482A44-E8EC-483F-BFAA-D3BEA7FEAE89}" type="slidenum">
              <a:rPr kumimoji="0" lang="fr-FR"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85</a:t>
            </a:fld>
            <a:endParaRPr kumimoji="0" lang="fr-FR" sz="1200" b="0" i="0" u="none" strike="noStrike" kern="1200" cap="none" spc="0" normalizeH="0" baseline="0" noProof="0">
              <a:ln>
                <a:noFill/>
              </a:ln>
              <a:solidFill>
                <a:srgbClr val="000000"/>
              </a:solidFill>
              <a:effectLst/>
              <a:uLnTx/>
              <a:uFillTx/>
              <a:latin typeface="Times" charset="0"/>
              <a:ea typeface="+mn-ea"/>
              <a:cs typeface="+mn-cs"/>
            </a:endParaRPr>
          </a:p>
        </p:txBody>
      </p:sp>
      <p:sp>
        <p:nvSpPr>
          <p:cNvPr id="5" name="Date Placeholder 4"/>
          <p:cNvSpPr>
            <a:spLocks noGrp="1"/>
          </p:cNvSpPr>
          <p:nvPr>
            <p:ph type="dt" idx="11"/>
          </p:nvPr>
        </p:nvSpPr>
        <p:spPr/>
        <p:txBody>
          <a:bodyPr/>
          <a:lstStyle/>
          <a:p>
            <a:pPr>
              <a:defRPr/>
            </a:pPr>
            <a:r>
              <a:rPr lang="en-US" smtClean="0"/>
              <a:t>04/09/2018</a:t>
            </a:r>
            <a:endParaRPr lang="fr-FR"/>
          </a:p>
        </p:txBody>
      </p:sp>
    </p:spTree>
    <p:extLst>
      <p:ext uri="{BB962C8B-B14F-4D97-AF65-F5344CB8AC3E}">
        <p14:creationId xmlns:p14="http://schemas.microsoft.com/office/powerpoint/2010/main" val="2693009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b-LU" dirty="0" smtClean="0"/>
              <a:t>DO: </a:t>
            </a:r>
            <a:r>
              <a:rPr lang="lb-LU" b="1" dirty="0" err="1" smtClean="0"/>
              <a:t>Read</a:t>
            </a:r>
            <a:r>
              <a:rPr lang="lb-LU" b="1" dirty="0" smtClean="0"/>
              <a:t> </a:t>
            </a:r>
            <a:r>
              <a:rPr lang="lb-LU" dirty="0" err="1" smtClean="0"/>
              <a:t>clear</a:t>
            </a:r>
            <a:r>
              <a:rPr lang="lb-LU" dirty="0" smtClean="0"/>
              <a:t> </a:t>
            </a:r>
            <a:r>
              <a:rPr lang="lb-LU" dirty="0" err="1" smtClean="0"/>
              <a:t>text</a:t>
            </a:r>
            <a:r>
              <a:rPr lang="lb-LU" dirty="0" smtClean="0"/>
              <a:t> (no legal </a:t>
            </a:r>
            <a:r>
              <a:rPr lang="lb-LU" dirty="0" err="1" smtClean="0"/>
              <a:t>concept</a:t>
            </a:r>
            <a:r>
              <a:rPr lang="lb-LU" dirty="0" smtClean="0"/>
              <a:t>!) and </a:t>
            </a:r>
            <a:r>
              <a:rPr lang="lb-LU" dirty="0" err="1" smtClean="0"/>
              <a:t>pseudonymised</a:t>
            </a:r>
            <a:r>
              <a:rPr lang="lb-LU" dirty="0" smtClean="0"/>
              <a:t> </a:t>
            </a:r>
            <a:r>
              <a:rPr lang="lb-LU" dirty="0" err="1" smtClean="0"/>
              <a:t>data</a:t>
            </a:r>
            <a:r>
              <a:rPr lang="lb-LU" dirty="0" smtClean="0"/>
              <a:t>.</a:t>
            </a:r>
          </a:p>
          <a:p>
            <a:endParaRPr lang="lb-LU" dirty="0" smtClean="0"/>
          </a:p>
          <a:p>
            <a:r>
              <a:rPr lang="lb-LU" dirty="0" err="1" smtClean="0"/>
              <a:t>Art</a:t>
            </a:r>
            <a:r>
              <a:rPr lang="lb-LU" dirty="0" smtClean="0"/>
              <a:t> 4 (5) </a:t>
            </a:r>
            <a:r>
              <a:rPr lang="lb-LU" b="1" dirty="0" err="1" smtClean="0"/>
              <a:t>Definition</a:t>
            </a:r>
            <a:r>
              <a:rPr lang="lb-LU" b="1" dirty="0" smtClean="0"/>
              <a:t> </a:t>
            </a:r>
            <a:r>
              <a:rPr lang="lb-LU" b="1" dirty="0" err="1" smtClean="0"/>
              <a:t>pseudonymisation</a:t>
            </a:r>
            <a:r>
              <a:rPr lang="lb-LU" b="1" dirty="0" smtClean="0"/>
              <a:t> </a:t>
            </a:r>
            <a:r>
              <a:rPr lang="lb-LU" dirty="0" smtClean="0"/>
              <a:t>:  </a:t>
            </a:r>
            <a:r>
              <a:rPr lang="en-US" dirty="0" smtClean="0"/>
              <a:t>means the processing of personal data in such a manner that the personal data can no longer be attributed to a specific data subject without the use of additional information, provided that such additional information is kept separately and is subject to technical and </a:t>
            </a:r>
            <a:r>
              <a:rPr lang="en-US" dirty="0" err="1" smtClean="0"/>
              <a:t>organisational</a:t>
            </a:r>
            <a:r>
              <a:rPr lang="en-US" dirty="0" smtClean="0"/>
              <a:t> measures to ensure that the personal data are not attributed to an identified or identifiable natural person</a:t>
            </a:r>
            <a:endParaRPr lang="lb-LU" dirty="0" smtClean="0"/>
          </a:p>
          <a:p>
            <a:endParaRPr lang="lb-LU" baseline="0" dirty="0" smtClean="0"/>
          </a:p>
          <a:p>
            <a:r>
              <a:rPr lang="lb-LU" baseline="0" dirty="0" smtClean="0"/>
              <a:t>PSEUDO: Even </a:t>
            </a:r>
            <a:r>
              <a:rPr lang="lb-LU" baseline="0" dirty="0" err="1" smtClean="0"/>
              <a:t>if</a:t>
            </a:r>
            <a:r>
              <a:rPr lang="lb-LU" baseline="0" dirty="0" smtClean="0"/>
              <a:t> </a:t>
            </a:r>
            <a:r>
              <a:rPr lang="lb-LU" baseline="0" dirty="0" err="1" smtClean="0"/>
              <a:t>the</a:t>
            </a:r>
            <a:r>
              <a:rPr lang="lb-LU" baseline="0" dirty="0" smtClean="0"/>
              <a:t> </a:t>
            </a:r>
            <a:r>
              <a:rPr lang="lb-LU" baseline="0" dirty="0" err="1" smtClean="0"/>
              <a:t>individual</a:t>
            </a:r>
            <a:r>
              <a:rPr lang="lb-LU" baseline="0" dirty="0" smtClean="0"/>
              <a:t> </a:t>
            </a:r>
            <a:r>
              <a:rPr lang="lb-LU" baseline="0" dirty="0" err="1" smtClean="0"/>
              <a:t>who</a:t>
            </a:r>
            <a:r>
              <a:rPr lang="lb-LU" baseline="0" dirty="0" smtClean="0"/>
              <a:t> </a:t>
            </a:r>
            <a:r>
              <a:rPr lang="lb-LU" baseline="0" dirty="0" err="1" smtClean="0"/>
              <a:t>is</a:t>
            </a:r>
            <a:r>
              <a:rPr lang="lb-LU" baseline="0" dirty="0" smtClean="0"/>
              <a:t> </a:t>
            </a:r>
            <a:r>
              <a:rPr lang="lb-LU" baseline="0" dirty="0" err="1" smtClean="0"/>
              <a:t>processing</a:t>
            </a:r>
            <a:r>
              <a:rPr lang="lb-LU" baseline="0" dirty="0" smtClean="0"/>
              <a:t> </a:t>
            </a:r>
            <a:r>
              <a:rPr lang="lb-LU" baseline="0" dirty="0" err="1" smtClean="0"/>
              <a:t>the</a:t>
            </a:r>
            <a:r>
              <a:rPr lang="lb-LU" baseline="0" dirty="0" smtClean="0"/>
              <a:t> </a:t>
            </a:r>
            <a:r>
              <a:rPr lang="lb-LU" baseline="0" dirty="0" err="1" smtClean="0"/>
              <a:t>data</a:t>
            </a:r>
            <a:r>
              <a:rPr lang="lb-LU" baseline="0" dirty="0" smtClean="0"/>
              <a:t> </a:t>
            </a:r>
            <a:r>
              <a:rPr lang="lb-LU" baseline="0" dirty="0" err="1" smtClean="0"/>
              <a:t>cannot</a:t>
            </a:r>
            <a:r>
              <a:rPr lang="lb-LU" baseline="0" dirty="0" smtClean="0"/>
              <a:t> </a:t>
            </a:r>
            <a:r>
              <a:rPr lang="lb-LU" baseline="0" dirty="0" err="1" smtClean="0"/>
              <a:t>himself</a:t>
            </a:r>
            <a:r>
              <a:rPr lang="lb-LU" baseline="0" dirty="0" smtClean="0"/>
              <a:t> </a:t>
            </a:r>
            <a:r>
              <a:rPr lang="lb-LU" baseline="0" dirty="0" err="1" smtClean="0"/>
              <a:t>identify</a:t>
            </a:r>
            <a:r>
              <a:rPr lang="lb-LU" baseline="0" dirty="0" smtClean="0"/>
              <a:t> </a:t>
            </a:r>
            <a:r>
              <a:rPr lang="lb-LU" baseline="0" dirty="0" err="1" smtClean="0"/>
              <a:t>the</a:t>
            </a:r>
            <a:r>
              <a:rPr lang="lb-LU" baseline="0" dirty="0" smtClean="0"/>
              <a:t> </a:t>
            </a:r>
            <a:r>
              <a:rPr lang="lb-LU" baseline="0" dirty="0" err="1" smtClean="0"/>
              <a:t>person</a:t>
            </a:r>
            <a:r>
              <a:rPr lang="lb-LU" baseline="0" dirty="0" smtClean="0"/>
              <a:t> </a:t>
            </a:r>
            <a:r>
              <a:rPr lang="lb-LU" baseline="0" dirty="0" err="1" smtClean="0"/>
              <a:t>behind</a:t>
            </a:r>
            <a:r>
              <a:rPr lang="lb-LU" baseline="0" dirty="0" smtClean="0"/>
              <a:t> </a:t>
            </a:r>
            <a:r>
              <a:rPr lang="lb-LU" baseline="0" dirty="0" err="1" smtClean="0"/>
              <a:t>the</a:t>
            </a:r>
            <a:r>
              <a:rPr lang="lb-LU" baseline="0" dirty="0" smtClean="0"/>
              <a:t> </a:t>
            </a:r>
            <a:r>
              <a:rPr lang="lb-LU" baseline="0" dirty="0" err="1" smtClean="0"/>
              <a:t>data</a:t>
            </a:r>
            <a:r>
              <a:rPr lang="lb-LU" baseline="0" dirty="0" smtClean="0"/>
              <a:t>, </a:t>
            </a:r>
            <a:r>
              <a:rPr lang="lb-LU" baseline="0" dirty="0" err="1" smtClean="0"/>
              <a:t>the</a:t>
            </a:r>
            <a:r>
              <a:rPr lang="lb-LU" baseline="0" dirty="0" smtClean="0"/>
              <a:t> </a:t>
            </a:r>
            <a:r>
              <a:rPr lang="lb-LU" baseline="0" dirty="0" err="1" smtClean="0"/>
              <a:t>law</a:t>
            </a:r>
            <a:r>
              <a:rPr lang="lb-LU" baseline="0" dirty="0" smtClean="0"/>
              <a:t> </a:t>
            </a:r>
            <a:r>
              <a:rPr lang="lb-LU" baseline="0" dirty="0" err="1" smtClean="0"/>
              <a:t>still</a:t>
            </a:r>
            <a:r>
              <a:rPr lang="lb-LU" baseline="0" dirty="0" smtClean="0"/>
              <a:t> </a:t>
            </a:r>
            <a:r>
              <a:rPr lang="lb-LU" baseline="0" dirty="0" err="1" smtClean="0"/>
              <a:t>applies</a:t>
            </a:r>
            <a:r>
              <a:rPr lang="lb-LU" baseline="0" dirty="0" smtClean="0"/>
              <a:t>, </a:t>
            </a:r>
            <a:r>
              <a:rPr lang="lb-LU" baseline="0" dirty="0" err="1" smtClean="0"/>
              <a:t>as</a:t>
            </a:r>
            <a:r>
              <a:rPr lang="lb-LU" baseline="0" dirty="0" smtClean="0"/>
              <a:t> </a:t>
            </a:r>
            <a:r>
              <a:rPr lang="lb-LU" baseline="0" dirty="0" err="1" smtClean="0"/>
              <a:t>the</a:t>
            </a:r>
            <a:r>
              <a:rPr lang="lb-LU" baseline="0" dirty="0" smtClean="0"/>
              <a:t> </a:t>
            </a:r>
            <a:r>
              <a:rPr lang="lb-LU" baseline="0" dirty="0" err="1" smtClean="0"/>
              <a:t>data</a:t>
            </a:r>
            <a:r>
              <a:rPr lang="lb-LU" baseline="0" dirty="0" smtClean="0"/>
              <a:t> </a:t>
            </a:r>
            <a:r>
              <a:rPr lang="lb-LU" baseline="0" dirty="0" err="1" smtClean="0"/>
              <a:t>controller</a:t>
            </a:r>
            <a:r>
              <a:rPr lang="lb-LU" baseline="0" dirty="0" smtClean="0"/>
              <a:t> (</a:t>
            </a:r>
            <a:r>
              <a:rPr lang="lb-LU" baseline="0" dirty="0" err="1" smtClean="0"/>
              <a:t>even</a:t>
            </a:r>
            <a:r>
              <a:rPr lang="lb-LU" baseline="0" dirty="0" smtClean="0"/>
              <a:t> via a </a:t>
            </a:r>
            <a:r>
              <a:rPr lang="lb-LU" baseline="0" dirty="0" err="1" smtClean="0"/>
              <a:t>third</a:t>
            </a:r>
            <a:r>
              <a:rPr lang="lb-LU" baseline="0" dirty="0" smtClean="0"/>
              <a:t> party) </a:t>
            </a:r>
            <a:r>
              <a:rPr lang="lb-LU" baseline="0" dirty="0" err="1" smtClean="0"/>
              <a:t>can</a:t>
            </a:r>
            <a:r>
              <a:rPr lang="lb-LU" baseline="0" dirty="0" smtClean="0"/>
              <a:t> </a:t>
            </a:r>
            <a:r>
              <a:rPr lang="lb-LU" baseline="0" dirty="0" err="1" smtClean="0"/>
              <a:t>identify</a:t>
            </a:r>
            <a:r>
              <a:rPr lang="lb-LU" baseline="0" dirty="0" smtClean="0"/>
              <a:t> </a:t>
            </a:r>
            <a:r>
              <a:rPr lang="lb-LU" baseline="0" dirty="0" err="1" smtClean="0"/>
              <a:t>the</a:t>
            </a:r>
            <a:r>
              <a:rPr lang="lb-LU" baseline="0" dirty="0" smtClean="0"/>
              <a:t> </a:t>
            </a:r>
            <a:r>
              <a:rPr lang="lb-LU" baseline="0" dirty="0" err="1" smtClean="0"/>
              <a:t>person</a:t>
            </a:r>
            <a:r>
              <a:rPr lang="lb-LU" baseline="0" dirty="0" smtClean="0"/>
              <a:t> </a:t>
            </a:r>
            <a:r>
              <a:rPr lang="lb-LU" baseline="0" dirty="0" smtClean="0">
                <a:sym typeface="Wingdings" panose="05000000000000000000" pitchFamily="2" charset="2"/>
              </a:rPr>
              <a:t> </a:t>
            </a:r>
            <a:r>
              <a:rPr lang="lb-LU" baseline="0" dirty="0" err="1" smtClean="0">
                <a:sym typeface="Wingdings" panose="05000000000000000000" pitchFamily="2" charset="2"/>
              </a:rPr>
              <a:t>pseudonymised</a:t>
            </a:r>
            <a:r>
              <a:rPr lang="lb-LU" baseline="0" dirty="0" smtClean="0">
                <a:sym typeface="Wingdings" panose="05000000000000000000" pitchFamily="2" charset="2"/>
              </a:rPr>
              <a:t> </a:t>
            </a:r>
            <a:r>
              <a:rPr lang="lb-LU" baseline="0" dirty="0" err="1" smtClean="0">
                <a:sym typeface="Wingdings" panose="05000000000000000000" pitchFamily="2" charset="2"/>
              </a:rPr>
              <a:t>data</a:t>
            </a:r>
            <a:r>
              <a:rPr lang="lb-LU" baseline="0" dirty="0" smtClean="0">
                <a:sym typeface="Wingdings" panose="05000000000000000000" pitchFamily="2" charset="2"/>
              </a:rPr>
              <a:t>.</a:t>
            </a:r>
          </a:p>
          <a:p>
            <a:r>
              <a:rPr lang="lb-LU" baseline="0" dirty="0" err="1" smtClean="0">
                <a:sym typeface="Wingdings" panose="05000000000000000000" pitchFamily="2" charset="2"/>
              </a:rPr>
              <a:t>Example</a:t>
            </a:r>
            <a:r>
              <a:rPr lang="lb-LU" baseline="0" dirty="0" smtClean="0">
                <a:sym typeface="Wingdings" panose="05000000000000000000" pitchFamily="2" charset="2"/>
              </a:rPr>
              <a:t>: </a:t>
            </a:r>
            <a:r>
              <a:rPr lang="lb-LU" baseline="0" dirty="0" err="1" smtClean="0">
                <a:sym typeface="Wingdings" panose="05000000000000000000" pitchFamily="2" charset="2"/>
              </a:rPr>
              <a:t>researchers</a:t>
            </a:r>
            <a:r>
              <a:rPr lang="lb-LU" baseline="0" dirty="0" smtClean="0">
                <a:sym typeface="Wingdings" panose="05000000000000000000" pitchFamily="2" charset="2"/>
              </a:rPr>
              <a:t>, </a:t>
            </a:r>
            <a:r>
              <a:rPr lang="lb-LU" baseline="0" dirty="0" err="1" smtClean="0">
                <a:sym typeface="Wingdings" panose="05000000000000000000" pitchFamily="2" charset="2"/>
              </a:rPr>
              <a:t>which</a:t>
            </a:r>
            <a:r>
              <a:rPr lang="lb-LU" baseline="0" dirty="0" smtClean="0">
                <a:sym typeface="Wingdings" panose="05000000000000000000" pitchFamily="2" charset="2"/>
              </a:rPr>
              <a:t> </a:t>
            </a:r>
            <a:r>
              <a:rPr lang="lb-LU" baseline="0" dirty="0" err="1" smtClean="0">
                <a:sym typeface="Wingdings" panose="05000000000000000000" pitchFamily="2" charset="2"/>
              </a:rPr>
              <a:t>only</a:t>
            </a:r>
            <a:r>
              <a:rPr lang="lb-LU" baseline="0" dirty="0" smtClean="0">
                <a:sym typeface="Wingdings" panose="05000000000000000000" pitchFamily="2" charset="2"/>
              </a:rPr>
              <a:t> </a:t>
            </a:r>
            <a:r>
              <a:rPr lang="lb-LU" baseline="0" dirty="0" err="1" smtClean="0">
                <a:sym typeface="Wingdings" panose="05000000000000000000" pitchFamily="2" charset="2"/>
              </a:rPr>
              <a:t>obtain</a:t>
            </a:r>
            <a:r>
              <a:rPr lang="lb-LU" baseline="0" dirty="0" smtClean="0">
                <a:sym typeface="Wingdings" panose="05000000000000000000" pitchFamily="2" charset="2"/>
              </a:rPr>
              <a:t> </a:t>
            </a:r>
            <a:r>
              <a:rPr lang="lb-LU" baseline="0" dirty="0" err="1" smtClean="0">
                <a:sym typeface="Wingdings" panose="05000000000000000000" pitchFamily="2" charset="2"/>
              </a:rPr>
              <a:t>reference</a:t>
            </a:r>
            <a:r>
              <a:rPr lang="lb-LU" baseline="0" dirty="0" smtClean="0">
                <a:sym typeface="Wingdings" panose="05000000000000000000" pitchFamily="2" charset="2"/>
              </a:rPr>
              <a:t> </a:t>
            </a:r>
            <a:r>
              <a:rPr lang="lb-LU" baseline="0" dirty="0" err="1" smtClean="0">
                <a:sym typeface="Wingdings" panose="05000000000000000000" pitchFamily="2" charset="2"/>
              </a:rPr>
              <a:t>numbers</a:t>
            </a:r>
            <a:r>
              <a:rPr lang="lb-LU" baseline="0" dirty="0" smtClean="0">
                <a:sym typeface="Wingdings" panose="05000000000000000000" pitchFamily="2" charset="2"/>
              </a:rPr>
              <a:t>, </a:t>
            </a:r>
            <a:r>
              <a:rPr lang="lb-LU" baseline="0" dirty="0" err="1" smtClean="0">
                <a:sym typeface="Wingdings" panose="05000000000000000000" pitchFamily="2" charset="2"/>
              </a:rPr>
              <a:t>but</a:t>
            </a:r>
            <a:r>
              <a:rPr lang="lb-LU" baseline="0" dirty="0" smtClean="0">
                <a:sym typeface="Wingdings" panose="05000000000000000000" pitchFamily="2" charset="2"/>
              </a:rPr>
              <a:t> no </a:t>
            </a:r>
            <a:r>
              <a:rPr lang="lb-LU" baseline="0" dirty="0" err="1" smtClean="0">
                <a:sym typeface="Wingdings" panose="05000000000000000000" pitchFamily="2" charset="2"/>
              </a:rPr>
              <a:t>names</a:t>
            </a:r>
            <a:r>
              <a:rPr lang="lb-LU" baseline="0" dirty="0" smtClean="0">
                <a:sym typeface="Wingdings" panose="05000000000000000000" pitchFamily="2" charset="2"/>
              </a:rPr>
              <a:t> of </a:t>
            </a:r>
            <a:r>
              <a:rPr lang="lb-LU" baseline="0" dirty="0" err="1" smtClean="0">
                <a:sym typeface="Wingdings" panose="05000000000000000000" pitchFamily="2" charset="2"/>
              </a:rPr>
              <a:t>the</a:t>
            </a:r>
            <a:r>
              <a:rPr lang="lb-LU" baseline="0" dirty="0" smtClean="0">
                <a:sym typeface="Wingdings" panose="05000000000000000000" pitchFamily="2" charset="2"/>
              </a:rPr>
              <a:t> </a:t>
            </a:r>
            <a:r>
              <a:rPr lang="lb-LU" baseline="0" dirty="0" err="1" smtClean="0">
                <a:sym typeface="Wingdings" panose="05000000000000000000" pitchFamily="2" charset="2"/>
              </a:rPr>
              <a:t>person</a:t>
            </a:r>
            <a:r>
              <a:rPr lang="lb-LU" baseline="0" dirty="0" smtClean="0">
                <a:sym typeface="Wingdings" panose="05000000000000000000" pitchFamily="2" charset="2"/>
              </a:rPr>
              <a:t> </a:t>
            </a:r>
            <a:r>
              <a:rPr lang="lb-LU" baseline="0" dirty="0" err="1" smtClean="0">
                <a:sym typeface="Wingdings" panose="05000000000000000000" pitchFamily="2" charset="2"/>
              </a:rPr>
              <a:t>to</a:t>
            </a:r>
            <a:r>
              <a:rPr lang="lb-LU" baseline="0" dirty="0" smtClean="0">
                <a:sym typeface="Wingdings" panose="05000000000000000000" pitchFamily="2" charset="2"/>
              </a:rPr>
              <a:t> </a:t>
            </a:r>
            <a:r>
              <a:rPr lang="lb-LU" baseline="0" dirty="0" err="1" smtClean="0">
                <a:sym typeface="Wingdings" panose="05000000000000000000" pitchFamily="2" charset="2"/>
              </a:rPr>
              <a:t>which</a:t>
            </a:r>
            <a:r>
              <a:rPr lang="lb-LU" baseline="0" dirty="0" smtClean="0">
                <a:sym typeface="Wingdings" panose="05000000000000000000" pitchFamily="2" charset="2"/>
              </a:rPr>
              <a:t> </a:t>
            </a:r>
            <a:r>
              <a:rPr lang="lb-LU" baseline="0" dirty="0" err="1" smtClean="0">
                <a:sym typeface="Wingdings" panose="05000000000000000000" pitchFamily="2" charset="2"/>
              </a:rPr>
              <a:t>the</a:t>
            </a:r>
            <a:r>
              <a:rPr lang="lb-LU" baseline="0" dirty="0" smtClean="0">
                <a:sym typeface="Wingdings" panose="05000000000000000000" pitchFamily="2" charset="2"/>
              </a:rPr>
              <a:t> </a:t>
            </a:r>
            <a:r>
              <a:rPr lang="lb-LU" baseline="0" dirty="0" err="1" smtClean="0">
                <a:sym typeface="Wingdings" panose="05000000000000000000" pitchFamily="2" charset="2"/>
              </a:rPr>
              <a:t>data</a:t>
            </a:r>
            <a:r>
              <a:rPr lang="lb-LU" baseline="0" dirty="0" smtClean="0">
                <a:sym typeface="Wingdings" panose="05000000000000000000" pitchFamily="2" charset="2"/>
              </a:rPr>
              <a:t> </a:t>
            </a:r>
            <a:r>
              <a:rPr lang="lb-LU" baseline="0" dirty="0" err="1" smtClean="0">
                <a:sym typeface="Wingdings" panose="05000000000000000000" pitchFamily="2" charset="2"/>
              </a:rPr>
              <a:t>relates</a:t>
            </a:r>
            <a:r>
              <a:rPr lang="lb-LU" baseline="0" dirty="0" smtClean="0">
                <a:sym typeface="Wingdings" panose="05000000000000000000" pitchFamily="2" charset="2"/>
              </a:rPr>
              <a:t> </a:t>
            </a:r>
            <a:r>
              <a:rPr lang="lb-LU" baseline="0" dirty="0" err="1" smtClean="0">
                <a:sym typeface="Wingdings" panose="05000000000000000000" pitchFamily="2" charset="2"/>
              </a:rPr>
              <a:t>to</a:t>
            </a:r>
            <a:r>
              <a:rPr lang="lb-LU" baseline="0" dirty="0" smtClean="0">
                <a:sym typeface="Wingdings" panose="05000000000000000000" pitchFamily="2" charset="2"/>
              </a:rPr>
              <a:t>. </a:t>
            </a:r>
            <a:r>
              <a:rPr lang="lb-LU" baseline="0" dirty="0" err="1" smtClean="0">
                <a:sym typeface="Wingdings" panose="05000000000000000000" pitchFamily="2" charset="2"/>
              </a:rPr>
              <a:t>But</a:t>
            </a:r>
            <a:r>
              <a:rPr lang="lb-LU" baseline="0" dirty="0" smtClean="0">
                <a:sym typeface="Wingdings" panose="05000000000000000000" pitchFamily="2" charset="2"/>
              </a:rPr>
              <a:t> </a:t>
            </a:r>
            <a:r>
              <a:rPr lang="lb-LU" baseline="0" dirty="0" err="1" smtClean="0">
                <a:sym typeface="Wingdings" panose="05000000000000000000" pitchFamily="2" charset="2"/>
              </a:rPr>
              <a:t>there</a:t>
            </a:r>
            <a:r>
              <a:rPr lang="lb-LU" baseline="0" dirty="0" smtClean="0">
                <a:sym typeface="Wingdings" panose="05000000000000000000" pitchFamily="2" charset="2"/>
              </a:rPr>
              <a:t> </a:t>
            </a:r>
            <a:r>
              <a:rPr lang="lb-LU" baseline="0" dirty="0" err="1" smtClean="0">
                <a:sym typeface="Wingdings" panose="05000000000000000000" pitchFamily="2" charset="2"/>
              </a:rPr>
              <a:t>exists</a:t>
            </a:r>
            <a:r>
              <a:rPr lang="lb-LU" baseline="0" dirty="0" smtClean="0">
                <a:sym typeface="Wingdings" panose="05000000000000000000" pitchFamily="2" charset="2"/>
              </a:rPr>
              <a:t> a “</a:t>
            </a:r>
            <a:r>
              <a:rPr lang="lb-LU" baseline="0" dirty="0" err="1" smtClean="0">
                <a:sym typeface="Wingdings" panose="05000000000000000000" pitchFamily="2" charset="2"/>
              </a:rPr>
              <a:t>conversion</a:t>
            </a:r>
            <a:r>
              <a:rPr lang="lb-LU" baseline="0" dirty="0" smtClean="0">
                <a:sym typeface="Wingdings" panose="05000000000000000000" pitchFamily="2" charset="2"/>
              </a:rPr>
              <a:t> </a:t>
            </a:r>
            <a:r>
              <a:rPr lang="lb-LU" baseline="0" dirty="0" err="1" smtClean="0">
                <a:sym typeface="Wingdings" panose="05000000000000000000" pitchFamily="2" charset="2"/>
              </a:rPr>
              <a:t>list</a:t>
            </a:r>
            <a:r>
              <a:rPr lang="lb-LU" baseline="0" dirty="0" smtClean="0">
                <a:sym typeface="Wingdings" panose="05000000000000000000" pitchFamily="2" charset="2"/>
              </a:rPr>
              <a:t>”.</a:t>
            </a:r>
          </a:p>
          <a:p>
            <a:endParaRPr lang="lb-LU" dirty="0" smtClean="0"/>
          </a:p>
          <a:p>
            <a:r>
              <a:rPr lang="lb-LU" dirty="0" err="1" smtClean="0"/>
              <a:t>Clear</a:t>
            </a:r>
            <a:r>
              <a:rPr lang="lb-LU" dirty="0" smtClean="0"/>
              <a:t> </a:t>
            </a:r>
            <a:r>
              <a:rPr lang="lb-LU" dirty="0" err="1" smtClean="0"/>
              <a:t>text</a:t>
            </a:r>
            <a:r>
              <a:rPr lang="lb-LU" dirty="0" smtClean="0"/>
              <a:t> </a:t>
            </a:r>
            <a:r>
              <a:rPr lang="lb-LU" dirty="0" err="1" smtClean="0"/>
              <a:t>data</a:t>
            </a:r>
            <a:r>
              <a:rPr lang="lb-LU" dirty="0" smtClean="0"/>
              <a:t> and </a:t>
            </a:r>
            <a:r>
              <a:rPr lang="lb-LU" dirty="0" err="1" smtClean="0"/>
              <a:t>pseudonymised</a:t>
            </a:r>
            <a:r>
              <a:rPr lang="lb-LU" dirty="0" smtClean="0"/>
              <a:t> </a:t>
            </a:r>
            <a:r>
              <a:rPr lang="lb-LU" dirty="0" err="1" smtClean="0"/>
              <a:t>data</a:t>
            </a:r>
            <a:r>
              <a:rPr lang="lb-LU" dirty="0" smtClean="0"/>
              <a:t> do</a:t>
            </a:r>
            <a:r>
              <a:rPr lang="lb-LU" baseline="0" dirty="0" smtClean="0"/>
              <a:t> </a:t>
            </a:r>
            <a:r>
              <a:rPr lang="lb-LU" b="1" baseline="0" dirty="0" err="1" smtClean="0"/>
              <a:t>enter</a:t>
            </a:r>
            <a:r>
              <a:rPr lang="lb-LU" b="1" baseline="0" dirty="0" smtClean="0"/>
              <a:t> </a:t>
            </a:r>
            <a:r>
              <a:rPr lang="lb-LU" b="1" baseline="0" dirty="0" err="1" smtClean="0"/>
              <a:t>the</a:t>
            </a:r>
            <a:r>
              <a:rPr lang="lb-LU" b="1" baseline="0" dirty="0" smtClean="0"/>
              <a:t> </a:t>
            </a:r>
            <a:r>
              <a:rPr lang="lb-LU" b="1" baseline="0" dirty="0" err="1" smtClean="0"/>
              <a:t>framework</a:t>
            </a:r>
            <a:r>
              <a:rPr lang="lb-LU" b="1" baseline="0" dirty="0" smtClean="0"/>
              <a:t> of </a:t>
            </a:r>
            <a:r>
              <a:rPr lang="lb-LU" b="1" baseline="0" dirty="0" err="1" smtClean="0"/>
              <a:t>the</a:t>
            </a:r>
            <a:r>
              <a:rPr lang="lb-LU" b="1" baseline="0" dirty="0" smtClean="0"/>
              <a:t> </a:t>
            </a:r>
            <a:r>
              <a:rPr lang="lb-LU" b="1" baseline="0" dirty="0" err="1" smtClean="0"/>
              <a:t>data</a:t>
            </a:r>
            <a:r>
              <a:rPr lang="lb-LU" b="1" baseline="0" dirty="0" smtClean="0"/>
              <a:t> Protection </a:t>
            </a:r>
            <a:r>
              <a:rPr lang="lb-LU" b="1" baseline="0" dirty="0" err="1" smtClean="0"/>
              <a:t>law</a:t>
            </a:r>
            <a:r>
              <a:rPr lang="lb-LU" b="1" baseline="0" dirty="0" smtClean="0"/>
              <a:t>/GDPR</a:t>
            </a:r>
            <a:r>
              <a:rPr lang="lb-LU" baseline="0" dirty="0" smtClean="0"/>
              <a:t>.</a:t>
            </a:r>
          </a:p>
          <a:p>
            <a:endParaRPr lang="lb-LU" baseline="0" dirty="0" smtClean="0">
              <a:sym typeface="Wingdings" panose="05000000000000000000" pitchFamily="2" charset="2"/>
            </a:endParaRPr>
          </a:p>
          <a:p>
            <a:r>
              <a:rPr lang="lb-LU" b="1" baseline="0" dirty="0" err="1" smtClean="0">
                <a:sym typeface="Wingdings" panose="05000000000000000000" pitchFamily="2" charset="2"/>
              </a:rPr>
              <a:t>Anonymised</a:t>
            </a:r>
            <a:r>
              <a:rPr lang="lb-LU" b="1" baseline="0" dirty="0" smtClean="0">
                <a:sym typeface="Wingdings" panose="05000000000000000000" pitchFamily="2" charset="2"/>
              </a:rPr>
              <a:t> </a:t>
            </a:r>
            <a:r>
              <a:rPr lang="lb-LU" b="1" baseline="0" dirty="0" err="1" smtClean="0">
                <a:sym typeface="Wingdings" panose="05000000000000000000" pitchFamily="2" charset="2"/>
              </a:rPr>
              <a:t>data</a:t>
            </a:r>
            <a:r>
              <a:rPr lang="lb-LU" b="1" baseline="0" dirty="0" smtClean="0">
                <a:sym typeface="Wingdings" panose="05000000000000000000" pitchFamily="2" charset="2"/>
              </a:rPr>
              <a:t> </a:t>
            </a:r>
            <a:r>
              <a:rPr lang="lb-LU" baseline="0" dirty="0" err="1" smtClean="0">
                <a:sym typeface="Wingdings" panose="05000000000000000000" pitchFamily="2" charset="2"/>
              </a:rPr>
              <a:t>are</a:t>
            </a:r>
            <a:r>
              <a:rPr lang="lb-LU" baseline="0" dirty="0" smtClean="0">
                <a:sym typeface="Wingdings" panose="05000000000000000000" pitchFamily="2" charset="2"/>
              </a:rPr>
              <a:t> out </a:t>
            </a:r>
            <a:r>
              <a:rPr lang="lb-LU" baseline="0" dirty="0" err="1" smtClean="0">
                <a:sym typeface="Wingdings" panose="05000000000000000000" pitchFamily="2" charset="2"/>
              </a:rPr>
              <a:t>the</a:t>
            </a:r>
            <a:r>
              <a:rPr lang="lb-LU" baseline="0" dirty="0" smtClean="0">
                <a:sym typeface="Wingdings" panose="05000000000000000000" pitchFamily="2" charset="2"/>
              </a:rPr>
              <a:t> </a:t>
            </a:r>
            <a:r>
              <a:rPr lang="lb-LU" baseline="0" dirty="0" err="1" smtClean="0">
                <a:sym typeface="Wingdings" panose="05000000000000000000" pitchFamily="2" charset="2"/>
              </a:rPr>
              <a:t>scope</a:t>
            </a:r>
            <a:r>
              <a:rPr lang="lb-LU" baseline="0" dirty="0" smtClean="0">
                <a:sym typeface="Wingdings" panose="05000000000000000000" pitchFamily="2" charset="2"/>
              </a:rPr>
              <a:t> of </a:t>
            </a:r>
            <a:r>
              <a:rPr lang="lb-LU" baseline="0" dirty="0" err="1" smtClean="0">
                <a:sym typeface="Wingdings" panose="05000000000000000000" pitchFamily="2" charset="2"/>
              </a:rPr>
              <a:t>the</a:t>
            </a:r>
            <a:r>
              <a:rPr lang="lb-LU" baseline="0" dirty="0" smtClean="0">
                <a:sym typeface="Wingdings" panose="05000000000000000000" pitchFamily="2" charset="2"/>
              </a:rPr>
              <a:t> </a:t>
            </a:r>
            <a:r>
              <a:rPr lang="lb-LU" baseline="0" dirty="0" err="1" smtClean="0">
                <a:sym typeface="Wingdings" panose="05000000000000000000" pitchFamily="2" charset="2"/>
              </a:rPr>
              <a:t>Regulation</a:t>
            </a:r>
            <a:r>
              <a:rPr lang="lb-LU" baseline="0" dirty="0" smtClean="0">
                <a:sym typeface="Wingdings" panose="05000000000000000000" pitchFamily="2" charset="2"/>
              </a:rPr>
              <a:t>, </a:t>
            </a:r>
            <a:r>
              <a:rPr lang="lb-LU" baseline="0" dirty="0" err="1" smtClean="0">
                <a:sym typeface="Wingdings" panose="05000000000000000000" pitchFamily="2" charset="2"/>
              </a:rPr>
              <a:t>because</a:t>
            </a:r>
            <a:r>
              <a:rPr lang="lb-LU" baseline="0" dirty="0" smtClean="0">
                <a:sym typeface="Wingdings" panose="05000000000000000000" pitchFamily="2" charset="2"/>
              </a:rPr>
              <a:t> </a:t>
            </a:r>
            <a:r>
              <a:rPr lang="lb-LU" baseline="0" dirty="0" err="1" smtClean="0">
                <a:sym typeface="Wingdings" panose="05000000000000000000" pitchFamily="2" charset="2"/>
              </a:rPr>
              <a:t>it</a:t>
            </a:r>
            <a:r>
              <a:rPr lang="lb-LU" baseline="0" dirty="0" smtClean="0">
                <a:sym typeface="Wingdings" panose="05000000000000000000" pitchFamily="2" charset="2"/>
              </a:rPr>
              <a:t> </a:t>
            </a:r>
            <a:r>
              <a:rPr lang="lb-LU" baseline="0" dirty="0" err="1" smtClean="0">
                <a:sym typeface="Wingdings" panose="05000000000000000000" pitchFamily="2" charset="2"/>
              </a:rPr>
              <a:t>is</a:t>
            </a:r>
            <a:r>
              <a:rPr lang="lb-LU" baseline="0" dirty="0" smtClean="0">
                <a:sym typeface="Wingdings" panose="05000000000000000000" pitchFamily="2" charset="2"/>
              </a:rPr>
              <a:t> no </a:t>
            </a:r>
            <a:r>
              <a:rPr lang="lb-LU" baseline="0" dirty="0" err="1" smtClean="0">
                <a:sym typeface="Wingdings" panose="05000000000000000000" pitchFamily="2" charset="2"/>
              </a:rPr>
              <a:t>personal</a:t>
            </a:r>
            <a:r>
              <a:rPr lang="lb-LU" baseline="0" dirty="0" smtClean="0">
                <a:sym typeface="Wingdings" panose="05000000000000000000" pitchFamily="2" charset="2"/>
              </a:rPr>
              <a:t> </a:t>
            </a:r>
            <a:r>
              <a:rPr lang="lb-LU" baseline="0" dirty="0" err="1" smtClean="0">
                <a:sym typeface="Wingdings" panose="05000000000000000000" pitchFamily="2" charset="2"/>
              </a:rPr>
              <a:t>data</a:t>
            </a:r>
            <a:r>
              <a:rPr lang="lb-LU" baseline="0" dirty="0" smtClean="0">
                <a:sym typeface="Wingdings" panose="05000000000000000000" pitchFamily="2" charset="2"/>
              </a:rPr>
              <a:t>. </a:t>
            </a:r>
            <a:r>
              <a:rPr lang="lb-LU" baseline="0" dirty="0" err="1" smtClean="0">
                <a:sym typeface="Wingdings" panose="05000000000000000000" pitchFamily="2" charset="2"/>
              </a:rPr>
              <a:t>Anonymous</a:t>
            </a:r>
            <a:r>
              <a:rPr lang="lb-LU" baseline="0" dirty="0" smtClean="0">
                <a:sym typeface="Wingdings" panose="05000000000000000000" pitchFamily="2" charset="2"/>
              </a:rPr>
              <a:t> </a:t>
            </a:r>
            <a:r>
              <a:rPr lang="lb-LU" baseline="0" dirty="0" err="1" smtClean="0">
                <a:sym typeface="Wingdings" panose="05000000000000000000" pitchFamily="2" charset="2"/>
              </a:rPr>
              <a:t>data</a:t>
            </a:r>
            <a:r>
              <a:rPr lang="lb-LU" baseline="0" dirty="0" smtClean="0">
                <a:sym typeface="Wingdings" panose="05000000000000000000" pitchFamily="2" charset="2"/>
              </a:rPr>
              <a:t> </a:t>
            </a:r>
            <a:r>
              <a:rPr lang="lb-LU" baseline="0" dirty="0" err="1" smtClean="0">
                <a:sym typeface="Wingdings" panose="05000000000000000000" pitchFamily="2" charset="2"/>
              </a:rPr>
              <a:t>is</a:t>
            </a:r>
            <a:r>
              <a:rPr lang="lb-LU" baseline="0" dirty="0" smtClean="0">
                <a:sym typeface="Wingdings" panose="05000000000000000000" pitchFamily="2" charset="2"/>
              </a:rPr>
              <a:t> </a:t>
            </a:r>
            <a:r>
              <a:rPr lang="lb-LU" baseline="0" dirty="0" err="1" smtClean="0">
                <a:sym typeface="Wingdings" panose="05000000000000000000" pitchFamily="2" charset="2"/>
              </a:rPr>
              <a:t>data</a:t>
            </a:r>
            <a:r>
              <a:rPr lang="lb-LU" baseline="0" dirty="0" smtClean="0">
                <a:sym typeface="Wingdings" panose="05000000000000000000" pitchFamily="2" charset="2"/>
              </a:rPr>
              <a:t> </a:t>
            </a:r>
            <a:r>
              <a:rPr lang="lb-LU" baseline="0" dirty="0" err="1" smtClean="0">
                <a:sym typeface="Wingdings" panose="05000000000000000000" pitchFamily="2" charset="2"/>
              </a:rPr>
              <a:t>that</a:t>
            </a:r>
            <a:r>
              <a:rPr lang="lb-LU" baseline="0" dirty="0" smtClean="0">
                <a:sym typeface="Wingdings" panose="05000000000000000000" pitchFamily="2" charset="2"/>
              </a:rPr>
              <a:t> has </a:t>
            </a:r>
            <a:r>
              <a:rPr lang="lb-LU" baseline="0" dirty="0" err="1" smtClean="0">
                <a:sym typeface="Wingdings" panose="05000000000000000000" pitchFamily="2" charset="2"/>
              </a:rPr>
              <a:t>been</a:t>
            </a:r>
            <a:r>
              <a:rPr lang="lb-LU" baseline="0" dirty="0" smtClean="0">
                <a:sym typeface="Wingdings" panose="05000000000000000000" pitchFamily="2" charset="2"/>
              </a:rPr>
              <a:t> </a:t>
            </a:r>
            <a:r>
              <a:rPr lang="lb-LU" baseline="0" dirty="0" err="1" smtClean="0">
                <a:sym typeface="Wingdings" panose="05000000000000000000" pitchFamily="2" charset="2"/>
              </a:rPr>
              <a:t>rendered</a:t>
            </a:r>
            <a:r>
              <a:rPr lang="lb-LU" baseline="0" dirty="0" smtClean="0">
                <a:sym typeface="Wingdings" panose="05000000000000000000" pitchFamily="2" charset="2"/>
              </a:rPr>
              <a:t> </a:t>
            </a:r>
            <a:r>
              <a:rPr lang="lb-LU" baseline="0" dirty="0" err="1" smtClean="0">
                <a:sym typeface="Wingdings" panose="05000000000000000000" pitchFamily="2" charset="2"/>
              </a:rPr>
              <a:t>anonymous</a:t>
            </a:r>
            <a:r>
              <a:rPr lang="lb-LU" baseline="0" dirty="0" smtClean="0">
                <a:sym typeface="Wingdings" panose="05000000000000000000" pitchFamily="2" charset="2"/>
              </a:rPr>
              <a:t> in </a:t>
            </a:r>
            <a:r>
              <a:rPr lang="lb-LU" baseline="0" dirty="0" err="1" smtClean="0">
                <a:sym typeface="Wingdings" panose="05000000000000000000" pitchFamily="2" charset="2"/>
              </a:rPr>
              <a:t>such</a:t>
            </a:r>
            <a:r>
              <a:rPr lang="lb-LU" baseline="0" dirty="0" smtClean="0">
                <a:sym typeface="Wingdings" panose="05000000000000000000" pitchFamily="2" charset="2"/>
              </a:rPr>
              <a:t> a way </a:t>
            </a:r>
            <a:r>
              <a:rPr lang="lb-LU" baseline="0" dirty="0" err="1" smtClean="0">
                <a:sym typeface="Wingdings" panose="05000000000000000000" pitchFamily="2" charset="2"/>
              </a:rPr>
              <a:t>that</a:t>
            </a:r>
            <a:r>
              <a:rPr lang="lb-LU" baseline="0" dirty="0" smtClean="0">
                <a:sym typeface="Wingdings" panose="05000000000000000000" pitchFamily="2" charset="2"/>
              </a:rPr>
              <a:t> </a:t>
            </a:r>
            <a:r>
              <a:rPr lang="lb-LU" baseline="0" dirty="0" err="1" smtClean="0">
                <a:sym typeface="Wingdings" panose="05000000000000000000" pitchFamily="2" charset="2"/>
              </a:rPr>
              <a:t>the</a:t>
            </a:r>
            <a:r>
              <a:rPr lang="lb-LU" baseline="0" dirty="0" smtClean="0">
                <a:sym typeface="Wingdings" panose="05000000000000000000" pitchFamily="2" charset="2"/>
              </a:rPr>
              <a:t> </a:t>
            </a:r>
            <a:r>
              <a:rPr lang="lb-LU" baseline="0" dirty="0" err="1" smtClean="0">
                <a:sym typeface="Wingdings" panose="05000000000000000000" pitchFamily="2" charset="2"/>
              </a:rPr>
              <a:t>individual</a:t>
            </a:r>
            <a:r>
              <a:rPr lang="lb-LU" baseline="0" dirty="0" smtClean="0">
                <a:sym typeface="Wingdings" panose="05000000000000000000" pitchFamily="2" charset="2"/>
              </a:rPr>
              <a:t> </a:t>
            </a:r>
            <a:r>
              <a:rPr lang="lb-LU" baseline="0" dirty="0" err="1" smtClean="0">
                <a:sym typeface="Wingdings" panose="05000000000000000000" pitchFamily="2" charset="2"/>
              </a:rPr>
              <a:t>is</a:t>
            </a:r>
            <a:r>
              <a:rPr lang="lb-LU" baseline="0" dirty="0" smtClean="0">
                <a:sym typeface="Wingdings" panose="05000000000000000000" pitchFamily="2" charset="2"/>
              </a:rPr>
              <a:t> not </a:t>
            </a:r>
            <a:r>
              <a:rPr lang="lb-LU" baseline="0" dirty="0" err="1" smtClean="0">
                <a:sym typeface="Wingdings" panose="05000000000000000000" pitchFamily="2" charset="2"/>
              </a:rPr>
              <a:t>or</a:t>
            </a:r>
            <a:r>
              <a:rPr lang="lb-LU" baseline="0" dirty="0" smtClean="0">
                <a:sym typeface="Wingdings" panose="05000000000000000000" pitchFamily="2" charset="2"/>
              </a:rPr>
              <a:t> no </a:t>
            </a:r>
            <a:r>
              <a:rPr lang="lb-LU" baseline="0" dirty="0" err="1" smtClean="0">
                <a:sym typeface="Wingdings" panose="05000000000000000000" pitchFamily="2" charset="2"/>
              </a:rPr>
              <a:t>longer</a:t>
            </a:r>
            <a:r>
              <a:rPr lang="lb-LU" baseline="0" dirty="0" smtClean="0">
                <a:sym typeface="Wingdings" panose="05000000000000000000" pitchFamily="2" charset="2"/>
              </a:rPr>
              <a:t> </a:t>
            </a:r>
            <a:r>
              <a:rPr lang="lb-LU" baseline="0" dirty="0" err="1" smtClean="0">
                <a:sym typeface="Wingdings" panose="05000000000000000000" pitchFamily="2" charset="2"/>
              </a:rPr>
              <a:t>identifiable</a:t>
            </a:r>
            <a:r>
              <a:rPr lang="lb-LU" baseline="0" dirty="0" smtClean="0">
                <a:sym typeface="Wingdings" panose="05000000000000000000" pitchFamily="2" charset="2"/>
              </a:rPr>
              <a:t> – </a:t>
            </a:r>
            <a:r>
              <a:rPr lang="lb-LU" baseline="0" dirty="0" err="1" smtClean="0">
                <a:sym typeface="Wingdings" panose="05000000000000000000" pitchFamily="2" charset="2"/>
              </a:rPr>
              <a:t>such</a:t>
            </a:r>
            <a:r>
              <a:rPr lang="lb-LU" baseline="0" dirty="0" smtClean="0">
                <a:sym typeface="Wingdings" panose="05000000000000000000" pitchFamily="2" charset="2"/>
              </a:rPr>
              <a:t> </a:t>
            </a:r>
            <a:r>
              <a:rPr lang="lb-LU" baseline="0" dirty="0" err="1" smtClean="0">
                <a:sym typeface="Wingdings" panose="05000000000000000000" pitchFamily="2" charset="2"/>
              </a:rPr>
              <a:t>data</a:t>
            </a:r>
            <a:r>
              <a:rPr lang="lb-LU" baseline="0" dirty="0" smtClean="0">
                <a:sym typeface="Wingdings" panose="05000000000000000000" pitchFamily="2" charset="2"/>
              </a:rPr>
              <a:t> </a:t>
            </a:r>
            <a:r>
              <a:rPr lang="lb-LU" baseline="0" dirty="0" err="1" smtClean="0">
                <a:sym typeface="Wingdings" panose="05000000000000000000" pitchFamily="2" charset="2"/>
              </a:rPr>
              <a:t>is</a:t>
            </a:r>
            <a:r>
              <a:rPr lang="lb-LU" baseline="0" dirty="0" smtClean="0">
                <a:sym typeface="Wingdings" panose="05000000000000000000" pitchFamily="2" charset="2"/>
              </a:rPr>
              <a:t> no </a:t>
            </a:r>
            <a:r>
              <a:rPr lang="lb-LU" baseline="0" dirty="0" err="1" smtClean="0">
                <a:sym typeface="Wingdings" panose="05000000000000000000" pitchFamily="2" charset="2"/>
              </a:rPr>
              <a:t>longer</a:t>
            </a:r>
            <a:r>
              <a:rPr lang="lb-LU" baseline="0" dirty="0" smtClean="0">
                <a:sym typeface="Wingdings" panose="05000000000000000000" pitchFamily="2" charset="2"/>
              </a:rPr>
              <a:t> </a:t>
            </a:r>
            <a:r>
              <a:rPr lang="lb-LU" baseline="0" dirty="0" err="1" smtClean="0">
                <a:sym typeface="Wingdings" panose="05000000000000000000" pitchFamily="2" charset="2"/>
              </a:rPr>
              <a:t>considered</a:t>
            </a:r>
            <a:r>
              <a:rPr lang="lb-LU" baseline="0" dirty="0" smtClean="0">
                <a:sym typeface="Wingdings" panose="05000000000000000000" pitchFamily="2" charset="2"/>
              </a:rPr>
              <a:t> </a:t>
            </a:r>
            <a:r>
              <a:rPr lang="lb-LU" baseline="0" dirty="0" err="1" smtClean="0">
                <a:sym typeface="Wingdings" panose="05000000000000000000" pitchFamily="2" charset="2"/>
              </a:rPr>
              <a:t>personal</a:t>
            </a:r>
            <a:r>
              <a:rPr lang="lb-LU" baseline="0" dirty="0" smtClean="0">
                <a:sym typeface="Wingdings" panose="05000000000000000000" pitchFamily="2" charset="2"/>
              </a:rPr>
              <a:t> </a:t>
            </a:r>
            <a:r>
              <a:rPr lang="lb-LU" baseline="0" dirty="0" err="1" smtClean="0">
                <a:sym typeface="Wingdings" panose="05000000000000000000" pitchFamily="2" charset="2"/>
              </a:rPr>
              <a:t>data</a:t>
            </a:r>
            <a:r>
              <a:rPr lang="lb-LU" baseline="0" dirty="0" smtClean="0">
                <a:sym typeface="Wingdings" panose="05000000000000000000" pitchFamily="2" charset="2"/>
              </a:rPr>
              <a:t>, </a:t>
            </a:r>
            <a:r>
              <a:rPr lang="lb-LU" baseline="0" dirty="0" err="1" smtClean="0">
                <a:sym typeface="Wingdings" panose="05000000000000000000" pitchFamily="2" charset="2"/>
              </a:rPr>
              <a:t>but</a:t>
            </a:r>
            <a:r>
              <a:rPr lang="lb-LU" baseline="0" dirty="0" smtClean="0">
                <a:sym typeface="Wingdings" panose="05000000000000000000" pitchFamily="2" charset="2"/>
              </a:rPr>
              <a:t> </a:t>
            </a:r>
            <a:r>
              <a:rPr lang="lb-LU" baseline="0" dirty="0" err="1" smtClean="0">
                <a:sym typeface="Wingdings" panose="05000000000000000000" pitchFamily="2" charset="2"/>
              </a:rPr>
              <a:t>it</a:t>
            </a:r>
            <a:r>
              <a:rPr lang="lb-LU" baseline="0" dirty="0" smtClean="0">
                <a:sym typeface="Wingdings" panose="05000000000000000000" pitchFamily="2" charset="2"/>
              </a:rPr>
              <a:t> </a:t>
            </a:r>
            <a:r>
              <a:rPr lang="lb-LU" baseline="0" dirty="0" err="1" smtClean="0">
                <a:sym typeface="Wingdings" panose="05000000000000000000" pitchFamily="2" charset="2"/>
              </a:rPr>
              <a:t>must</a:t>
            </a:r>
            <a:r>
              <a:rPr lang="lb-LU" baseline="0" dirty="0" smtClean="0">
                <a:sym typeface="Wingdings" panose="05000000000000000000" pitchFamily="2" charset="2"/>
              </a:rPr>
              <a:t> </a:t>
            </a:r>
            <a:r>
              <a:rPr lang="lb-LU" baseline="0" dirty="0" err="1" smtClean="0">
                <a:sym typeface="Wingdings" panose="05000000000000000000" pitchFamily="2" charset="2"/>
              </a:rPr>
              <a:t>be</a:t>
            </a:r>
            <a:r>
              <a:rPr lang="lb-LU" baseline="0" dirty="0" smtClean="0">
                <a:sym typeface="Wingdings" panose="05000000000000000000" pitchFamily="2" charset="2"/>
              </a:rPr>
              <a:t> </a:t>
            </a:r>
            <a:r>
              <a:rPr lang="lb-LU" baseline="0" dirty="0" err="1" smtClean="0">
                <a:sym typeface="Wingdings" panose="05000000000000000000" pitchFamily="2" charset="2"/>
              </a:rPr>
              <a:t>irreversible</a:t>
            </a:r>
            <a:r>
              <a:rPr lang="lb-LU" baseline="0" dirty="0" smtClean="0">
                <a:sym typeface="Wingdings" panose="05000000000000000000" pitchFamily="2" charset="2"/>
              </a:rPr>
              <a:t>. (</a:t>
            </a:r>
            <a:r>
              <a:rPr lang="lb-LU" baseline="0" dirty="0" err="1" smtClean="0">
                <a:sym typeface="Wingdings" panose="05000000000000000000" pitchFamily="2" charset="2"/>
              </a:rPr>
              <a:t>recital</a:t>
            </a:r>
            <a:r>
              <a:rPr lang="lb-LU" baseline="0" dirty="0" smtClean="0">
                <a:sym typeface="Wingdings" panose="05000000000000000000" pitchFamily="2" charset="2"/>
              </a:rPr>
              <a:t> 26). </a:t>
            </a:r>
            <a:r>
              <a:rPr lang="lb-LU" baseline="0" dirty="0" err="1" smtClean="0">
                <a:sym typeface="Wingdings" panose="05000000000000000000" pitchFamily="2" charset="2"/>
              </a:rPr>
              <a:t>But</a:t>
            </a:r>
            <a:r>
              <a:rPr lang="lb-LU" baseline="0" dirty="0" smtClean="0">
                <a:sym typeface="Wingdings" panose="05000000000000000000" pitchFamily="2" charset="2"/>
              </a:rPr>
              <a:t> </a:t>
            </a:r>
            <a:r>
              <a:rPr lang="lb-LU" baseline="0" dirty="0" err="1" smtClean="0">
                <a:sym typeface="Wingdings" panose="05000000000000000000" pitchFamily="2" charset="2"/>
              </a:rPr>
              <a:t>strict</a:t>
            </a:r>
            <a:r>
              <a:rPr lang="lb-LU" baseline="0" dirty="0" smtClean="0">
                <a:sym typeface="Wingdings" panose="05000000000000000000" pitchFamily="2" charset="2"/>
              </a:rPr>
              <a:t> </a:t>
            </a:r>
            <a:r>
              <a:rPr lang="lb-LU" baseline="0" dirty="0" err="1" smtClean="0">
                <a:sym typeface="Wingdings" panose="05000000000000000000" pitchFamily="2" charset="2"/>
              </a:rPr>
              <a:t>interpretation</a:t>
            </a:r>
            <a:r>
              <a:rPr lang="lb-LU" baseline="0" dirty="0" smtClean="0">
                <a:sym typeface="Wingdings" panose="05000000000000000000" pitchFamily="2" charset="2"/>
              </a:rPr>
              <a:t>, absolute </a:t>
            </a:r>
            <a:r>
              <a:rPr lang="lb-LU" baseline="0" dirty="0" err="1" smtClean="0">
                <a:sym typeface="Wingdings" panose="05000000000000000000" pitchFamily="2" charset="2"/>
              </a:rPr>
              <a:t>impossibility</a:t>
            </a:r>
            <a:r>
              <a:rPr lang="lb-LU" baseline="0" dirty="0" smtClean="0">
                <a:sym typeface="Wingdings" panose="05000000000000000000" pitchFamily="2" charset="2"/>
              </a:rPr>
              <a:t> </a:t>
            </a:r>
            <a:r>
              <a:rPr lang="lb-LU" baseline="0" dirty="0" err="1" smtClean="0">
                <a:sym typeface="Wingdings" panose="05000000000000000000" pitchFamily="2" charset="2"/>
              </a:rPr>
              <a:t>to</a:t>
            </a:r>
            <a:r>
              <a:rPr lang="lb-LU" baseline="0" dirty="0" smtClean="0">
                <a:sym typeface="Wingdings" panose="05000000000000000000" pitchFamily="2" charset="2"/>
              </a:rPr>
              <a:t> </a:t>
            </a:r>
            <a:r>
              <a:rPr lang="lb-LU" baseline="0" dirty="0" err="1" smtClean="0">
                <a:sym typeface="Wingdings" panose="05000000000000000000" pitchFamily="2" charset="2"/>
              </a:rPr>
              <a:t>re-identify</a:t>
            </a:r>
            <a:r>
              <a:rPr lang="lb-LU" baseline="0" dirty="0" smtClean="0">
                <a:sym typeface="Wingdings" panose="05000000000000000000" pitchFamily="2" charset="2"/>
              </a:rPr>
              <a:t> </a:t>
            </a:r>
            <a:r>
              <a:rPr lang="lb-LU" baseline="0" dirty="0" err="1" smtClean="0">
                <a:sym typeface="Wingdings" panose="05000000000000000000" pitchFamily="2" charset="2"/>
              </a:rPr>
              <a:t>the</a:t>
            </a:r>
            <a:r>
              <a:rPr lang="lb-LU" baseline="0" dirty="0" smtClean="0">
                <a:sym typeface="Wingdings" panose="05000000000000000000" pitchFamily="2" charset="2"/>
              </a:rPr>
              <a:t> </a:t>
            </a:r>
            <a:r>
              <a:rPr lang="lb-LU" baseline="0" dirty="0" err="1" smtClean="0">
                <a:sym typeface="Wingdings" panose="05000000000000000000" pitchFamily="2" charset="2"/>
              </a:rPr>
              <a:t>person</a:t>
            </a:r>
            <a:r>
              <a:rPr lang="lb-LU" baseline="0" dirty="0" smtClean="0">
                <a:sym typeface="Wingdings" panose="05000000000000000000" pitchFamily="2" charset="2"/>
              </a:rPr>
              <a:t>! </a:t>
            </a:r>
          </a:p>
          <a:p>
            <a:endParaRPr lang="lb-LU" baseline="0" dirty="0" smtClean="0"/>
          </a:p>
          <a:p>
            <a:endParaRPr lang="en-US" dirty="0" smtClean="0"/>
          </a:p>
          <a:p>
            <a:endParaRPr lang="fr-FR" dirty="0"/>
          </a:p>
        </p:txBody>
      </p:sp>
      <p:sp>
        <p:nvSpPr>
          <p:cNvPr id="4" name="Slide Number Placeholder 3"/>
          <p:cNvSpPr>
            <a:spLocks noGrp="1"/>
          </p:cNvSpPr>
          <p:nvPr>
            <p:ph type="sldNum" sz="quarter" idx="10"/>
          </p:nvPr>
        </p:nvSpPr>
        <p:spPr/>
        <p:txBody>
          <a:bodyPr/>
          <a:lstStyle/>
          <a:p>
            <a:pPr>
              <a:defRPr/>
            </a:pPr>
            <a:fld id="{F7482A44-E8EC-483F-BFAA-D3BEA7FEAE89}" type="slidenum">
              <a:rPr lang="fr-FR" smtClean="0"/>
              <a:pPr>
                <a:defRPr/>
              </a:pPr>
              <a:t>9</a:t>
            </a:fld>
            <a:endParaRPr lang="fr-FR"/>
          </a:p>
        </p:txBody>
      </p:sp>
    </p:spTree>
    <p:extLst>
      <p:ext uri="{BB962C8B-B14F-4D97-AF65-F5344CB8AC3E}">
        <p14:creationId xmlns:p14="http://schemas.microsoft.com/office/powerpoint/2010/main" val="37160399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principal (Premi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3568" y="332656"/>
            <a:ext cx="7772400" cy="1470025"/>
          </a:xfrm>
        </p:spPr>
        <p:txBody>
          <a:bodyPr/>
          <a:lstStyle>
            <a:lvl1pPr>
              <a:defRPr/>
            </a:lvl1pPr>
          </a:lstStyle>
          <a:p>
            <a:r>
              <a:rPr lang="en-US" dirty="0" err="1" smtClean="0"/>
              <a:t>Titre</a:t>
            </a:r>
            <a:r>
              <a:rPr lang="en-US" dirty="0" smtClean="0"/>
              <a:t> principal</a:t>
            </a:r>
            <a:endParaRPr lang="fr-LU" dirty="0"/>
          </a:p>
        </p:txBody>
      </p:sp>
      <p:sp>
        <p:nvSpPr>
          <p:cNvPr id="3" name="Subtitle 2"/>
          <p:cNvSpPr>
            <a:spLocks noGrp="1"/>
          </p:cNvSpPr>
          <p:nvPr>
            <p:ph type="subTitle" idx="1" hasCustomPrompt="1"/>
          </p:nvPr>
        </p:nvSpPr>
        <p:spPr>
          <a:xfrm>
            <a:off x="1403648" y="1988840"/>
            <a:ext cx="6400800" cy="1296144"/>
          </a:xfrm>
        </p:spPr>
        <p:txBody>
          <a:bodyPr/>
          <a:lstStyle>
            <a:lvl1pPr marL="0" indent="0" algn="ctr">
              <a:buNone/>
              <a:defRPr i="1">
                <a:solidFill>
                  <a:srgbClr val="434343"/>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Sous-</a:t>
            </a:r>
            <a:r>
              <a:rPr lang="en-US" dirty="0" err="1" smtClean="0"/>
              <a:t>titre</a:t>
            </a:r>
            <a:endParaRPr lang="fr-LU" dirty="0"/>
          </a:p>
        </p:txBody>
      </p:sp>
      <p:sp>
        <p:nvSpPr>
          <p:cNvPr id="9" name="Text Placeholder 8"/>
          <p:cNvSpPr>
            <a:spLocks noGrp="1"/>
          </p:cNvSpPr>
          <p:nvPr>
            <p:ph type="body" sz="quarter" idx="10" hasCustomPrompt="1"/>
          </p:nvPr>
        </p:nvSpPr>
        <p:spPr>
          <a:xfrm>
            <a:off x="683568" y="5589240"/>
            <a:ext cx="3456384" cy="360040"/>
          </a:xfrm>
        </p:spPr>
        <p:txBody>
          <a:bodyPr/>
          <a:lstStyle>
            <a:lvl1pPr marL="0" indent="0">
              <a:buNone/>
              <a:defRPr sz="1600"/>
            </a:lvl1pPr>
            <a:lvl2pPr>
              <a:defRPr sz="1600"/>
            </a:lvl2pPr>
            <a:lvl3pPr>
              <a:defRPr sz="1600"/>
            </a:lvl3pPr>
            <a:lvl4pPr>
              <a:defRPr sz="1600"/>
            </a:lvl4pPr>
            <a:lvl5pPr>
              <a:defRPr sz="1600"/>
            </a:lvl5pPr>
          </a:lstStyle>
          <a:p>
            <a:pPr lvl="0"/>
            <a:r>
              <a:rPr lang="lb-LU" dirty="0" smtClean="0"/>
              <a:t>Lieu</a:t>
            </a:r>
          </a:p>
        </p:txBody>
      </p:sp>
      <p:sp>
        <p:nvSpPr>
          <p:cNvPr id="10" name="Text Placeholder 8"/>
          <p:cNvSpPr>
            <a:spLocks noGrp="1"/>
          </p:cNvSpPr>
          <p:nvPr>
            <p:ph type="body" sz="quarter" idx="11" hasCustomPrompt="1"/>
          </p:nvPr>
        </p:nvSpPr>
        <p:spPr>
          <a:xfrm>
            <a:off x="5076056" y="5589240"/>
            <a:ext cx="3384376" cy="360040"/>
          </a:xfrm>
        </p:spPr>
        <p:txBody>
          <a:bodyPr/>
          <a:lstStyle>
            <a:lvl1pPr marL="0" indent="0" algn="r">
              <a:buNone/>
              <a:defRPr sz="1600"/>
            </a:lvl1pPr>
            <a:lvl2pPr>
              <a:defRPr sz="1600"/>
            </a:lvl2pPr>
            <a:lvl3pPr>
              <a:defRPr sz="1600"/>
            </a:lvl3pPr>
            <a:lvl4pPr>
              <a:defRPr sz="1600"/>
            </a:lvl4pPr>
            <a:lvl5pPr>
              <a:defRPr sz="1600"/>
            </a:lvl5pPr>
          </a:lstStyle>
          <a:p>
            <a:pPr lvl="0"/>
            <a:r>
              <a:rPr lang="lb-LU" dirty="0" smtClean="0"/>
              <a:t>Nom</a:t>
            </a:r>
          </a:p>
        </p:txBody>
      </p:sp>
      <p:sp>
        <p:nvSpPr>
          <p:cNvPr id="11" name="Text Placeholder 8"/>
          <p:cNvSpPr>
            <a:spLocks noGrp="1"/>
          </p:cNvSpPr>
          <p:nvPr>
            <p:ph type="body" sz="quarter" idx="12" hasCustomPrompt="1"/>
          </p:nvPr>
        </p:nvSpPr>
        <p:spPr>
          <a:xfrm>
            <a:off x="683568" y="5949280"/>
            <a:ext cx="3456384" cy="360040"/>
          </a:xfrm>
        </p:spPr>
        <p:txBody>
          <a:bodyPr/>
          <a:lstStyle>
            <a:lvl1pPr marL="0" indent="0">
              <a:buNone/>
              <a:defRPr sz="1600"/>
            </a:lvl1pPr>
            <a:lvl2pPr>
              <a:defRPr sz="1600"/>
            </a:lvl2pPr>
            <a:lvl3pPr>
              <a:defRPr sz="1600"/>
            </a:lvl3pPr>
            <a:lvl4pPr>
              <a:defRPr sz="1600"/>
            </a:lvl4pPr>
            <a:lvl5pPr>
              <a:defRPr sz="1600"/>
            </a:lvl5pPr>
          </a:lstStyle>
          <a:p>
            <a:pPr lvl="0"/>
            <a:r>
              <a:rPr lang="lb-LU" dirty="0" smtClean="0"/>
              <a:t>Date</a:t>
            </a:r>
          </a:p>
        </p:txBody>
      </p:sp>
      <p:sp>
        <p:nvSpPr>
          <p:cNvPr id="12" name="Text Placeholder 8"/>
          <p:cNvSpPr>
            <a:spLocks noGrp="1"/>
          </p:cNvSpPr>
          <p:nvPr>
            <p:ph type="body" sz="quarter" idx="13" hasCustomPrompt="1"/>
          </p:nvPr>
        </p:nvSpPr>
        <p:spPr>
          <a:xfrm>
            <a:off x="5076056" y="5949280"/>
            <a:ext cx="3384376" cy="360040"/>
          </a:xfrm>
        </p:spPr>
        <p:txBody>
          <a:bodyPr/>
          <a:lstStyle>
            <a:lvl1pPr marL="0" indent="0" algn="r">
              <a:buNone/>
              <a:defRPr sz="1600"/>
            </a:lvl1pPr>
            <a:lvl2pPr>
              <a:defRPr sz="1600"/>
            </a:lvl2pPr>
            <a:lvl3pPr>
              <a:defRPr sz="1600"/>
            </a:lvl3pPr>
            <a:lvl4pPr>
              <a:defRPr sz="1600"/>
            </a:lvl4pPr>
            <a:lvl5pPr>
              <a:defRPr sz="1600"/>
            </a:lvl5pPr>
          </a:lstStyle>
          <a:p>
            <a:pPr lvl="0"/>
            <a:r>
              <a:rPr lang="lb-LU" dirty="0" smtClean="0"/>
              <a:t>Fonction</a:t>
            </a:r>
          </a:p>
        </p:txBody>
      </p:sp>
      <p:sp>
        <p:nvSpPr>
          <p:cNvPr id="14" name="Picture Placeholder 13"/>
          <p:cNvSpPr>
            <a:spLocks noGrp="1"/>
          </p:cNvSpPr>
          <p:nvPr>
            <p:ph type="pic" sz="quarter" idx="14" hasCustomPrompt="1"/>
          </p:nvPr>
        </p:nvSpPr>
        <p:spPr>
          <a:xfrm>
            <a:off x="684213" y="4082446"/>
            <a:ext cx="1655539" cy="1291242"/>
          </a:xfrm>
        </p:spPr>
        <p:txBody>
          <a:bodyPr/>
          <a:lstStyle>
            <a:lvl1pPr marL="0" indent="0">
              <a:buNone/>
              <a:defRPr sz="1600" baseline="0">
                <a:latin typeface="+mj-lt"/>
              </a:defRPr>
            </a:lvl1pPr>
          </a:lstStyle>
          <a:p>
            <a:r>
              <a:rPr lang="lb-LU" dirty="0" smtClean="0"/>
              <a:t>Logo du partenaire, de l’événement, de la conférence, etc.</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20273" y="4082446"/>
            <a:ext cx="1440160" cy="133881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err="1" smtClean="0"/>
              <a:t>Titre</a:t>
            </a:r>
            <a:r>
              <a:rPr lang="en-US" dirty="0" smtClean="0"/>
              <a:t> du slide</a:t>
            </a:r>
            <a:endParaRPr lang="fr-LU" dirty="0"/>
          </a:p>
        </p:txBody>
      </p:sp>
      <p:sp>
        <p:nvSpPr>
          <p:cNvPr id="3" name="Content Placeholder 2"/>
          <p:cNvSpPr>
            <a:spLocks noGrp="1"/>
          </p:cNvSpPr>
          <p:nvPr>
            <p:ph idx="1"/>
          </p:nvPr>
        </p:nvSpPr>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LU" dirty="0"/>
          </a:p>
        </p:txBody>
      </p:sp>
      <p:sp>
        <p:nvSpPr>
          <p:cNvPr id="6" name="Slide Number Placeholder 5"/>
          <p:cNvSpPr>
            <a:spLocks noGrp="1"/>
          </p:cNvSpPr>
          <p:nvPr>
            <p:ph type="sldNum" sz="quarter" idx="17"/>
          </p:nvPr>
        </p:nvSpPr>
        <p:spPr>
          <a:xfrm>
            <a:off x="8559179" y="6624736"/>
            <a:ext cx="477317" cy="260648"/>
          </a:xfrm>
          <a:prstGeom prst="rect">
            <a:avLst/>
          </a:prstGeom>
        </p:spPr>
        <p:txBody>
          <a:bodyPr anchor="ctr"/>
          <a:lstStyle>
            <a:lvl1pPr algn="ctr">
              <a:defRPr sz="1200">
                <a:solidFill>
                  <a:schemeClr val="bg1"/>
                </a:solidFill>
                <a:latin typeface="+mj-lt"/>
              </a:defRPr>
            </a:lvl1pPr>
          </a:lstStyle>
          <a:p>
            <a:fld id="{9FE6881F-D5B9-4DFD-8C2A-4F849EA79D44}" type="slidenum">
              <a:rPr lang="fr-FR" smtClean="0"/>
              <a:pPr/>
              <a:t>‹#›</a:t>
            </a:fld>
            <a:endParaRPr lang="fr-FR"/>
          </a:p>
        </p:txBody>
      </p:sp>
      <p:sp>
        <p:nvSpPr>
          <p:cNvPr id="5" name="Content Placeholder 4"/>
          <p:cNvSpPr>
            <a:spLocks noGrp="1"/>
          </p:cNvSpPr>
          <p:nvPr>
            <p:ph sz="quarter" idx="18" hasCustomPrompt="1"/>
          </p:nvPr>
        </p:nvSpPr>
        <p:spPr>
          <a:xfrm>
            <a:off x="1331641" y="0"/>
            <a:ext cx="6480720" cy="188640"/>
          </a:xfrm>
        </p:spPr>
        <p:txBody>
          <a:bodyPr anchor="ctr"/>
          <a:lstStyle>
            <a:lvl1pPr marL="0" indent="0" algn="ctr">
              <a:buNone/>
              <a:defRPr sz="1400" baseline="0">
                <a:solidFill>
                  <a:srgbClr val="575A5D"/>
                </a:solidFill>
              </a:defRPr>
            </a:lvl1pPr>
          </a:lstStyle>
          <a:p>
            <a:pPr lvl="0"/>
            <a:r>
              <a:rPr lang="lb-LU" dirty="0" smtClean="0"/>
              <a:t>Titre principal</a:t>
            </a:r>
            <a:endParaRPr lang="lb-LU" dirty="0"/>
          </a:p>
        </p:txBody>
      </p:sp>
      <p:sp>
        <p:nvSpPr>
          <p:cNvPr id="11" name="Content Placeholder 4"/>
          <p:cNvSpPr>
            <a:spLocks noGrp="1"/>
          </p:cNvSpPr>
          <p:nvPr>
            <p:ph sz="quarter" idx="19" hasCustomPrompt="1"/>
          </p:nvPr>
        </p:nvSpPr>
        <p:spPr>
          <a:xfrm>
            <a:off x="1331640" y="6624736"/>
            <a:ext cx="6480720" cy="188640"/>
          </a:xfrm>
        </p:spPr>
        <p:txBody>
          <a:bodyPr anchor="ctr"/>
          <a:lstStyle>
            <a:lvl1pPr marL="0" indent="0" algn="ctr">
              <a:buNone/>
              <a:defRPr sz="1400" baseline="0">
                <a:solidFill>
                  <a:srgbClr val="575A5D"/>
                </a:solidFill>
              </a:defRPr>
            </a:lvl1pPr>
          </a:lstStyle>
          <a:p>
            <a:pPr lvl="0"/>
            <a:r>
              <a:rPr lang="lb-LU" dirty="0" smtClean="0"/>
              <a:t>Date et lieu</a:t>
            </a:r>
          </a:p>
        </p:txBody>
      </p:sp>
    </p:spTree>
    <p:extLst>
      <p:ext uri="{BB962C8B-B14F-4D97-AF65-F5344CB8AC3E}">
        <p14:creationId xmlns:p14="http://schemas.microsoft.com/office/powerpoint/2010/main" val="407664570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eux colonn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err="1" smtClean="0"/>
              <a:t>Titre</a:t>
            </a:r>
            <a:r>
              <a:rPr lang="en-US" dirty="0" smtClean="0"/>
              <a:t> du slide</a:t>
            </a:r>
            <a:endParaRPr lang="fr-LU" dirty="0"/>
          </a:p>
        </p:txBody>
      </p:sp>
      <p:sp>
        <p:nvSpPr>
          <p:cNvPr id="3" name="Content Placeholder 2"/>
          <p:cNvSpPr>
            <a:spLocks noGrp="1"/>
          </p:cNvSpPr>
          <p:nvPr>
            <p:ph sz="half" idx="1"/>
          </p:nvPr>
        </p:nvSpPr>
        <p:spPr>
          <a:xfrm>
            <a:off x="522288" y="1268760"/>
            <a:ext cx="4038600" cy="5184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LU" dirty="0"/>
          </a:p>
        </p:txBody>
      </p:sp>
      <p:sp>
        <p:nvSpPr>
          <p:cNvPr id="4" name="Content Placeholder 3"/>
          <p:cNvSpPr>
            <a:spLocks noGrp="1"/>
          </p:cNvSpPr>
          <p:nvPr>
            <p:ph sz="half" idx="2"/>
          </p:nvPr>
        </p:nvSpPr>
        <p:spPr>
          <a:xfrm>
            <a:off x="4713288" y="1268760"/>
            <a:ext cx="4038600" cy="5184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LU" dirty="0"/>
          </a:p>
        </p:txBody>
      </p:sp>
      <p:sp>
        <p:nvSpPr>
          <p:cNvPr id="6" name="Content Placeholder 4"/>
          <p:cNvSpPr>
            <a:spLocks noGrp="1"/>
          </p:cNvSpPr>
          <p:nvPr>
            <p:ph sz="quarter" idx="18" hasCustomPrompt="1"/>
          </p:nvPr>
        </p:nvSpPr>
        <p:spPr>
          <a:xfrm>
            <a:off x="1331641" y="0"/>
            <a:ext cx="6480720" cy="188640"/>
          </a:xfrm>
        </p:spPr>
        <p:txBody>
          <a:bodyPr anchor="ctr"/>
          <a:lstStyle>
            <a:lvl1pPr marL="0" indent="0" algn="ctr">
              <a:buNone/>
              <a:defRPr sz="1400" baseline="0">
                <a:solidFill>
                  <a:srgbClr val="575A5D"/>
                </a:solidFill>
              </a:defRPr>
            </a:lvl1pPr>
          </a:lstStyle>
          <a:p>
            <a:pPr lvl="0"/>
            <a:r>
              <a:rPr lang="lb-LU" dirty="0" smtClean="0"/>
              <a:t>Titre principal</a:t>
            </a:r>
            <a:endParaRPr lang="lb-LU" dirty="0"/>
          </a:p>
        </p:txBody>
      </p:sp>
      <p:sp>
        <p:nvSpPr>
          <p:cNvPr id="8" name="Content Placeholder 4"/>
          <p:cNvSpPr>
            <a:spLocks noGrp="1"/>
          </p:cNvSpPr>
          <p:nvPr>
            <p:ph sz="quarter" idx="19" hasCustomPrompt="1"/>
          </p:nvPr>
        </p:nvSpPr>
        <p:spPr>
          <a:xfrm>
            <a:off x="1331640" y="6624736"/>
            <a:ext cx="6480720" cy="188640"/>
          </a:xfrm>
        </p:spPr>
        <p:txBody>
          <a:bodyPr anchor="ctr"/>
          <a:lstStyle>
            <a:lvl1pPr marL="0" indent="0" algn="ctr">
              <a:buNone/>
              <a:defRPr sz="1400" baseline="0">
                <a:solidFill>
                  <a:srgbClr val="575A5D"/>
                </a:solidFill>
              </a:defRPr>
            </a:lvl1pPr>
          </a:lstStyle>
          <a:p>
            <a:pPr lvl="0"/>
            <a:r>
              <a:rPr lang="lb-LU" dirty="0" smtClean="0"/>
              <a:t>Date et lieu</a:t>
            </a:r>
          </a:p>
        </p:txBody>
      </p:sp>
      <p:sp>
        <p:nvSpPr>
          <p:cNvPr id="9" name="Slide Number Placeholder 5"/>
          <p:cNvSpPr>
            <a:spLocks noGrp="1"/>
          </p:cNvSpPr>
          <p:nvPr>
            <p:ph type="sldNum" sz="quarter" idx="17"/>
          </p:nvPr>
        </p:nvSpPr>
        <p:spPr>
          <a:xfrm>
            <a:off x="8559179" y="6624736"/>
            <a:ext cx="477317" cy="260648"/>
          </a:xfrm>
          <a:prstGeom prst="rect">
            <a:avLst/>
          </a:prstGeom>
        </p:spPr>
        <p:txBody>
          <a:bodyPr anchor="ctr"/>
          <a:lstStyle>
            <a:lvl1pPr algn="ctr">
              <a:defRPr sz="1200">
                <a:solidFill>
                  <a:schemeClr val="bg1"/>
                </a:solidFill>
                <a:latin typeface="+mj-lt"/>
              </a:defRPr>
            </a:lvl1pPr>
          </a:lstStyle>
          <a:p>
            <a:fld id="{9FE6881F-D5B9-4DFD-8C2A-4F849EA79D44}" type="slidenum">
              <a:rPr lang="fr-FR" smtClean="0"/>
              <a:pPr/>
              <a:t>‹#›</a:t>
            </a:fld>
            <a:endParaRPr lang="fr-FR"/>
          </a:p>
        </p:txBody>
      </p:sp>
    </p:spTree>
    <p:extLst>
      <p:ext uri="{BB962C8B-B14F-4D97-AF65-F5344CB8AC3E}">
        <p14:creationId xmlns:p14="http://schemas.microsoft.com/office/powerpoint/2010/main" val="265534824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sans contenu">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err="1" smtClean="0"/>
              <a:t>Titre</a:t>
            </a:r>
            <a:r>
              <a:rPr lang="en-US" dirty="0" smtClean="0"/>
              <a:t> du slide</a:t>
            </a:r>
            <a:endParaRPr lang="fr-LU" dirty="0"/>
          </a:p>
        </p:txBody>
      </p:sp>
      <p:sp>
        <p:nvSpPr>
          <p:cNvPr id="4" name="Content Placeholder 4"/>
          <p:cNvSpPr>
            <a:spLocks noGrp="1"/>
          </p:cNvSpPr>
          <p:nvPr>
            <p:ph sz="quarter" idx="18" hasCustomPrompt="1"/>
          </p:nvPr>
        </p:nvSpPr>
        <p:spPr>
          <a:xfrm>
            <a:off x="1331641" y="0"/>
            <a:ext cx="6480720" cy="188640"/>
          </a:xfrm>
        </p:spPr>
        <p:txBody>
          <a:bodyPr anchor="ctr"/>
          <a:lstStyle>
            <a:lvl1pPr marL="0" indent="0" algn="ctr">
              <a:buNone/>
              <a:defRPr sz="1400" baseline="0">
                <a:solidFill>
                  <a:srgbClr val="575A5D"/>
                </a:solidFill>
              </a:defRPr>
            </a:lvl1pPr>
          </a:lstStyle>
          <a:p>
            <a:pPr lvl="0"/>
            <a:r>
              <a:rPr lang="lb-LU" dirty="0" smtClean="0"/>
              <a:t>Titre principal</a:t>
            </a:r>
            <a:endParaRPr lang="lb-LU" dirty="0"/>
          </a:p>
        </p:txBody>
      </p:sp>
      <p:sp>
        <p:nvSpPr>
          <p:cNvPr id="6" name="Content Placeholder 4"/>
          <p:cNvSpPr>
            <a:spLocks noGrp="1"/>
          </p:cNvSpPr>
          <p:nvPr>
            <p:ph sz="quarter" idx="19" hasCustomPrompt="1"/>
          </p:nvPr>
        </p:nvSpPr>
        <p:spPr>
          <a:xfrm>
            <a:off x="1331640" y="6624736"/>
            <a:ext cx="6480720" cy="188640"/>
          </a:xfrm>
        </p:spPr>
        <p:txBody>
          <a:bodyPr anchor="ctr"/>
          <a:lstStyle>
            <a:lvl1pPr marL="0" indent="0" algn="ctr">
              <a:buNone/>
              <a:defRPr sz="1400" baseline="0">
                <a:solidFill>
                  <a:srgbClr val="575A5D"/>
                </a:solidFill>
              </a:defRPr>
            </a:lvl1pPr>
          </a:lstStyle>
          <a:p>
            <a:pPr lvl="0"/>
            <a:r>
              <a:rPr lang="lb-LU" dirty="0" smtClean="0"/>
              <a:t>Date et lieu</a:t>
            </a:r>
          </a:p>
        </p:txBody>
      </p:sp>
      <p:sp>
        <p:nvSpPr>
          <p:cNvPr id="7" name="Slide Number Placeholder 5"/>
          <p:cNvSpPr>
            <a:spLocks noGrp="1"/>
          </p:cNvSpPr>
          <p:nvPr>
            <p:ph type="sldNum" sz="quarter" idx="17"/>
          </p:nvPr>
        </p:nvSpPr>
        <p:spPr>
          <a:xfrm>
            <a:off x="8559179" y="6624736"/>
            <a:ext cx="477317" cy="260648"/>
          </a:xfrm>
          <a:prstGeom prst="rect">
            <a:avLst/>
          </a:prstGeom>
        </p:spPr>
        <p:txBody>
          <a:bodyPr anchor="ctr"/>
          <a:lstStyle>
            <a:lvl1pPr algn="ctr">
              <a:defRPr sz="1200">
                <a:solidFill>
                  <a:schemeClr val="bg1"/>
                </a:solidFill>
                <a:latin typeface="+mj-lt"/>
              </a:defRPr>
            </a:lvl1pPr>
          </a:lstStyle>
          <a:p>
            <a:fld id="{9FE6881F-D5B9-4DFD-8C2A-4F849EA79D44}" type="slidenum">
              <a:rPr lang="fr-FR" smtClean="0"/>
              <a:pPr/>
              <a:t>‹#›</a:t>
            </a:fld>
            <a:endParaRPr lang="fr-FR"/>
          </a:p>
        </p:txBody>
      </p:sp>
    </p:spTree>
    <p:extLst>
      <p:ext uri="{BB962C8B-B14F-4D97-AF65-F5344CB8AC3E}">
        <p14:creationId xmlns:p14="http://schemas.microsoft.com/office/powerpoint/2010/main" val="394772384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Content Placeholder 4"/>
          <p:cNvSpPr>
            <a:spLocks noGrp="1"/>
          </p:cNvSpPr>
          <p:nvPr>
            <p:ph sz="quarter" idx="18" hasCustomPrompt="1"/>
          </p:nvPr>
        </p:nvSpPr>
        <p:spPr>
          <a:xfrm>
            <a:off x="1331641" y="0"/>
            <a:ext cx="6480720" cy="188640"/>
          </a:xfrm>
        </p:spPr>
        <p:txBody>
          <a:bodyPr anchor="ctr"/>
          <a:lstStyle>
            <a:lvl1pPr marL="0" indent="0" algn="ctr">
              <a:buNone/>
              <a:defRPr sz="1400" baseline="0">
                <a:solidFill>
                  <a:srgbClr val="575A5D"/>
                </a:solidFill>
              </a:defRPr>
            </a:lvl1pPr>
          </a:lstStyle>
          <a:p>
            <a:pPr lvl="0"/>
            <a:r>
              <a:rPr lang="lb-LU" dirty="0" smtClean="0"/>
              <a:t>Titre principal</a:t>
            </a:r>
            <a:endParaRPr lang="lb-LU" dirty="0"/>
          </a:p>
        </p:txBody>
      </p:sp>
      <p:sp>
        <p:nvSpPr>
          <p:cNvPr id="5" name="Content Placeholder 4"/>
          <p:cNvSpPr>
            <a:spLocks noGrp="1"/>
          </p:cNvSpPr>
          <p:nvPr>
            <p:ph sz="quarter" idx="19" hasCustomPrompt="1"/>
          </p:nvPr>
        </p:nvSpPr>
        <p:spPr>
          <a:xfrm>
            <a:off x="1331640" y="6624736"/>
            <a:ext cx="6480720" cy="188640"/>
          </a:xfrm>
        </p:spPr>
        <p:txBody>
          <a:bodyPr anchor="ctr"/>
          <a:lstStyle>
            <a:lvl1pPr marL="0" indent="0" algn="ctr">
              <a:buNone/>
              <a:defRPr sz="1400" baseline="0">
                <a:solidFill>
                  <a:srgbClr val="575A5D"/>
                </a:solidFill>
              </a:defRPr>
            </a:lvl1pPr>
          </a:lstStyle>
          <a:p>
            <a:pPr lvl="0"/>
            <a:r>
              <a:rPr lang="lb-LU" dirty="0" smtClean="0"/>
              <a:t>Date et lieu</a:t>
            </a:r>
          </a:p>
        </p:txBody>
      </p:sp>
      <p:sp>
        <p:nvSpPr>
          <p:cNvPr id="6" name="Slide Number Placeholder 5"/>
          <p:cNvSpPr>
            <a:spLocks noGrp="1"/>
          </p:cNvSpPr>
          <p:nvPr>
            <p:ph type="sldNum" sz="quarter" idx="17"/>
          </p:nvPr>
        </p:nvSpPr>
        <p:spPr>
          <a:xfrm>
            <a:off x="8559179" y="6624736"/>
            <a:ext cx="477317" cy="260648"/>
          </a:xfrm>
          <a:prstGeom prst="rect">
            <a:avLst/>
          </a:prstGeom>
        </p:spPr>
        <p:txBody>
          <a:bodyPr anchor="ctr"/>
          <a:lstStyle>
            <a:lvl1pPr algn="ctr">
              <a:defRPr sz="1200">
                <a:solidFill>
                  <a:schemeClr val="bg1"/>
                </a:solidFill>
                <a:latin typeface="+mj-lt"/>
              </a:defRPr>
            </a:lvl1pPr>
          </a:lstStyle>
          <a:p>
            <a:fld id="{9FE6881F-D5B9-4DFD-8C2A-4F849EA79D44}" type="slidenum">
              <a:rPr lang="fr-FR" smtClean="0"/>
              <a:pPr/>
              <a:t>‹#›</a:t>
            </a:fld>
            <a:endParaRPr lang="fr-FR"/>
          </a:p>
        </p:txBody>
      </p:sp>
    </p:spTree>
    <p:extLst>
      <p:ext uri="{BB962C8B-B14F-4D97-AF65-F5344CB8AC3E}">
        <p14:creationId xmlns:p14="http://schemas.microsoft.com/office/powerpoint/2010/main" val="52883716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avec descri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p:spPr>
        <p:txBody>
          <a:bodyPr anchor="b"/>
          <a:lstStyle>
            <a:lvl1pPr algn="l">
              <a:defRPr sz="2000" b="1"/>
            </a:lvl1pPr>
          </a:lstStyle>
          <a:p>
            <a:r>
              <a:rPr lang="en-US" dirty="0" err="1" smtClean="0"/>
              <a:t>Titre</a:t>
            </a:r>
            <a:r>
              <a:rPr lang="en-US" dirty="0" smtClean="0"/>
              <a:t> de </a:t>
            </a:r>
            <a:r>
              <a:rPr lang="en-US" dirty="0" err="1" smtClean="0"/>
              <a:t>l’image</a:t>
            </a:r>
            <a:endParaRPr lang="fr-LU" dirty="0"/>
          </a:p>
        </p:txBody>
      </p:sp>
      <p:sp>
        <p:nvSpPr>
          <p:cNvPr id="3" name="Picture Placeholder 2"/>
          <p:cNvSpPr>
            <a:spLocks noGrp="1"/>
          </p:cNvSpPr>
          <p:nvPr>
            <p:ph type="pic" idx="1" hasCustomPrompt="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a:t>
            </a:r>
            <a:endParaRPr lang="fr-LU" dirty="0"/>
          </a:p>
        </p:txBody>
      </p:sp>
      <p:sp>
        <p:nvSpPr>
          <p:cNvPr id="4" name="Text Placeholder 3"/>
          <p:cNvSpPr>
            <a:spLocks noGrp="1"/>
          </p:cNvSpPr>
          <p:nvPr>
            <p:ph type="body" sz="half" idx="2" hasCustomPrompt="1"/>
          </p:nvPr>
        </p:nvSpPr>
        <p:spPr>
          <a:xfrm>
            <a:off x="1792288" y="5367338"/>
            <a:ext cx="5486400" cy="804862"/>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Description</a:t>
            </a:r>
          </a:p>
        </p:txBody>
      </p:sp>
      <p:sp>
        <p:nvSpPr>
          <p:cNvPr id="6" name="Content Placeholder 4"/>
          <p:cNvSpPr>
            <a:spLocks noGrp="1"/>
          </p:cNvSpPr>
          <p:nvPr>
            <p:ph sz="quarter" idx="18" hasCustomPrompt="1"/>
          </p:nvPr>
        </p:nvSpPr>
        <p:spPr>
          <a:xfrm>
            <a:off x="1331641" y="0"/>
            <a:ext cx="6480720" cy="188640"/>
          </a:xfrm>
        </p:spPr>
        <p:txBody>
          <a:bodyPr anchor="ctr"/>
          <a:lstStyle>
            <a:lvl1pPr marL="0" indent="0" algn="ctr">
              <a:buNone/>
              <a:defRPr sz="1400" baseline="0">
                <a:solidFill>
                  <a:srgbClr val="575A5D"/>
                </a:solidFill>
              </a:defRPr>
            </a:lvl1pPr>
          </a:lstStyle>
          <a:p>
            <a:pPr lvl="0"/>
            <a:r>
              <a:rPr lang="lb-LU" dirty="0" smtClean="0"/>
              <a:t>Titre principal</a:t>
            </a:r>
            <a:endParaRPr lang="lb-LU" dirty="0"/>
          </a:p>
        </p:txBody>
      </p:sp>
      <p:sp>
        <p:nvSpPr>
          <p:cNvPr id="8" name="Content Placeholder 4"/>
          <p:cNvSpPr>
            <a:spLocks noGrp="1"/>
          </p:cNvSpPr>
          <p:nvPr>
            <p:ph sz="quarter" idx="19" hasCustomPrompt="1"/>
          </p:nvPr>
        </p:nvSpPr>
        <p:spPr>
          <a:xfrm>
            <a:off x="1331640" y="6624736"/>
            <a:ext cx="6480720" cy="188640"/>
          </a:xfrm>
        </p:spPr>
        <p:txBody>
          <a:bodyPr anchor="ctr"/>
          <a:lstStyle>
            <a:lvl1pPr marL="0" indent="0" algn="ctr">
              <a:buNone/>
              <a:defRPr sz="1400" baseline="0">
                <a:solidFill>
                  <a:srgbClr val="575A5D"/>
                </a:solidFill>
              </a:defRPr>
            </a:lvl1pPr>
          </a:lstStyle>
          <a:p>
            <a:pPr lvl="0"/>
            <a:r>
              <a:rPr lang="lb-LU" dirty="0" smtClean="0"/>
              <a:t>Date et lieu</a:t>
            </a:r>
          </a:p>
        </p:txBody>
      </p:sp>
      <p:sp>
        <p:nvSpPr>
          <p:cNvPr id="9" name="Slide Number Placeholder 5"/>
          <p:cNvSpPr>
            <a:spLocks noGrp="1"/>
          </p:cNvSpPr>
          <p:nvPr>
            <p:ph type="sldNum" sz="quarter" idx="17"/>
          </p:nvPr>
        </p:nvSpPr>
        <p:spPr>
          <a:xfrm>
            <a:off x="8559179" y="6624736"/>
            <a:ext cx="477317" cy="260648"/>
          </a:xfrm>
          <a:prstGeom prst="rect">
            <a:avLst/>
          </a:prstGeom>
        </p:spPr>
        <p:txBody>
          <a:bodyPr anchor="ctr"/>
          <a:lstStyle>
            <a:lvl1pPr algn="ctr">
              <a:defRPr sz="1200">
                <a:solidFill>
                  <a:schemeClr val="bg1"/>
                </a:solidFill>
                <a:latin typeface="+mj-lt"/>
              </a:defRPr>
            </a:lvl1pPr>
          </a:lstStyle>
          <a:p>
            <a:fld id="{9FE6881F-D5B9-4DFD-8C2A-4F849EA79D44}" type="slidenum">
              <a:rPr lang="fr-FR" smtClean="0"/>
              <a:pPr/>
              <a:t>‹#›</a:t>
            </a:fld>
            <a:endParaRPr lang="fr-FR"/>
          </a:p>
        </p:txBody>
      </p:sp>
    </p:spTree>
    <p:extLst>
      <p:ext uri="{BB962C8B-B14F-4D97-AF65-F5344CB8AC3E}">
        <p14:creationId xmlns:p14="http://schemas.microsoft.com/office/powerpoint/2010/main" val="167217201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3568" y="332656"/>
            <a:ext cx="7772400" cy="1470025"/>
          </a:xfrm>
        </p:spPr>
        <p:txBody>
          <a:bodyPr/>
          <a:lstStyle>
            <a:lvl1pPr>
              <a:defRPr/>
            </a:lvl1pPr>
          </a:lstStyle>
          <a:p>
            <a:r>
              <a:rPr lang="en-US" dirty="0" err="1" smtClean="0"/>
              <a:t>Titre</a:t>
            </a:r>
            <a:r>
              <a:rPr lang="en-US" dirty="0" smtClean="0"/>
              <a:t> principal</a:t>
            </a:r>
            <a:endParaRPr lang="fr-LU" dirty="0"/>
          </a:p>
        </p:txBody>
      </p:sp>
      <p:sp>
        <p:nvSpPr>
          <p:cNvPr id="3" name="Subtitle 2"/>
          <p:cNvSpPr>
            <a:spLocks noGrp="1"/>
          </p:cNvSpPr>
          <p:nvPr>
            <p:ph type="subTitle" idx="1" hasCustomPrompt="1"/>
          </p:nvPr>
        </p:nvSpPr>
        <p:spPr>
          <a:xfrm>
            <a:off x="1403648" y="1988840"/>
            <a:ext cx="6400800" cy="1296144"/>
          </a:xfrm>
        </p:spPr>
        <p:txBody>
          <a:bodyPr/>
          <a:lstStyle>
            <a:lvl1pPr marL="0" indent="0" algn="ctr">
              <a:buNone/>
              <a:defRPr i="1">
                <a:solidFill>
                  <a:srgbClr val="434343"/>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Sous-</a:t>
            </a:r>
            <a:r>
              <a:rPr lang="en-US" dirty="0" err="1" smtClean="0"/>
              <a:t>titre</a:t>
            </a:r>
            <a:endParaRPr lang="fr-LU" dirty="0"/>
          </a:p>
        </p:txBody>
      </p:sp>
      <p:sp>
        <p:nvSpPr>
          <p:cNvPr id="9" name="Text Placeholder 8"/>
          <p:cNvSpPr>
            <a:spLocks noGrp="1"/>
          </p:cNvSpPr>
          <p:nvPr>
            <p:ph type="body" sz="quarter" idx="10" hasCustomPrompt="1"/>
          </p:nvPr>
        </p:nvSpPr>
        <p:spPr>
          <a:xfrm>
            <a:off x="683568" y="5589240"/>
            <a:ext cx="3600400" cy="360040"/>
          </a:xfrm>
        </p:spPr>
        <p:txBody>
          <a:bodyPr/>
          <a:lstStyle>
            <a:lvl1pPr marL="0" indent="0">
              <a:buNone/>
              <a:defRPr sz="1600"/>
            </a:lvl1pPr>
            <a:lvl2pPr>
              <a:defRPr sz="1600"/>
            </a:lvl2pPr>
            <a:lvl3pPr>
              <a:defRPr sz="1600"/>
            </a:lvl3pPr>
            <a:lvl4pPr>
              <a:defRPr sz="1600"/>
            </a:lvl4pPr>
            <a:lvl5pPr>
              <a:defRPr sz="1600"/>
            </a:lvl5pPr>
          </a:lstStyle>
          <a:p>
            <a:pPr lvl="0"/>
            <a:r>
              <a:rPr lang="lb-LU" dirty="0" smtClean="0"/>
              <a:t>Lieu</a:t>
            </a:r>
          </a:p>
        </p:txBody>
      </p:sp>
      <p:sp>
        <p:nvSpPr>
          <p:cNvPr id="10" name="Text Placeholder 8"/>
          <p:cNvSpPr>
            <a:spLocks noGrp="1"/>
          </p:cNvSpPr>
          <p:nvPr>
            <p:ph type="body" sz="quarter" idx="11" hasCustomPrompt="1"/>
          </p:nvPr>
        </p:nvSpPr>
        <p:spPr>
          <a:xfrm>
            <a:off x="5076056" y="5589240"/>
            <a:ext cx="3384376" cy="360040"/>
          </a:xfrm>
        </p:spPr>
        <p:txBody>
          <a:bodyPr/>
          <a:lstStyle>
            <a:lvl1pPr marL="0" indent="0" algn="r">
              <a:buNone/>
              <a:defRPr sz="1600"/>
            </a:lvl1pPr>
            <a:lvl2pPr>
              <a:defRPr sz="1600"/>
            </a:lvl2pPr>
            <a:lvl3pPr>
              <a:defRPr sz="1600"/>
            </a:lvl3pPr>
            <a:lvl4pPr>
              <a:defRPr sz="1600"/>
            </a:lvl4pPr>
            <a:lvl5pPr>
              <a:defRPr sz="1600"/>
            </a:lvl5pPr>
          </a:lstStyle>
          <a:p>
            <a:pPr lvl="0"/>
            <a:r>
              <a:rPr lang="lb-LU" dirty="0" smtClean="0"/>
              <a:t>Nom</a:t>
            </a:r>
          </a:p>
        </p:txBody>
      </p:sp>
      <p:sp>
        <p:nvSpPr>
          <p:cNvPr id="11" name="Text Placeholder 8"/>
          <p:cNvSpPr>
            <a:spLocks noGrp="1"/>
          </p:cNvSpPr>
          <p:nvPr>
            <p:ph type="body" sz="quarter" idx="12" hasCustomPrompt="1"/>
          </p:nvPr>
        </p:nvSpPr>
        <p:spPr>
          <a:xfrm>
            <a:off x="683568" y="5949280"/>
            <a:ext cx="3600400" cy="360040"/>
          </a:xfrm>
        </p:spPr>
        <p:txBody>
          <a:bodyPr/>
          <a:lstStyle>
            <a:lvl1pPr marL="0" indent="0">
              <a:buNone/>
              <a:defRPr sz="1600"/>
            </a:lvl1pPr>
            <a:lvl2pPr>
              <a:defRPr sz="1600"/>
            </a:lvl2pPr>
            <a:lvl3pPr>
              <a:defRPr sz="1600"/>
            </a:lvl3pPr>
            <a:lvl4pPr>
              <a:defRPr sz="1600"/>
            </a:lvl4pPr>
            <a:lvl5pPr>
              <a:defRPr sz="1600"/>
            </a:lvl5pPr>
          </a:lstStyle>
          <a:p>
            <a:pPr lvl="0"/>
            <a:r>
              <a:rPr lang="lb-LU" dirty="0" smtClean="0"/>
              <a:t>Date</a:t>
            </a:r>
          </a:p>
        </p:txBody>
      </p:sp>
      <p:sp>
        <p:nvSpPr>
          <p:cNvPr id="12" name="Text Placeholder 8"/>
          <p:cNvSpPr>
            <a:spLocks noGrp="1"/>
          </p:cNvSpPr>
          <p:nvPr>
            <p:ph type="body" sz="quarter" idx="13" hasCustomPrompt="1"/>
          </p:nvPr>
        </p:nvSpPr>
        <p:spPr>
          <a:xfrm>
            <a:off x="5076056" y="5949280"/>
            <a:ext cx="3384376" cy="360040"/>
          </a:xfrm>
        </p:spPr>
        <p:txBody>
          <a:bodyPr/>
          <a:lstStyle>
            <a:lvl1pPr marL="0" indent="0" algn="r">
              <a:buNone/>
              <a:defRPr sz="1600"/>
            </a:lvl1pPr>
            <a:lvl2pPr>
              <a:defRPr sz="1600"/>
            </a:lvl2pPr>
            <a:lvl3pPr>
              <a:defRPr sz="1600"/>
            </a:lvl3pPr>
            <a:lvl4pPr>
              <a:defRPr sz="1600"/>
            </a:lvl4pPr>
            <a:lvl5pPr>
              <a:defRPr sz="1600"/>
            </a:lvl5pPr>
          </a:lstStyle>
          <a:p>
            <a:pPr lvl="0"/>
            <a:r>
              <a:rPr lang="lb-LU" dirty="0" smtClean="0"/>
              <a:t>Fonction</a:t>
            </a:r>
          </a:p>
        </p:txBody>
      </p:sp>
      <p:sp>
        <p:nvSpPr>
          <p:cNvPr id="14" name="Picture Placeholder 13"/>
          <p:cNvSpPr>
            <a:spLocks noGrp="1"/>
          </p:cNvSpPr>
          <p:nvPr>
            <p:ph type="pic" sz="quarter" idx="14" hasCustomPrompt="1"/>
          </p:nvPr>
        </p:nvSpPr>
        <p:spPr>
          <a:xfrm>
            <a:off x="684213" y="4082446"/>
            <a:ext cx="1655539" cy="1291242"/>
          </a:xfrm>
        </p:spPr>
        <p:txBody>
          <a:bodyPr/>
          <a:lstStyle>
            <a:lvl1pPr marL="0" indent="0">
              <a:buNone/>
              <a:defRPr sz="1600" baseline="0">
                <a:latin typeface="+mj-lt"/>
              </a:defRPr>
            </a:lvl1pPr>
          </a:lstStyle>
          <a:p>
            <a:r>
              <a:rPr lang="lb-LU" dirty="0" smtClean="0"/>
              <a:t>Logo du partenaire, de l’événement, de la conférence, etc.</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20273" y="4082446"/>
            <a:ext cx="1440160" cy="1338810"/>
          </a:xfrm>
          <a:prstGeom prst="rect">
            <a:avLst/>
          </a:prstGeom>
        </p:spPr>
      </p:pic>
      <p:sp>
        <p:nvSpPr>
          <p:cNvPr id="13" name="TextBox 12"/>
          <p:cNvSpPr txBox="1"/>
          <p:nvPr userDrawn="1"/>
        </p:nvSpPr>
        <p:spPr>
          <a:xfrm>
            <a:off x="2555776" y="2276872"/>
            <a:ext cx="4392488" cy="769441"/>
          </a:xfrm>
          <a:prstGeom prst="rect">
            <a:avLst/>
          </a:prstGeom>
          <a:noFill/>
        </p:spPr>
        <p:txBody>
          <a:bodyPr wrap="square" rtlCol="0">
            <a:spAutoFit/>
          </a:bodyPr>
          <a:lstStyle/>
          <a:p>
            <a:pPr algn="ctr"/>
            <a:r>
              <a:rPr lang="lb-LU" sz="4400" b="1" dirty="0" smtClean="0">
                <a:solidFill>
                  <a:srgbClr val="E41B1B"/>
                </a:solidFill>
                <a:latin typeface="+mj-lt"/>
              </a:rPr>
              <a:t>Questions?</a:t>
            </a:r>
            <a:endParaRPr lang="lb-LU" sz="4400" b="1" dirty="0">
              <a:solidFill>
                <a:srgbClr val="E41B1B"/>
              </a:solidFill>
              <a:latin typeface="+mj-lt"/>
            </a:endParaRPr>
          </a:p>
        </p:txBody>
      </p:sp>
    </p:spTree>
    <p:extLst>
      <p:ext uri="{BB962C8B-B14F-4D97-AF65-F5344CB8AC3E}">
        <p14:creationId xmlns:p14="http://schemas.microsoft.com/office/powerpoint/2010/main" val="615344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86632" y="1700808"/>
            <a:ext cx="2170736" cy="2017971"/>
          </a:xfrm>
          <a:prstGeom prst="rect">
            <a:avLst/>
          </a:prstGeom>
        </p:spPr>
      </p:pic>
      <p:sp>
        <p:nvSpPr>
          <p:cNvPr id="9" name="TextBox 8"/>
          <p:cNvSpPr txBox="1"/>
          <p:nvPr userDrawn="1"/>
        </p:nvSpPr>
        <p:spPr>
          <a:xfrm>
            <a:off x="251520" y="620688"/>
            <a:ext cx="8640959" cy="461665"/>
          </a:xfrm>
          <a:prstGeom prst="rect">
            <a:avLst/>
          </a:prstGeom>
          <a:noFill/>
        </p:spPr>
        <p:txBody>
          <a:bodyPr wrap="square" rtlCol="0">
            <a:spAutoFit/>
          </a:bodyPr>
          <a:lstStyle/>
          <a:p>
            <a:pPr algn="ctr"/>
            <a:r>
              <a:rPr lang="lb-LU" sz="2400" b="1" dirty="0" smtClean="0">
                <a:solidFill>
                  <a:srgbClr val="00476B"/>
                </a:solidFill>
                <a:latin typeface="TradeGothic" pitchFamily="34" charset="0"/>
              </a:rPr>
              <a:t>Commission nationale pour la protection des données</a:t>
            </a:r>
            <a:endParaRPr lang="lb-LU" dirty="0"/>
          </a:p>
        </p:txBody>
      </p:sp>
      <p:sp>
        <p:nvSpPr>
          <p:cNvPr id="10" name="TextBox 9"/>
          <p:cNvSpPr txBox="1"/>
          <p:nvPr userDrawn="1"/>
        </p:nvSpPr>
        <p:spPr>
          <a:xfrm>
            <a:off x="2273228" y="4005064"/>
            <a:ext cx="4597541" cy="2308324"/>
          </a:xfrm>
          <a:prstGeom prst="rect">
            <a:avLst/>
          </a:prstGeom>
          <a:noFill/>
        </p:spPr>
        <p:txBody>
          <a:bodyPr wrap="none" rtlCol="0">
            <a:spAutoFit/>
          </a:bodyPr>
          <a:lstStyle/>
          <a:p>
            <a:pPr algn="ctr"/>
            <a:r>
              <a:rPr lang="lb-LU" sz="2400" dirty="0" smtClean="0">
                <a:solidFill>
                  <a:srgbClr val="575A5D"/>
                </a:solidFill>
                <a:latin typeface="TradeGothic" pitchFamily="34" charset="0"/>
              </a:rPr>
              <a:t>1, avenue du Rock’n’Roll</a:t>
            </a:r>
          </a:p>
          <a:p>
            <a:pPr algn="ctr"/>
            <a:r>
              <a:rPr lang="lb-LU" sz="2400" dirty="0" smtClean="0">
                <a:solidFill>
                  <a:srgbClr val="575A5D"/>
                </a:solidFill>
                <a:latin typeface="TradeGothic" pitchFamily="34" charset="0"/>
              </a:rPr>
              <a:t>L-4361 Esch-sur-Alzette (Belval)</a:t>
            </a:r>
          </a:p>
          <a:p>
            <a:pPr algn="ctr"/>
            <a:r>
              <a:rPr lang="lb-LU" sz="2400" dirty="0" smtClean="0">
                <a:solidFill>
                  <a:srgbClr val="575A5D"/>
                </a:solidFill>
                <a:latin typeface="TradeGothic" pitchFamily="34" charset="0"/>
              </a:rPr>
              <a:t>261060-1</a:t>
            </a:r>
          </a:p>
          <a:p>
            <a:pPr algn="ctr"/>
            <a:r>
              <a:rPr lang="lb-LU" sz="2400" dirty="0" smtClean="0">
                <a:solidFill>
                  <a:srgbClr val="575A5D"/>
                </a:solidFill>
                <a:latin typeface="TradeGothic" pitchFamily="34" charset="0"/>
              </a:rPr>
              <a:t>www.cnpd.lu</a:t>
            </a:r>
          </a:p>
          <a:p>
            <a:pPr algn="ctr"/>
            <a:r>
              <a:rPr lang="lb-LU" sz="2400" dirty="0" smtClean="0">
                <a:solidFill>
                  <a:srgbClr val="575A5D"/>
                </a:solidFill>
                <a:latin typeface="TradeGothic" pitchFamily="34" charset="0"/>
              </a:rPr>
              <a:t>info@cnpd.lu</a:t>
            </a:r>
          </a:p>
          <a:p>
            <a:endParaRPr lang="lb-LU" dirty="0"/>
          </a:p>
        </p:txBody>
      </p:sp>
    </p:spTree>
    <p:extLst>
      <p:ext uri="{BB962C8B-B14F-4D97-AF65-F5344CB8AC3E}">
        <p14:creationId xmlns:p14="http://schemas.microsoft.com/office/powerpoint/2010/main" val="687017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re principal (Premi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3568" y="332656"/>
            <a:ext cx="7772400" cy="1470025"/>
          </a:xfrm>
        </p:spPr>
        <p:txBody>
          <a:bodyPr/>
          <a:lstStyle>
            <a:lvl1pPr>
              <a:defRPr/>
            </a:lvl1pPr>
          </a:lstStyle>
          <a:p>
            <a:r>
              <a:rPr lang="en-US" dirty="0" err="1" smtClean="0"/>
              <a:t>Titre</a:t>
            </a:r>
            <a:r>
              <a:rPr lang="en-US" dirty="0" smtClean="0"/>
              <a:t> principal</a:t>
            </a:r>
            <a:endParaRPr lang="fr-LU" dirty="0"/>
          </a:p>
        </p:txBody>
      </p:sp>
      <p:sp>
        <p:nvSpPr>
          <p:cNvPr id="3" name="Subtitle 2"/>
          <p:cNvSpPr>
            <a:spLocks noGrp="1"/>
          </p:cNvSpPr>
          <p:nvPr>
            <p:ph type="subTitle" idx="1" hasCustomPrompt="1"/>
          </p:nvPr>
        </p:nvSpPr>
        <p:spPr>
          <a:xfrm>
            <a:off x="1403648" y="1988840"/>
            <a:ext cx="6400800" cy="1296144"/>
          </a:xfrm>
        </p:spPr>
        <p:txBody>
          <a:bodyPr/>
          <a:lstStyle>
            <a:lvl1pPr marL="0" indent="0" algn="ctr">
              <a:buNone/>
              <a:defRPr i="1">
                <a:solidFill>
                  <a:srgbClr val="434343"/>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Sous-</a:t>
            </a:r>
            <a:r>
              <a:rPr lang="en-US" dirty="0" err="1" smtClean="0"/>
              <a:t>titre</a:t>
            </a:r>
            <a:endParaRPr lang="fr-LU" dirty="0"/>
          </a:p>
        </p:txBody>
      </p:sp>
      <p:sp>
        <p:nvSpPr>
          <p:cNvPr id="9" name="Text Placeholder 8"/>
          <p:cNvSpPr>
            <a:spLocks noGrp="1"/>
          </p:cNvSpPr>
          <p:nvPr>
            <p:ph type="body" sz="quarter" idx="10" hasCustomPrompt="1"/>
          </p:nvPr>
        </p:nvSpPr>
        <p:spPr>
          <a:xfrm>
            <a:off x="683568" y="5589240"/>
            <a:ext cx="3456384" cy="360040"/>
          </a:xfrm>
        </p:spPr>
        <p:txBody>
          <a:bodyPr/>
          <a:lstStyle>
            <a:lvl1pPr marL="0" indent="0">
              <a:buNone/>
              <a:defRPr sz="1600"/>
            </a:lvl1pPr>
            <a:lvl2pPr>
              <a:defRPr sz="1600"/>
            </a:lvl2pPr>
            <a:lvl3pPr>
              <a:defRPr sz="1600"/>
            </a:lvl3pPr>
            <a:lvl4pPr>
              <a:defRPr sz="1600"/>
            </a:lvl4pPr>
            <a:lvl5pPr>
              <a:defRPr sz="1600"/>
            </a:lvl5pPr>
          </a:lstStyle>
          <a:p>
            <a:pPr lvl="0"/>
            <a:r>
              <a:rPr lang="lb-LU" dirty="0" smtClean="0"/>
              <a:t>Lieu</a:t>
            </a:r>
          </a:p>
        </p:txBody>
      </p:sp>
      <p:sp>
        <p:nvSpPr>
          <p:cNvPr id="10" name="Text Placeholder 8"/>
          <p:cNvSpPr>
            <a:spLocks noGrp="1"/>
          </p:cNvSpPr>
          <p:nvPr>
            <p:ph type="body" sz="quarter" idx="11" hasCustomPrompt="1"/>
          </p:nvPr>
        </p:nvSpPr>
        <p:spPr>
          <a:xfrm>
            <a:off x="5076056" y="5589240"/>
            <a:ext cx="3384376" cy="360040"/>
          </a:xfrm>
        </p:spPr>
        <p:txBody>
          <a:bodyPr/>
          <a:lstStyle>
            <a:lvl1pPr marL="0" indent="0" algn="r">
              <a:buNone/>
              <a:defRPr sz="1600"/>
            </a:lvl1pPr>
            <a:lvl2pPr>
              <a:defRPr sz="1600"/>
            </a:lvl2pPr>
            <a:lvl3pPr>
              <a:defRPr sz="1600"/>
            </a:lvl3pPr>
            <a:lvl4pPr>
              <a:defRPr sz="1600"/>
            </a:lvl4pPr>
            <a:lvl5pPr>
              <a:defRPr sz="1600"/>
            </a:lvl5pPr>
          </a:lstStyle>
          <a:p>
            <a:pPr lvl="0"/>
            <a:r>
              <a:rPr lang="lb-LU" dirty="0" smtClean="0"/>
              <a:t>Nom</a:t>
            </a:r>
          </a:p>
        </p:txBody>
      </p:sp>
      <p:sp>
        <p:nvSpPr>
          <p:cNvPr id="11" name="Text Placeholder 8"/>
          <p:cNvSpPr>
            <a:spLocks noGrp="1"/>
          </p:cNvSpPr>
          <p:nvPr>
            <p:ph type="body" sz="quarter" idx="12" hasCustomPrompt="1"/>
          </p:nvPr>
        </p:nvSpPr>
        <p:spPr>
          <a:xfrm>
            <a:off x="683568" y="5949280"/>
            <a:ext cx="3456384" cy="360040"/>
          </a:xfrm>
        </p:spPr>
        <p:txBody>
          <a:bodyPr/>
          <a:lstStyle>
            <a:lvl1pPr marL="0" indent="0">
              <a:buNone/>
              <a:defRPr sz="1600"/>
            </a:lvl1pPr>
            <a:lvl2pPr>
              <a:defRPr sz="1600"/>
            </a:lvl2pPr>
            <a:lvl3pPr>
              <a:defRPr sz="1600"/>
            </a:lvl3pPr>
            <a:lvl4pPr>
              <a:defRPr sz="1600"/>
            </a:lvl4pPr>
            <a:lvl5pPr>
              <a:defRPr sz="1600"/>
            </a:lvl5pPr>
          </a:lstStyle>
          <a:p>
            <a:pPr lvl="0"/>
            <a:r>
              <a:rPr lang="lb-LU" dirty="0" smtClean="0"/>
              <a:t>Date</a:t>
            </a:r>
          </a:p>
        </p:txBody>
      </p:sp>
      <p:sp>
        <p:nvSpPr>
          <p:cNvPr id="12" name="Text Placeholder 8"/>
          <p:cNvSpPr>
            <a:spLocks noGrp="1"/>
          </p:cNvSpPr>
          <p:nvPr>
            <p:ph type="body" sz="quarter" idx="13" hasCustomPrompt="1"/>
          </p:nvPr>
        </p:nvSpPr>
        <p:spPr>
          <a:xfrm>
            <a:off x="5076056" y="5949280"/>
            <a:ext cx="3384376" cy="360040"/>
          </a:xfrm>
        </p:spPr>
        <p:txBody>
          <a:bodyPr/>
          <a:lstStyle>
            <a:lvl1pPr marL="0" indent="0" algn="r">
              <a:buNone/>
              <a:defRPr sz="1600"/>
            </a:lvl1pPr>
            <a:lvl2pPr>
              <a:defRPr sz="1600"/>
            </a:lvl2pPr>
            <a:lvl3pPr>
              <a:defRPr sz="1600"/>
            </a:lvl3pPr>
            <a:lvl4pPr>
              <a:defRPr sz="1600"/>
            </a:lvl4pPr>
            <a:lvl5pPr>
              <a:defRPr sz="1600"/>
            </a:lvl5pPr>
          </a:lstStyle>
          <a:p>
            <a:pPr lvl="0"/>
            <a:r>
              <a:rPr lang="lb-LU" dirty="0" smtClean="0"/>
              <a:t>Fonction</a:t>
            </a:r>
          </a:p>
        </p:txBody>
      </p:sp>
      <p:sp>
        <p:nvSpPr>
          <p:cNvPr id="14" name="Picture Placeholder 13"/>
          <p:cNvSpPr>
            <a:spLocks noGrp="1"/>
          </p:cNvSpPr>
          <p:nvPr>
            <p:ph type="pic" sz="quarter" idx="14" hasCustomPrompt="1"/>
          </p:nvPr>
        </p:nvSpPr>
        <p:spPr>
          <a:xfrm>
            <a:off x="684213" y="4082446"/>
            <a:ext cx="1655539" cy="1291242"/>
          </a:xfrm>
        </p:spPr>
        <p:txBody>
          <a:bodyPr/>
          <a:lstStyle>
            <a:lvl1pPr marL="0" indent="0">
              <a:buNone/>
              <a:defRPr sz="1600" baseline="0">
                <a:latin typeface="+mj-lt"/>
              </a:defRPr>
            </a:lvl1pPr>
          </a:lstStyle>
          <a:p>
            <a:r>
              <a:rPr lang="lb-LU" dirty="0" smtClean="0"/>
              <a:t>Logo du partenaire, de l’événement, de la conférence, etc.</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3888" y="3413040"/>
            <a:ext cx="2088232" cy="1941275"/>
          </a:xfrm>
          <a:prstGeom prst="rect">
            <a:avLst/>
          </a:prstGeom>
        </p:spPr>
      </p:pic>
    </p:spTree>
    <p:extLst>
      <p:ext uri="{BB962C8B-B14F-4D97-AF65-F5344CB8AC3E}">
        <p14:creationId xmlns:p14="http://schemas.microsoft.com/office/powerpoint/2010/main" val="253945809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err="1" smtClean="0"/>
              <a:t>Titre</a:t>
            </a:r>
            <a:r>
              <a:rPr lang="en-US" dirty="0" smtClean="0"/>
              <a:t> du slide</a:t>
            </a:r>
            <a:endParaRPr lang="fr-LU" dirty="0"/>
          </a:p>
        </p:txBody>
      </p:sp>
      <p:sp>
        <p:nvSpPr>
          <p:cNvPr id="3" name="Content Placeholder 2"/>
          <p:cNvSpPr>
            <a:spLocks noGrp="1"/>
          </p:cNvSpPr>
          <p:nvPr>
            <p:ph idx="1"/>
          </p:nvPr>
        </p:nvSpPr>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LU" dirty="0"/>
          </a:p>
        </p:txBody>
      </p:sp>
      <p:sp>
        <p:nvSpPr>
          <p:cNvPr id="6" name="Slide Number Placeholder 5"/>
          <p:cNvSpPr>
            <a:spLocks noGrp="1"/>
          </p:cNvSpPr>
          <p:nvPr>
            <p:ph type="sldNum" sz="quarter" idx="17"/>
          </p:nvPr>
        </p:nvSpPr>
        <p:spPr>
          <a:xfrm>
            <a:off x="8559179" y="6624736"/>
            <a:ext cx="477317" cy="260648"/>
          </a:xfrm>
          <a:prstGeom prst="rect">
            <a:avLst/>
          </a:prstGeom>
        </p:spPr>
        <p:txBody>
          <a:bodyPr anchor="ctr"/>
          <a:lstStyle>
            <a:lvl1pPr algn="ctr">
              <a:defRPr sz="1200">
                <a:solidFill>
                  <a:schemeClr val="bg1"/>
                </a:solidFill>
                <a:latin typeface="+mj-lt"/>
              </a:defRPr>
            </a:lvl1pPr>
          </a:lstStyle>
          <a:p>
            <a:fld id="{9FE6881F-D5B9-4DFD-8C2A-4F849EA79D44}" type="slidenum">
              <a:rPr lang="fr-FR" smtClean="0"/>
              <a:pPr/>
              <a:t>‹#›</a:t>
            </a:fld>
            <a:endParaRPr lang="fr-FR"/>
          </a:p>
        </p:txBody>
      </p:sp>
      <p:sp>
        <p:nvSpPr>
          <p:cNvPr id="5" name="Content Placeholder 4"/>
          <p:cNvSpPr>
            <a:spLocks noGrp="1"/>
          </p:cNvSpPr>
          <p:nvPr>
            <p:ph sz="quarter" idx="18" hasCustomPrompt="1"/>
          </p:nvPr>
        </p:nvSpPr>
        <p:spPr>
          <a:xfrm>
            <a:off x="1331641" y="0"/>
            <a:ext cx="6480720" cy="188640"/>
          </a:xfrm>
        </p:spPr>
        <p:txBody>
          <a:bodyPr anchor="ctr"/>
          <a:lstStyle>
            <a:lvl1pPr marL="0" indent="0" algn="ctr">
              <a:buNone/>
              <a:defRPr sz="1400" baseline="0">
                <a:solidFill>
                  <a:srgbClr val="575A5D"/>
                </a:solidFill>
              </a:defRPr>
            </a:lvl1pPr>
          </a:lstStyle>
          <a:p>
            <a:pPr lvl="0"/>
            <a:r>
              <a:rPr lang="lb-LU" dirty="0" smtClean="0"/>
              <a:t>CNPD Training - </a:t>
            </a:r>
            <a:r>
              <a:rPr lang="lb-LU" dirty="0" err="1" smtClean="0"/>
              <a:t>Data</a:t>
            </a:r>
            <a:r>
              <a:rPr lang="lb-LU" dirty="0" smtClean="0"/>
              <a:t> Protection </a:t>
            </a:r>
            <a:r>
              <a:rPr lang="lb-LU" dirty="0" err="1" smtClean="0"/>
              <a:t>Basics</a:t>
            </a:r>
            <a:endParaRPr lang="lb-LU" dirty="0"/>
          </a:p>
        </p:txBody>
      </p:sp>
      <p:sp>
        <p:nvSpPr>
          <p:cNvPr id="11" name="Content Placeholder 4"/>
          <p:cNvSpPr>
            <a:spLocks noGrp="1"/>
          </p:cNvSpPr>
          <p:nvPr>
            <p:ph sz="quarter" idx="19" hasCustomPrompt="1"/>
          </p:nvPr>
        </p:nvSpPr>
        <p:spPr>
          <a:xfrm>
            <a:off x="1331640" y="6624736"/>
            <a:ext cx="6480720" cy="188640"/>
          </a:xfrm>
        </p:spPr>
        <p:txBody>
          <a:bodyPr anchor="ctr"/>
          <a:lstStyle>
            <a:lvl1pPr marL="0" indent="0" algn="ctr">
              <a:buNone/>
              <a:defRPr sz="1400" baseline="0">
                <a:solidFill>
                  <a:srgbClr val="575A5D"/>
                </a:solidFill>
              </a:defRPr>
            </a:lvl1pPr>
          </a:lstStyle>
          <a:p>
            <a:pPr lvl="0"/>
            <a:r>
              <a:rPr lang="lb-LU" dirty="0" smtClean="0"/>
              <a:t>Esch-sur-Alzette, 7-8 </a:t>
            </a:r>
            <a:r>
              <a:rPr lang="lb-LU" dirty="0" err="1" smtClean="0"/>
              <a:t>February</a:t>
            </a:r>
            <a:r>
              <a:rPr lang="lb-LU" dirty="0" smtClean="0"/>
              <a:t> 2018</a:t>
            </a:r>
          </a:p>
        </p:txBody>
      </p:sp>
    </p:spTree>
    <p:extLst>
      <p:ext uri="{BB962C8B-B14F-4D97-AF65-F5344CB8AC3E}">
        <p14:creationId xmlns:p14="http://schemas.microsoft.com/office/powerpoint/2010/main" val="3377886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eux colonn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err="1" smtClean="0"/>
              <a:t>Titre</a:t>
            </a:r>
            <a:r>
              <a:rPr lang="en-US" dirty="0" smtClean="0"/>
              <a:t> du slide</a:t>
            </a:r>
            <a:endParaRPr lang="fr-LU" dirty="0"/>
          </a:p>
        </p:txBody>
      </p:sp>
      <p:sp>
        <p:nvSpPr>
          <p:cNvPr id="3" name="Content Placeholder 2"/>
          <p:cNvSpPr>
            <a:spLocks noGrp="1"/>
          </p:cNvSpPr>
          <p:nvPr>
            <p:ph sz="half" idx="1"/>
          </p:nvPr>
        </p:nvSpPr>
        <p:spPr>
          <a:xfrm>
            <a:off x="522288" y="1268760"/>
            <a:ext cx="4038600" cy="5184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LU" dirty="0"/>
          </a:p>
        </p:txBody>
      </p:sp>
      <p:sp>
        <p:nvSpPr>
          <p:cNvPr id="4" name="Content Placeholder 3"/>
          <p:cNvSpPr>
            <a:spLocks noGrp="1"/>
          </p:cNvSpPr>
          <p:nvPr>
            <p:ph sz="half" idx="2"/>
          </p:nvPr>
        </p:nvSpPr>
        <p:spPr>
          <a:xfrm>
            <a:off x="4713288" y="1268760"/>
            <a:ext cx="4038600" cy="5184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LU" dirty="0"/>
          </a:p>
        </p:txBody>
      </p:sp>
      <p:sp>
        <p:nvSpPr>
          <p:cNvPr id="6" name="Content Placeholder 4"/>
          <p:cNvSpPr>
            <a:spLocks noGrp="1"/>
          </p:cNvSpPr>
          <p:nvPr>
            <p:ph sz="quarter" idx="18" hasCustomPrompt="1"/>
          </p:nvPr>
        </p:nvSpPr>
        <p:spPr>
          <a:xfrm>
            <a:off x="1331641" y="0"/>
            <a:ext cx="6480720" cy="188640"/>
          </a:xfrm>
        </p:spPr>
        <p:txBody>
          <a:bodyPr anchor="ctr"/>
          <a:lstStyle>
            <a:lvl1pPr marL="0" indent="0" algn="ctr">
              <a:buNone/>
              <a:defRPr sz="1400" baseline="0">
                <a:solidFill>
                  <a:srgbClr val="575A5D"/>
                </a:solidFill>
              </a:defRPr>
            </a:lvl1pPr>
          </a:lstStyle>
          <a:p>
            <a:pPr lvl="0"/>
            <a:r>
              <a:rPr lang="lb-LU" dirty="0" smtClean="0"/>
              <a:t>Titre principal</a:t>
            </a:r>
            <a:endParaRPr lang="lb-LU" dirty="0"/>
          </a:p>
        </p:txBody>
      </p:sp>
      <p:sp>
        <p:nvSpPr>
          <p:cNvPr id="8" name="Content Placeholder 4"/>
          <p:cNvSpPr>
            <a:spLocks noGrp="1"/>
          </p:cNvSpPr>
          <p:nvPr>
            <p:ph sz="quarter" idx="19" hasCustomPrompt="1"/>
          </p:nvPr>
        </p:nvSpPr>
        <p:spPr>
          <a:xfrm>
            <a:off x="1331640" y="6624736"/>
            <a:ext cx="6480720" cy="188640"/>
          </a:xfrm>
        </p:spPr>
        <p:txBody>
          <a:bodyPr anchor="ctr"/>
          <a:lstStyle>
            <a:lvl1pPr marL="0" indent="0" algn="ctr">
              <a:buNone/>
              <a:defRPr sz="1400" baseline="0">
                <a:solidFill>
                  <a:srgbClr val="575A5D"/>
                </a:solidFill>
              </a:defRPr>
            </a:lvl1pPr>
          </a:lstStyle>
          <a:p>
            <a:pPr lvl="0"/>
            <a:r>
              <a:rPr lang="lb-LU" dirty="0" smtClean="0"/>
              <a:t>Date et lieu</a:t>
            </a:r>
          </a:p>
        </p:txBody>
      </p:sp>
      <p:sp>
        <p:nvSpPr>
          <p:cNvPr id="9" name="Slide Number Placeholder 5"/>
          <p:cNvSpPr>
            <a:spLocks noGrp="1"/>
          </p:cNvSpPr>
          <p:nvPr>
            <p:ph type="sldNum" sz="quarter" idx="17"/>
          </p:nvPr>
        </p:nvSpPr>
        <p:spPr>
          <a:xfrm>
            <a:off x="8559179" y="6624736"/>
            <a:ext cx="477317" cy="260648"/>
          </a:xfrm>
          <a:prstGeom prst="rect">
            <a:avLst/>
          </a:prstGeom>
        </p:spPr>
        <p:txBody>
          <a:bodyPr anchor="ctr"/>
          <a:lstStyle>
            <a:lvl1pPr algn="ctr">
              <a:defRPr sz="1200">
                <a:solidFill>
                  <a:schemeClr val="bg1"/>
                </a:solidFill>
                <a:latin typeface="+mj-lt"/>
              </a:defRPr>
            </a:lvl1pPr>
          </a:lstStyle>
          <a:p>
            <a:fld id="{9FE6881F-D5B9-4DFD-8C2A-4F849EA79D44}" type="slidenum">
              <a:rPr lang="fr-FR" smtClean="0"/>
              <a:pPr/>
              <a:t>‹#›</a:t>
            </a:fld>
            <a:endParaRPr lang="fr-FR"/>
          </a:p>
        </p:txBody>
      </p:sp>
    </p:spTree>
    <p:extLst>
      <p:ext uri="{BB962C8B-B14F-4D97-AF65-F5344CB8AC3E}">
        <p14:creationId xmlns:p14="http://schemas.microsoft.com/office/powerpoint/2010/main" val="24065991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err="1" smtClean="0"/>
              <a:t>Titre</a:t>
            </a:r>
            <a:r>
              <a:rPr lang="en-US" dirty="0" smtClean="0"/>
              <a:t> du slide</a:t>
            </a:r>
            <a:endParaRPr lang="fr-LU" dirty="0"/>
          </a:p>
        </p:txBody>
      </p:sp>
      <p:sp>
        <p:nvSpPr>
          <p:cNvPr id="3" name="Content Placeholder 2"/>
          <p:cNvSpPr>
            <a:spLocks noGrp="1"/>
          </p:cNvSpPr>
          <p:nvPr>
            <p:ph idx="1"/>
          </p:nvPr>
        </p:nvSpPr>
        <p:spPr/>
        <p:txBody>
          <a:bodyPr/>
          <a:lstStyle>
            <a:lvl1pPr>
              <a:defRPr sz="2800"/>
            </a:lvl1pPr>
            <a:lvl2pPr>
              <a:defRPr sz="2400"/>
            </a:lvl2pPr>
            <a:lvl3pPr>
              <a:defRPr sz="2000"/>
            </a:lvl3pPr>
            <a:lvl4pPr>
              <a:defRPr sz="1800"/>
            </a:lvl4pPr>
            <a:lvl5pPr>
              <a:defRPr sz="1800"/>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LU" dirty="0"/>
          </a:p>
        </p:txBody>
      </p:sp>
      <p:sp>
        <p:nvSpPr>
          <p:cNvPr id="6" name="Slide Number Placeholder 5"/>
          <p:cNvSpPr>
            <a:spLocks noGrp="1"/>
          </p:cNvSpPr>
          <p:nvPr>
            <p:ph type="sldNum" sz="quarter" idx="17"/>
          </p:nvPr>
        </p:nvSpPr>
        <p:spPr>
          <a:xfrm>
            <a:off x="8559179" y="6624736"/>
            <a:ext cx="477317" cy="260648"/>
          </a:xfrm>
          <a:prstGeom prst="rect">
            <a:avLst/>
          </a:prstGeom>
        </p:spPr>
        <p:txBody>
          <a:bodyPr anchor="ctr"/>
          <a:lstStyle>
            <a:lvl1pPr algn="ctr">
              <a:defRPr sz="1200">
                <a:solidFill>
                  <a:schemeClr val="bg1"/>
                </a:solidFill>
                <a:latin typeface="+mj-lt"/>
              </a:defRPr>
            </a:lvl1pPr>
          </a:lstStyle>
          <a:p>
            <a:fld id="{9FE6881F-D5B9-4DFD-8C2A-4F849EA79D44}" type="slidenum">
              <a:rPr lang="fr-FR" smtClean="0"/>
              <a:pPr/>
              <a:t>‹#›</a:t>
            </a:fld>
            <a:endParaRPr lang="fr-FR"/>
          </a:p>
        </p:txBody>
      </p:sp>
      <p:sp>
        <p:nvSpPr>
          <p:cNvPr id="5" name="Content Placeholder 4"/>
          <p:cNvSpPr>
            <a:spLocks noGrp="1"/>
          </p:cNvSpPr>
          <p:nvPr>
            <p:ph sz="quarter" idx="18" hasCustomPrompt="1"/>
          </p:nvPr>
        </p:nvSpPr>
        <p:spPr>
          <a:xfrm>
            <a:off x="1331641" y="0"/>
            <a:ext cx="6480720" cy="188640"/>
          </a:xfrm>
        </p:spPr>
        <p:txBody>
          <a:bodyPr anchor="ctr"/>
          <a:lstStyle>
            <a:lvl1pPr marL="0" indent="0" algn="ctr">
              <a:buNone/>
              <a:defRPr sz="1400" baseline="0">
                <a:solidFill>
                  <a:srgbClr val="575A5D"/>
                </a:solidFill>
              </a:defRPr>
            </a:lvl1pPr>
          </a:lstStyle>
          <a:p>
            <a:pPr lvl="0"/>
            <a:r>
              <a:rPr lang="lb-LU" dirty="0" smtClean="0"/>
              <a:t>Titre principal</a:t>
            </a:r>
            <a:endParaRPr lang="lb-LU" dirty="0"/>
          </a:p>
        </p:txBody>
      </p:sp>
      <p:sp>
        <p:nvSpPr>
          <p:cNvPr id="11" name="Content Placeholder 4"/>
          <p:cNvSpPr>
            <a:spLocks noGrp="1"/>
          </p:cNvSpPr>
          <p:nvPr>
            <p:ph sz="quarter" idx="19" hasCustomPrompt="1"/>
          </p:nvPr>
        </p:nvSpPr>
        <p:spPr>
          <a:xfrm>
            <a:off x="1331640" y="6624736"/>
            <a:ext cx="6480720" cy="188640"/>
          </a:xfrm>
        </p:spPr>
        <p:txBody>
          <a:bodyPr anchor="ctr"/>
          <a:lstStyle>
            <a:lvl1pPr marL="0" indent="0" algn="ctr">
              <a:buNone/>
              <a:defRPr sz="1400" baseline="0">
                <a:solidFill>
                  <a:srgbClr val="575A5D"/>
                </a:solidFill>
              </a:defRPr>
            </a:lvl1pPr>
          </a:lstStyle>
          <a:p>
            <a:pPr lvl="0"/>
            <a:r>
              <a:rPr lang="lb-LU" dirty="0" smtClean="0"/>
              <a:t>Date et lieu</a:t>
            </a: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re sans contenu">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err="1" smtClean="0"/>
              <a:t>Titre</a:t>
            </a:r>
            <a:r>
              <a:rPr lang="en-US" dirty="0" smtClean="0"/>
              <a:t> du slide</a:t>
            </a:r>
            <a:endParaRPr lang="fr-LU" dirty="0"/>
          </a:p>
        </p:txBody>
      </p:sp>
      <p:sp>
        <p:nvSpPr>
          <p:cNvPr id="4" name="Content Placeholder 4"/>
          <p:cNvSpPr>
            <a:spLocks noGrp="1"/>
          </p:cNvSpPr>
          <p:nvPr>
            <p:ph sz="quarter" idx="18" hasCustomPrompt="1"/>
          </p:nvPr>
        </p:nvSpPr>
        <p:spPr>
          <a:xfrm>
            <a:off x="1331641" y="0"/>
            <a:ext cx="6480720" cy="188640"/>
          </a:xfrm>
        </p:spPr>
        <p:txBody>
          <a:bodyPr anchor="ctr"/>
          <a:lstStyle>
            <a:lvl1pPr marL="0" indent="0" algn="ctr">
              <a:buNone/>
              <a:defRPr sz="1400" baseline="0">
                <a:solidFill>
                  <a:srgbClr val="575A5D"/>
                </a:solidFill>
              </a:defRPr>
            </a:lvl1pPr>
          </a:lstStyle>
          <a:p>
            <a:pPr lvl="0"/>
            <a:r>
              <a:rPr lang="lb-LU" dirty="0" smtClean="0"/>
              <a:t>Titre principal</a:t>
            </a:r>
            <a:endParaRPr lang="lb-LU" dirty="0"/>
          </a:p>
        </p:txBody>
      </p:sp>
      <p:sp>
        <p:nvSpPr>
          <p:cNvPr id="6" name="Content Placeholder 4"/>
          <p:cNvSpPr>
            <a:spLocks noGrp="1"/>
          </p:cNvSpPr>
          <p:nvPr>
            <p:ph sz="quarter" idx="19" hasCustomPrompt="1"/>
          </p:nvPr>
        </p:nvSpPr>
        <p:spPr>
          <a:xfrm>
            <a:off x="1331640" y="6624736"/>
            <a:ext cx="6480720" cy="188640"/>
          </a:xfrm>
        </p:spPr>
        <p:txBody>
          <a:bodyPr anchor="ctr"/>
          <a:lstStyle>
            <a:lvl1pPr marL="0" indent="0" algn="ctr">
              <a:buNone/>
              <a:defRPr sz="1400" baseline="0">
                <a:solidFill>
                  <a:srgbClr val="575A5D"/>
                </a:solidFill>
              </a:defRPr>
            </a:lvl1pPr>
          </a:lstStyle>
          <a:p>
            <a:pPr lvl="0"/>
            <a:r>
              <a:rPr lang="lb-LU" dirty="0" smtClean="0"/>
              <a:t>Date et lieu</a:t>
            </a:r>
          </a:p>
        </p:txBody>
      </p:sp>
      <p:sp>
        <p:nvSpPr>
          <p:cNvPr id="7" name="Slide Number Placeholder 5"/>
          <p:cNvSpPr>
            <a:spLocks noGrp="1"/>
          </p:cNvSpPr>
          <p:nvPr>
            <p:ph type="sldNum" sz="quarter" idx="17"/>
          </p:nvPr>
        </p:nvSpPr>
        <p:spPr>
          <a:xfrm>
            <a:off x="8559179" y="6624736"/>
            <a:ext cx="477317" cy="260648"/>
          </a:xfrm>
          <a:prstGeom prst="rect">
            <a:avLst/>
          </a:prstGeom>
        </p:spPr>
        <p:txBody>
          <a:bodyPr anchor="ctr"/>
          <a:lstStyle>
            <a:lvl1pPr algn="ctr">
              <a:defRPr sz="1200">
                <a:solidFill>
                  <a:schemeClr val="bg1"/>
                </a:solidFill>
                <a:latin typeface="+mj-lt"/>
              </a:defRPr>
            </a:lvl1pPr>
          </a:lstStyle>
          <a:p>
            <a:fld id="{9FE6881F-D5B9-4DFD-8C2A-4F849EA79D44}" type="slidenum">
              <a:rPr lang="fr-FR" smtClean="0"/>
              <a:pPr/>
              <a:t>‹#›</a:t>
            </a:fld>
            <a:endParaRPr lang="fr-FR"/>
          </a:p>
        </p:txBody>
      </p:sp>
    </p:spTree>
    <p:extLst>
      <p:ext uri="{BB962C8B-B14F-4D97-AF65-F5344CB8AC3E}">
        <p14:creationId xmlns:p14="http://schemas.microsoft.com/office/powerpoint/2010/main" val="179935371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Content Placeholder 4"/>
          <p:cNvSpPr>
            <a:spLocks noGrp="1"/>
          </p:cNvSpPr>
          <p:nvPr>
            <p:ph sz="quarter" idx="18" hasCustomPrompt="1"/>
          </p:nvPr>
        </p:nvSpPr>
        <p:spPr>
          <a:xfrm>
            <a:off x="1331641" y="0"/>
            <a:ext cx="6480720" cy="188640"/>
          </a:xfrm>
        </p:spPr>
        <p:txBody>
          <a:bodyPr anchor="ctr"/>
          <a:lstStyle>
            <a:lvl1pPr marL="0" indent="0" algn="ctr">
              <a:buNone/>
              <a:defRPr sz="1400" baseline="0">
                <a:solidFill>
                  <a:srgbClr val="575A5D"/>
                </a:solidFill>
              </a:defRPr>
            </a:lvl1pPr>
          </a:lstStyle>
          <a:p>
            <a:pPr lvl="0"/>
            <a:r>
              <a:rPr lang="lb-LU" dirty="0" smtClean="0"/>
              <a:t>Titre principal</a:t>
            </a:r>
            <a:endParaRPr lang="lb-LU" dirty="0"/>
          </a:p>
        </p:txBody>
      </p:sp>
      <p:sp>
        <p:nvSpPr>
          <p:cNvPr id="5" name="Content Placeholder 4"/>
          <p:cNvSpPr>
            <a:spLocks noGrp="1"/>
          </p:cNvSpPr>
          <p:nvPr>
            <p:ph sz="quarter" idx="19" hasCustomPrompt="1"/>
          </p:nvPr>
        </p:nvSpPr>
        <p:spPr>
          <a:xfrm>
            <a:off x="1331640" y="6624736"/>
            <a:ext cx="6480720" cy="188640"/>
          </a:xfrm>
        </p:spPr>
        <p:txBody>
          <a:bodyPr anchor="ctr"/>
          <a:lstStyle>
            <a:lvl1pPr marL="0" indent="0" algn="ctr">
              <a:buNone/>
              <a:defRPr sz="1400" baseline="0">
                <a:solidFill>
                  <a:srgbClr val="575A5D"/>
                </a:solidFill>
              </a:defRPr>
            </a:lvl1pPr>
          </a:lstStyle>
          <a:p>
            <a:pPr lvl="0"/>
            <a:r>
              <a:rPr lang="lb-LU" dirty="0" smtClean="0"/>
              <a:t>Date et lieu</a:t>
            </a:r>
          </a:p>
        </p:txBody>
      </p:sp>
      <p:sp>
        <p:nvSpPr>
          <p:cNvPr id="6" name="Slide Number Placeholder 5"/>
          <p:cNvSpPr>
            <a:spLocks noGrp="1"/>
          </p:cNvSpPr>
          <p:nvPr>
            <p:ph type="sldNum" sz="quarter" idx="17"/>
          </p:nvPr>
        </p:nvSpPr>
        <p:spPr>
          <a:xfrm>
            <a:off x="8559179" y="6624736"/>
            <a:ext cx="477317" cy="260648"/>
          </a:xfrm>
          <a:prstGeom prst="rect">
            <a:avLst/>
          </a:prstGeom>
        </p:spPr>
        <p:txBody>
          <a:bodyPr anchor="ctr"/>
          <a:lstStyle>
            <a:lvl1pPr algn="ctr">
              <a:defRPr sz="1200">
                <a:solidFill>
                  <a:schemeClr val="bg1"/>
                </a:solidFill>
                <a:latin typeface="+mj-lt"/>
              </a:defRPr>
            </a:lvl1pPr>
          </a:lstStyle>
          <a:p>
            <a:fld id="{9FE6881F-D5B9-4DFD-8C2A-4F849EA79D44}" type="slidenum">
              <a:rPr lang="fr-FR" smtClean="0"/>
              <a:pPr/>
              <a:t>‹#›</a:t>
            </a:fld>
            <a:endParaRPr lang="fr-FR"/>
          </a:p>
        </p:txBody>
      </p:sp>
    </p:spTree>
    <p:extLst>
      <p:ext uri="{BB962C8B-B14F-4D97-AF65-F5344CB8AC3E}">
        <p14:creationId xmlns:p14="http://schemas.microsoft.com/office/powerpoint/2010/main" val="124092093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avec descri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p:spPr>
        <p:txBody>
          <a:bodyPr anchor="b"/>
          <a:lstStyle>
            <a:lvl1pPr algn="l">
              <a:defRPr sz="2000" b="1"/>
            </a:lvl1pPr>
          </a:lstStyle>
          <a:p>
            <a:r>
              <a:rPr lang="en-US" dirty="0" err="1" smtClean="0"/>
              <a:t>Titre</a:t>
            </a:r>
            <a:r>
              <a:rPr lang="en-US" dirty="0" smtClean="0"/>
              <a:t> de </a:t>
            </a:r>
            <a:r>
              <a:rPr lang="en-US" dirty="0" err="1" smtClean="0"/>
              <a:t>l’image</a:t>
            </a:r>
            <a:endParaRPr lang="fr-LU" dirty="0"/>
          </a:p>
        </p:txBody>
      </p:sp>
      <p:sp>
        <p:nvSpPr>
          <p:cNvPr id="3" name="Picture Placeholder 2"/>
          <p:cNvSpPr>
            <a:spLocks noGrp="1"/>
          </p:cNvSpPr>
          <p:nvPr>
            <p:ph type="pic" idx="1" hasCustomPrompt="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a:t>
            </a:r>
            <a:endParaRPr lang="fr-LU" dirty="0"/>
          </a:p>
        </p:txBody>
      </p:sp>
      <p:sp>
        <p:nvSpPr>
          <p:cNvPr id="4" name="Text Placeholder 3"/>
          <p:cNvSpPr>
            <a:spLocks noGrp="1"/>
          </p:cNvSpPr>
          <p:nvPr>
            <p:ph type="body" sz="half" idx="2" hasCustomPrompt="1"/>
          </p:nvPr>
        </p:nvSpPr>
        <p:spPr>
          <a:xfrm>
            <a:off x="1792288" y="5367338"/>
            <a:ext cx="5486400" cy="804862"/>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Description</a:t>
            </a:r>
          </a:p>
        </p:txBody>
      </p:sp>
      <p:sp>
        <p:nvSpPr>
          <p:cNvPr id="6" name="Content Placeholder 4"/>
          <p:cNvSpPr>
            <a:spLocks noGrp="1"/>
          </p:cNvSpPr>
          <p:nvPr>
            <p:ph sz="quarter" idx="18" hasCustomPrompt="1"/>
          </p:nvPr>
        </p:nvSpPr>
        <p:spPr>
          <a:xfrm>
            <a:off x="1331641" y="0"/>
            <a:ext cx="6480720" cy="188640"/>
          </a:xfrm>
        </p:spPr>
        <p:txBody>
          <a:bodyPr anchor="ctr"/>
          <a:lstStyle>
            <a:lvl1pPr marL="0" indent="0" algn="ctr">
              <a:buNone/>
              <a:defRPr sz="1400" baseline="0">
                <a:solidFill>
                  <a:srgbClr val="575A5D"/>
                </a:solidFill>
              </a:defRPr>
            </a:lvl1pPr>
          </a:lstStyle>
          <a:p>
            <a:pPr lvl="0"/>
            <a:r>
              <a:rPr lang="lb-LU" dirty="0" smtClean="0"/>
              <a:t>Titre principal</a:t>
            </a:r>
            <a:endParaRPr lang="lb-LU" dirty="0"/>
          </a:p>
        </p:txBody>
      </p:sp>
      <p:sp>
        <p:nvSpPr>
          <p:cNvPr id="8" name="Content Placeholder 4"/>
          <p:cNvSpPr>
            <a:spLocks noGrp="1"/>
          </p:cNvSpPr>
          <p:nvPr>
            <p:ph sz="quarter" idx="19" hasCustomPrompt="1"/>
          </p:nvPr>
        </p:nvSpPr>
        <p:spPr>
          <a:xfrm>
            <a:off x="1331640" y="6624736"/>
            <a:ext cx="6480720" cy="188640"/>
          </a:xfrm>
        </p:spPr>
        <p:txBody>
          <a:bodyPr anchor="ctr"/>
          <a:lstStyle>
            <a:lvl1pPr marL="0" indent="0" algn="ctr">
              <a:buNone/>
              <a:defRPr sz="1400" baseline="0">
                <a:solidFill>
                  <a:srgbClr val="575A5D"/>
                </a:solidFill>
              </a:defRPr>
            </a:lvl1pPr>
          </a:lstStyle>
          <a:p>
            <a:pPr lvl="0"/>
            <a:r>
              <a:rPr lang="lb-LU" dirty="0" smtClean="0"/>
              <a:t>Date et lieu</a:t>
            </a:r>
          </a:p>
        </p:txBody>
      </p:sp>
      <p:sp>
        <p:nvSpPr>
          <p:cNvPr id="9" name="Slide Number Placeholder 5"/>
          <p:cNvSpPr>
            <a:spLocks noGrp="1"/>
          </p:cNvSpPr>
          <p:nvPr>
            <p:ph type="sldNum" sz="quarter" idx="17"/>
          </p:nvPr>
        </p:nvSpPr>
        <p:spPr>
          <a:xfrm>
            <a:off x="8559179" y="6624736"/>
            <a:ext cx="477317" cy="260648"/>
          </a:xfrm>
          <a:prstGeom prst="rect">
            <a:avLst/>
          </a:prstGeom>
        </p:spPr>
        <p:txBody>
          <a:bodyPr anchor="ctr"/>
          <a:lstStyle>
            <a:lvl1pPr algn="ctr">
              <a:defRPr sz="1200">
                <a:solidFill>
                  <a:schemeClr val="bg1"/>
                </a:solidFill>
                <a:latin typeface="+mj-lt"/>
              </a:defRPr>
            </a:lvl1pPr>
          </a:lstStyle>
          <a:p>
            <a:fld id="{9FE6881F-D5B9-4DFD-8C2A-4F849EA79D44}" type="slidenum">
              <a:rPr lang="fr-FR" smtClean="0"/>
              <a:pPr/>
              <a:t>‹#›</a:t>
            </a:fld>
            <a:endParaRPr lang="fr-FR"/>
          </a:p>
        </p:txBody>
      </p:sp>
    </p:spTree>
    <p:extLst>
      <p:ext uri="{BB962C8B-B14F-4D97-AF65-F5344CB8AC3E}">
        <p14:creationId xmlns:p14="http://schemas.microsoft.com/office/powerpoint/2010/main" val="151698415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3568" y="332656"/>
            <a:ext cx="7772400" cy="1470025"/>
          </a:xfrm>
        </p:spPr>
        <p:txBody>
          <a:bodyPr/>
          <a:lstStyle>
            <a:lvl1pPr>
              <a:defRPr/>
            </a:lvl1pPr>
          </a:lstStyle>
          <a:p>
            <a:r>
              <a:rPr lang="en-US" dirty="0" err="1" smtClean="0"/>
              <a:t>Titre</a:t>
            </a:r>
            <a:r>
              <a:rPr lang="en-US" dirty="0" smtClean="0"/>
              <a:t> principal</a:t>
            </a:r>
            <a:endParaRPr lang="fr-LU" dirty="0"/>
          </a:p>
        </p:txBody>
      </p:sp>
      <p:sp>
        <p:nvSpPr>
          <p:cNvPr id="3" name="Subtitle 2"/>
          <p:cNvSpPr>
            <a:spLocks noGrp="1"/>
          </p:cNvSpPr>
          <p:nvPr>
            <p:ph type="subTitle" idx="1" hasCustomPrompt="1"/>
          </p:nvPr>
        </p:nvSpPr>
        <p:spPr>
          <a:xfrm>
            <a:off x="1403648" y="1988840"/>
            <a:ext cx="6400800" cy="1296144"/>
          </a:xfrm>
        </p:spPr>
        <p:txBody>
          <a:bodyPr/>
          <a:lstStyle>
            <a:lvl1pPr marL="0" indent="0" algn="ctr">
              <a:buNone/>
              <a:defRPr i="1">
                <a:solidFill>
                  <a:srgbClr val="434343"/>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Sous-</a:t>
            </a:r>
            <a:r>
              <a:rPr lang="en-US" dirty="0" err="1" smtClean="0"/>
              <a:t>titre</a:t>
            </a:r>
            <a:endParaRPr lang="fr-LU" dirty="0"/>
          </a:p>
        </p:txBody>
      </p:sp>
      <p:sp>
        <p:nvSpPr>
          <p:cNvPr id="9" name="Text Placeholder 8"/>
          <p:cNvSpPr>
            <a:spLocks noGrp="1"/>
          </p:cNvSpPr>
          <p:nvPr>
            <p:ph type="body" sz="quarter" idx="10" hasCustomPrompt="1"/>
          </p:nvPr>
        </p:nvSpPr>
        <p:spPr>
          <a:xfrm>
            <a:off x="683568" y="5589240"/>
            <a:ext cx="3600400" cy="360040"/>
          </a:xfrm>
        </p:spPr>
        <p:txBody>
          <a:bodyPr/>
          <a:lstStyle>
            <a:lvl1pPr marL="0" indent="0">
              <a:buNone/>
              <a:defRPr sz="1600"/>
            </a:lvl1pPr>
            <a:lvl2pPr>
              <a:defRPr sz="1600"/>
            </a:lvl2pPr>
            <a:lvl3pPr>
              <a:defRPr sz="1600"/>
            </a:lvl3pPr>
            <a:lvl4pPr>
              <a:defRPr sz="1600"/>
            </a:lvl4pPr>
            <a:lvl5pPr>
              <a:defRPr sz="1600"/>
            </a:lvl5pPr>
          </a:lstStyle>
          <a:p>
            <a:pPr lvl="0"/>
            <a:r>
              <a:rPr lang="lb-LU" dirty="0" smtClean="0"/>
              <a:t>Lieu</a:t>
            </a:r>
          </a:p>
        </p:txBody>
      </p:sp>
      <p:sp>
        <p:nvSpPr>
          <p:cNvPr id="10" name="Text Placeholder 8"/>
          <p:cNvSpPr>
            <a:spLocks noGrp="1"/>
          </p:cNvSpPr>
          <p:nvPr>
            <p:ph type="body" sz="quarter" idx="11" hasCustomPrompt="1"/>
          </p:nvPr>
        </p:nvSpPr>
        <p:spPr>
          <a:xfrm>
            <a:off x="5076056" y="5589240"/>
            <a:ext cx="3384376" cy="360040"/>
          </a:xfrm>
        </p:spPr>
        <p:txBody>
          <a:bodyPr/>
          <a:lstStyle>
            <a:lvl1pPr marL="0" indent="0" algn="r">
              <a:buNone/>
              <a:defRPr sz="1600"/>
            </a:lvl1pPr>
            <a:lvl2pPr>
              <a:defRPr sz="1600"/>
            </a:lvl2pPr>
            <a:lvl3pPr>
              <a:defRPr sz="1600"/>
            </a:lvl3pPr>
            <a:lvl4pPr>
              <a:defRPr sz="1600"/>
            </a:lvl4pPr>
            <a:lvl5pPr>
              <a:defRPr sz="1600"/>
            </a:lvl5pPr>
          </a:lstStyle>
          <a:p>
            <a:pPr lvl="0"/>
            <a:r>
              <a:rPr lang="lb-LU" dirty="0" smtClean="0"/>
              <a:t>Nom</a:t>
            </a:r>
          </a:p>
        </p:txBody>
      </p:sp>
      <p:sp>
        <p:nvSpPr>
          <p:cNvPr id="11" name="Text Placeholder 8"/>
          <p:cNvSpPr>
            <a:spLocks noGrp="1"/>
          </p:cNvSpPr>
          <p:nvPr>
            <p:ph type="body" sz="quarter" idx="12" hasCustomPrompt="1"/>
          </p:nvPr>
        </p:nvSpPr>
        <p:spPr>
          <a:xfrm>
            <a:off x="683568" y="5949280"/>
            <a:ext cx="3600400" cy="360040"/>
          </a:xfrm>
        </p:spPr>
        <p:txBody>
          <a:bodyPr/>
          <a:lstStyle>
            <a:lvl1pPr marL="0" indent="0">
              <a:buNone/>
              <a:defRPr sz="1600"/>
            </a:lvl1pPr>
            <a:lvl2pPr>
              <a:defRPr sz="1600"/>
            </a:lvl2pPr>
            <a:lvl3pPr>
              <a:defRPr sz="1600"/>
            </a:lvl3pPr>
            <a:lvl4pPr>
              <a:defRPr sz="1600"/>
            </a:lvl4pPr>
            <a:lvl5pPr>
              <a:defRPr sz="1600"/>
            </a:lvl5pPr>
          </a:lstStyle>
          <a:p>
            <a:pPr lvl="0"/>
            <a:r>
              <a:rPr lang="lb-LU" dirty="0" smtClean="0"/>
              <a:t>Date</a:t>
            </a:r>
          </a:p>
        </p:txBody>
      </p:sp>
      <p:sp>
        <p:nvSpPr>
          <p:cNvPr id="12" name="Text Placeholder 8"/>
          <p:cNvSpPr>
            <a:spLocks noGrp="1"/>
          </p:cNvSpPr>
          <p:nvPr>
            <p:ph type="body" sz="quarter" idx="13" hasCustomPrompt="1"/>
          </p:nvPr>
        </p:nvSpPr>
        <p:spPr>
          <a:xfrm>
            <a:off x="5076056" y="5949280"/>
            <a:ext cx="3384376" cy="360040"/>
          </a:xfrm>
        </p:spPr>
        <p:txBody>
          <a:bodyPr/>
          <a:lstStyle>
            <a:lvl1pPr marL="0" indent="0" algn="r">
              <a:buNone/>
              <a:defRPr sz="1600"/>
            </a:lvl1pPr>
            <a:lvl2pPr>
              <a:defRPr sz="1600"/>
            </a:lvl2pPr>
            <a:lvl3pPr>
              <a:defRPr sz="1600"/>
            </a:lvl3pPr>
            <a:lvl4pPr>
              <a:defRPr sz="1600"/>
            </a:lvl4pPr>
            <a:lvl5pPr>
              <a:defRPr sz="1600"/>
            </a:lvl5pPr>
          </a:lstStyle>
          <a:p>
            <a:pPr lvl="0"/>
            <a:r>
              <a:rPr lang="lb-LU" dirty="0" smtClean="0"/>
              <a:t>Fonction</a:t>
            </a:r>
          </a:p>
        </p:txBody>
      </p:sp>
      <p:sp>
        <p:nvSpPr>
          <p:cNvPr id="14" name="Picture Placeholder 13"/>
          <p:cNvSpPr>
            <a:spLocks noGrp="1"/>
          </p:cNvSpPr>
          <p:nvPr>
            <p:ph type="pic" sz="quarter" idx="14" hasCustomPrompt="1"/>
          </p:nvPr>
        </p:nvSpPr>
        <p:spPr>
          <a:xfrm>
            <a:off x="684213" y="4082446"/>
            <a:ext cx="1655539" cy="1291242"/>
          </a:xfrm>
        </p:spPr>
        <p:txBody>
          <a:bodyPr/>
          <a:lstStyle>
            <a:lvl1pPr marL="0" indent="0">
              <a:buNone/>
              <a:defRPr sz="1600" baseline="0">
                <a:latin typeface="+mj-lt"/>
              </a:defRPr>
            </a:lvl1pPr>
          </a:lstStyle>
          <a:p>
            <a:r>
              <a:rPr lang="lb-LU" dirty="0" smtClean="0"/>
              <a:t>Logo du partenaire, de l’événement, de la conférence, etc.</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20273" y="4082446"/>
            <a:ext cx="1440160" cy="1338810"/>
          </a:xfrm>
          <a:prstGeom prst="rect">
            <a:avLst/>
          </a:prstGeom>
        </p:spPr>
      </p:pic>
      <p:sp>
        <p:nvSpPr>
          <p:cNvPr id="13" name="TextBox 12"/>
          <p:cNvSpPr txBox="1"/>
          <p:nvPr userDrawn="1"/>
        </p:nvSpPr>
        <p:spPr>
          <a:xfrm>
            <a:off x="2555776" y="3697725"/>
            <a:ext cx="4392488" cy="769441"/>
          </a:xfrm>
          <a:prstGeom prst="rect">
            <a:avLst/>
          </a:prstGeom>
          <a:noFill/>
        </p:spPr>
        <p:txBody>
          <a:bodyPr wrap="square" rtlCol="0">
            <a:spAutoFit/>
          </a:bodyPr>
          <a:lstStyle/>
          <a:p>
            <a:pPr algn="ctr"/>
            <a:r>
              <a:rPr lang="lb-LU" sz="4400" b="1" dirty="0" smtClean="0">
                <a:solidFill>
                  <a:srgbClr val="E41B1B"/>
                </a:solidFill>
                <a:latin typeface="+mj-lt"/>
              </a:rPr>
              <a:t>Questions?</a:t>
            </a:r>
            <a:endParaRPr lang="lb-LU" sz="4400" b="1" dirty="0">
              <a:solidFill>
                <a:srgbClr val="E41B1B"/>
              </a:solidFill>
              <a:latin typeface="+mj-lt"/>
            </a:endParaRPr>
          </a:p>
        </p:txBody>
      </p:sp>
    </p:spTree>
    <p:extLst>
      <p:ext uri="{BB962C8B-B14F-4D97-AF65-F5344CB8AC3E}">
        <p14:creationId xmlns:p14="http://schemas.microsoft.com/office/powerpoint/2010/main" val="1908241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86632" y="1700808"/>
            <a:ext cx="2170736" cy="2017971"/>
          </a:xfrm>
          <a:prstGeom prst="rect">
            <a:avLst/>
          </a:prstGeom>
        </p:spPr>
      </p:pic>
      <p:sp>
        <p:nvSpPr>
          <p:cNvPr id="9" name="TextBox 8"/>
          <p:cNvSpPr txBox="1"/>
          <p:nvPr userDrawn="1"/>
        </p:nvSpPr>
        <p:spPr>
          <a:xfrm>
            <a:off x="311000" y="529016"/>
            <a:ext cx="8496000" cy="461665"/>
          </a:xfrm>
          <a:prstGeom prst="rect">
            <a:avLst/>
          </a:prstGeom>
          <a:noFill/>
        </p:spPr>
        <p:txBody>
          <a:bodyPr wrap="square" rtlCol="0" anchor="ctr">
            <a:spAutoFit/>
          </a:bodyPr>
          <a:lstStyle/>
          <a:p>
            <a:pPr algn="ctr"/>
            <a:r>
              <a:rPr lang="lb-LU" sz="2400" b="1" dirty="0" smtClean="0">
                <a:solidFill>
                  <a:srgbClr val="00476B"/>
                </a:solidFill>
                <a:latin typeface="TradeGothic" pitchFamily="34" charset="0"/>
              </a:rPr>
              <a:t>Commission nationale pour la protection des données</a:t>
            </a:r>
            <a:endParaRPr lang="lb-LU" dirty="0"/>
          </a:p>
        </p:txBody>
      </p:sp>
      <p:sp>
        <p:nvSpPr>
          <p:cNvPr id="10" name="TextBox 9"/>
          <p:cNvSpPr txBox="1"/>
          <p:nvPr userDrawn="1"/>
        </p:nvSpPr>
        <p:spPr>
          <a:xfrm>
            <a:off x="2273228" y="4005064"/>
            <a:ext cx="4597541" cy="2308324"/>
          </a:xfrm>
          <a:prstGeom prst="rect">
            <a:avLst/>
          </a:prstGeom>
          <a:noFill/>
        </p:spPr>
        <p:txBody>
          <a:bodyPr wrap="none" rtlCol="0">
            <a:spAutoFit/>
          </a:bodyPr>
          <a:lstStyle/>
          <a:p>
            <a:pPr algn="ctr"/>
            <a:r>
              <a:rPr lang="lb-LU" sz="2400" dirty="0" smtClean="0">
                <a:solidFill>
                  <a:srgbClr val="575A5D"/>
                </a:solidFill>
                <a:latin typeface="TradeGothic" pitchFamily="34" charset="0"/>
              </a:rPr>
              <a:t>1, avenue du Rock’n’Roll</a:t>
            </a:r>
          </a:p>
          <a:p>
            <a:pPr algn="ctr"/>
            <a:r>
              <a:rPr lang="lb-LU" sz="2400" dirty="0" smtClean="0">
                <a:solidFill>
                  <a:srgbClr val="575A5D"/>
                </a:solidFill>
                <a:latin typeface="TradeGothic" pitchFamily="34" charset="0"/>
              </a:rPr>
              <a:t>L-4361 Esch-sur-Alzette (Belval)</a:t>
            </a:r>
          </a:p>
          <a:p>
            <a:pPr algn="ctr"/>
            <a:r>
              <a:rPr lang="lb-LU" sz="2400" dirty="0" smtClean="0">
                <a:solidFill>
                  <a:srgbClr val="575A5D"/>
                </a:solidFill>
                <a:latin typeface="TradeGothic" pitchFamily="34" charset="0"/>
              </a:rPr>
              <a:t>261060-1</a:t>
            </a:r>
          </a:p>
          <a:p>
            <a:pPr algn="ctr"/>
            <a:r>
              <a:rPr lang="lb-LU" sz="2400" dirty="0" smtClean="0">
                <a:solidFill>
                  <a:srgbClr val="575A5D"/>
                </a:solidFill>
                <a:latin typeface="TradeGothic" pitchFamily="34" charset="0"/>
              </a:rPr>
              <a:t>www.cnpd.lu</a:t>
            </a:r>
          </a:p>
          <a:p>
            <a:pPr algn="ctr"/>
            <a:r>
              <a:rPr lang="lb-LU" sz="2400" dirty="0" smtClean="0">
                <a:solidFill>
                  <a:srgbClr val="575A5D"/>
                </a:solidFill>
                <a:latin typeface="TradeGothic" pitchFamily="34" charset="0"/>
              </a:rPr>
              <a:t>info@cnpd.lu</a:t>
            </a:r>
          </a:p>
          <a:p>
            <a:endParaRPr lang="lb-LU" dirty="0"/>
          </a:p>
        </p:txBody>
      </p:sp>
    </p:spTree>
    <p:extLst>
      <p:ext uri="{BB962C8B-B14F-4D97-AF65-F5344CB8AC3E}">
        <p14:creationId xmlns:p14="http://schemas.microsoft.com/office/powerpoint/2010/main" val="90789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re principal (Premier slide)">
    <p:spTree>
      <p:nvGrpSpPr>
        <p:cNvPr id="1" name=""/>
        <p:cNvGrpSpPr/>
        <p:nvPr/>
      </p:nvGrpSpPr>
      <p:grpSpPr>
        <a:xfrm>
          <a:off x="0" y="0"/>
          <a:ext cx="0" cy="0"/>
          <a:chOff x="0" y="0"/>
          <a:chExt cx="0" cy="0"/>
        </a:xfrm>
      </p:grpSpPr>
      <p:pic>
        <p:nvPicPr>
          <p:cNvPr id="13" name="Picture 1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19925" y="4083050"/>
            <a:ext cx="1439863"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3568" y="332656"/>
            <a:ext cx="7772400" cy="1470025"/>
          </a:xfrm>
        </p:spPr>
        <p:txBody>
          <a:bodyPr/>
          <a:lstStyle>
            <a:lvl1pPr>
              <a:defRPr/>
            </a:lvl1pPr>
          </a:lstStyle>
          <a:p>
            <a:r>
              <a:rPr lang="en-US" dirty="0" err="1" smtClean="0"/>
              <a:t>Click to edit Master title style</a:t>
            </a:r>
            <a:endParaRPr lang="fr-LU" dirty="0"/>
          </a:p>
        </p:txBody>
      </p:sp>
      <p:sp>
        <p:nvSpPr>
          <p:cNvPr id="3" name="Subtitle 2"/>
          <p:cNvSpPr>
            <a:spLocks noGrp="1"/>
          </p:cNvSpPr>
          <p:nvPr>
            <p:ph type="subTitle" idx="1"/>
          </p:nvPr>
        </p:nvSpPr>
        <p:spPr>
          <a:xfrm>
            <a:off x="1403648" y="1988840"/>
            <a:ext cx="6400800" cy="1296144"/>
          </a:xfrm>
        </p:spPr>
        <p:txBody>
          <a:bodyPr/>
          <a:lstStyle>
            <a:lvl1pPr marL="0" indent="0" algn="ctr">
              <a:buNone/>
              <a:defRPr i="1">
                <a:solidFill>
                  <a:srgbClr val="434343"/>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fr-LU" dirty="0"/>
          </a:p>
        </p:txBody>
      </p:sp>
      <p:sp>
        <p:nvSpPr>
          <p:cNvPr id="9" name="Text Placeholder 8"/>
          <p:cNvSpPr>
            <a:spLocks noGrp="1"/>
          </p:cNvSpPr>
          <p:nvPr>
            <p:ph type="body" sz="quarter" idx="10"/>
          </p:nvPr>
        </p:nvSpPr>
        <p:spPr>
          <a:xfrm>
            <a:off x="683568" y="5589240"/>
            <a:ext cx="3456384" cy="360040"/>
          </a:xfrm>
        </p:spPr>
        <p:txBody>
          <a:bodyPr/>
          <a:lstStyle>
            <a:lvl1pPr marL="0" indent="0">
              <a:buNone/>
              <a:defRPr sz="1600"/>
            </a:lvl1pPr>
            <a:lvl2pPr>
              <a:defRPr sz="1600"/>
            </a:lvl2pPr>
            <a:lvl3pPr>
              <a:defRPr sz="1600"/>
            </a:lvl3pPr>
            <a:lvl4pPr>
              <a:defRPr sz="1600"/>
            </a:lvl4pPr>
            <a:lvl5pPr>
              <a:defRPr sz="1600"/>
            </a:lvl5pPr>
          </a:lstStyle>
          <a:p>
            <a:pPr lvl="0"/>
            <a:r>
              <a:rPr lang="en-US" dirty="0" smtClean="0"/>
              <a:t>Click to edit Master text styles</a:t>
            </a:r>
          </a:p>
        </p:txBody>
      </p:sp>
      <p:sp>
        <p:nvSpPr>
          <p:cNvPr id="10" name="Text Placeholder 8"/>
          <p:cNvSpPr>
            <a:spLocks noGrp="1"/>
          </p:cNvSpPr>
          <p:nvPr>
            <p:ph type="body" sz="quarter" idx="11"/>
          </p:nvPr>
        </p:nvSpPr>
        <p:spPr>
          <a:xfrm>
            <a:off x="5076056" y="5589240"/>
            <a:ext cx="3384376" cy="360040"/>
          </a:xfrm>
        </p:spPr>
        <p:txBody>
          <a:bodyPr/>
          <a:lstStyle>
            <a:lvl1pPr marL="0" indent="0" algn="r">
              <a:buNone/>
              <a:defRPr sz="1600"/>
            </a:lvl1pPr>
            <a:lvl2pPr>
              <a:defRPr sz="1600"/>
            </a:lvl2pPr>
            <a:lvl3pPr>
              <a:defRPr sz="1600"/>
            </a:lvl3pPr>
            <a:lvl4pPr>
              <a:defRPr sz="1600"/>
            </a:lvl4pPr>
            <a:lvl5pPr>
              <a:defRPr sz="1600"/>
            </a:lvl5pPr>
          </a:lstStyle>
          <a:p>
            <a:pPr lvl="0"/>
            <a:r>
              <a:rPr lang="en-US" dirty="0" smtClean="0"/>
              <a:t>Click to edit Master text styles</a:t>
            </a:r>
          </a:p>
        </p:txBody>
      </p:sp>
      <p:sp>
        <p:nvSpPr>
          <p:cNvPr id="11" name="Text Placeholder 8"/>
          <p:cNvSpPr>
            <a:spLocks noGrp="1"/>
          </p:cNvSpPr>
          <p:nvPr>
            <p:ph type="body" sz="quarter" idx="12"/>
          </p:nvPr>
        </p:nvSpPr>
        <p:spPr>
          <a:xfrm>
            <a:off x="683568" y="5949280"/>
            <a:ext cx="3456384" cy="360040"/>
          </a:xfrm>
        </p:spPr>
        <p:txBody>
          <a:bodyPr/>
          <a:lstStyle>
            <a:lvl1pPr marL="0" indent="0">
              <a:buNone/>
              <a:defRPr sz="1600"/>
            </a:lvl1pPr>
            <a:lvl2pPr>
              <a:defRPr sz="1600"/>
            </a:lvl2pPr>
            <a:lvl3pPr>
              <a:defRPr sz="1600"/>
            </a:lvl3pPr>
            <a:lvl4pPr>
              <a:defRPr sz="1600"/>
            </a:lvl4pPr>
            <a:lvl5pPr>
              <a:defRPr sz="1600"/>
            </a:lvl5pPr>
          </a:lstStyle>
          <a:p>
            <a:pPr lvl="0"/>
            <a:r>
              <a:rPr lang="en-US" dirty="0" smtClean="0"/>
              <a:t>Click to edit Master text styles</a:t>
            </a:r>
          </a:p>
        </p:txBody>
      </p:sp>
      <p:sp>
        <p:nvSpPr>
          <p:cNvPr id="12" name="Text Placeholder 8"/>
          <p:cNvSpPr>
            <a:spLocks noGrp="1"/>
          </p:cNvSpPr>
          <p:nvPr>
            <p:ph type="body" sz="quarter" idx="13"/>
          </p:nvPr>
        </p:nvSpPr>
        <p:spPr>
          <a:xfrm>
            <a:off x="5076056" y="5949280"/>
            <a:ext cx="3384376" cy="360040"/>
          </a:xfrm>
        </p:spPr>
        <p:txBody>
          <a:bodyPr/>
          <a:lstStyle>
            <a:lvl1pPr marL="0" indent="0" algn="r">
              <a:buNone/>
              <a:defRPr sz="1600"/>
            </a:lvl1pPr>
            <a:lvl2pPr>
              <a:defRPr sz="1600"/>
            </a:lvl2pPr>
            <a:lvl3pPr>
              <a:defRPr sz="1600"/>
            </a:lvl3pPr>
            <a:lvl4pPr>
              <a:defRPr sz="1600"/>
            </a:lvl4pPr>
            <a:lvl5pPr>
              <a:defRPr sz="1600"/>
            </a:lvl5pPr>
          </a:lstStyle>
          <a:p>
            <a:pPr lvl="0"/>
            <a:r>
              <a:rPr lang="en-US" dirty="0" smtClean="0"/>
              <a:t>Click to edit Master text styles</a:t>
            </a:r>
          </a:p>
        </p:txBody>
      </p:sp>
      <p:sp>
        <p:nvSpPr>
          <p:cNvPr id="14" name="Picture Placeholder 13"/>
          <p:cNvSpPr>
            <a:spLocks noGrp="1"/>
          </p:cNvSpPr>
          <p:nvPr>
            <p:ph type="pic" sz="quarter" idx="14"/>
          </p:nvPr>
        </p:nvSpPr>
        <p:spPr>
          <a:xfrm>
            <a:off x="684213" y="4082446"/>
            <a:ext cx="1655539" cy="1291242"/>
          </a:xfrm>
        </p:spPr>
        <p:txBody>
          <a:bodyPr/>
          <a:lstStyle>
            <a:lvl1pPr marL="0" indent="0">
              <a:buNone/>
              <a:defRPr sz="1600" baseline="0">
                <a:latin typeface="+mj-lt"/>
              </a:defRPr>
            </a:lvl1pPr>
          </a:lstStyle>
          <a:p>
            <a:pPr lvl="0"/>
            <a:r>
              <a:rPr lang="en-US" noProof="0" dirty="0" smtClean="0"/>
              <a:t>Click icon to add picture</a:t>
            </a:r>
            <a:endParaRPr lang="lb-LU" noProof="0" dirty="0" smtClean="0"/>
          </a:p>
        </p:txBody>
      </p:sp>
    </p:spTree>
    <p:extLst>
      <p:ext uri="{BB962C8B-B14F-4D97-AF65-F5344CB8AC3E}">
        <p14:creationId xmlns:p14="http://schemas.microsoft.com/office/powerpoint/2010/main" val="30930996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err="1" smtClean="0"/>
              <a:t>Click to edit Master title style</a:t>
            </a:r>
            <a:endParaRPr lang="fr-LU" dirty="0"/>
          </a:p>
        </p:txBody>
      </p:sp>
      <p:sp>
        <p:nvSpPr>
          <p:cNvPr id="3" name="Content Placeholder 2"/>
          <p:cNvSpPr>
            <a:spLocks noGrp="1"/>
          </p:cNvSpPr>
          <p:nvPr>
            <p:ph idx="1"/>
          </p:nvPr>
        </p:nvSpPr>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LU" dirty="0"/>
          </a:p>
        </p:txBody>
      </p:sp>
      <p:sp>
        <p:nvSpPr>
          <p:cNvPr id="5" name="Content Placeholder 4"/>
          <p:cNvSpPr>
            <a:spLocks noGrp="1"/>
          </p:cNvSpPr>
          <p:nvPr>
            <p:ph sz="quarter" idx="18"/>
          </p:nvPr>
        </p:nvSpPr>
        <p:spPr>
          <a:xfrm>
            <a:off x="1331641" y="0"/>
            <a:ext cx="6480720" cy="188640"/>
          </a:xfrm>
        </p:spPr>
        <p:txBody>
          <a:bodyPr anchor="ctr"/>
          <a:lstStyle>
            <a:lvl1pPr marL="0" indent="0" algn="ctr">
              <a:buNone/>
              <a:defRPr sz="1400" baseline="0">
                <a:solidFill>
                  <a:srgbClr val="575A5D"/>
                </a:solidFill>
              </a:defRPr>
            </a:lvl1pPr>
          </a:lstStyle>
          <a:p>
            <a:pPr lvl="0"/>
            <a:r>
              <a:rPr lang="en-US" dirty="0" smtClean="0"/>
              <a:t>Click to edit Master text styles</a:t>
            </a:r>
          </a:p>
        </p:txBody>
      </p:sp>
      <p:sp>
        <p:nvSpPr>
          <p:cNvPr id="11" name="Content Placeholder 4"/>
          <p:cNvSpPr>
            <a:spLocks noGrp="1"/>
          </p:cNvSpPr>
          <p:nvPr>
            <p:ph sz="quarter" idx="19"/>
          </p:nvPr>
        </p:nvSpPr>
        <p:spPr>
          <a:xfrm>
            <a:off x="1331640" y="6624736"/>
            <a:ext cx="6480720" cy="188640"/>
          </a:xfrm>
        </p:spPr>
        <p:txBody>
          <a:bodyPr anchor="ctr"/>
          <a:lstStyle>
            <a:lvl1pPr marL="0" indent="0" algn="ctr">
              <a:buNone/>
              <a:defRPr sz="1400" baseline="0">
                <a:solidFill>
                  <a:srgbClr val="575A5D"/>
                </a:solidFill>
              </a:defRPr>
            </a:lvl1pPr>
          </a:lstStyle>
          <a:p>
            <a:pPr lvl="0"/>
            <a:r>
              <a:rPr lang="en-US" dirty="0" smtClean="0"/>
              <a:t>Click to edit Master text styles</a:t>
            </a:r>
          </a:p>
        </p:txBody>
      </p:sp>
      <p:sp>
        <p:nvSpPr>
          <p:cNvPr id="6" name="Slide Number Placeholder 5"/>
          <p:cNvSpPr>
            <a:spLocks noGrp="1"/>
          </p:cNvSpPr>
          <p:nvPr>
            <p:ph type="sldNum" sz="quarter" idx="20"/>
          </p:nvPr>
        </p:nvSpPr>
        <p:spPr>
          <a:xfrm>
            <a:off x="8559800" y="6624638"/>
            <a:ext cx="476250" cy="260350"/>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chemeClr val="bg1"/>
                </a:solidFill>
                <a:latin typeface="TradeGothic" pitchFamily="34" charset="0"/>
              </a:defRPr>
            </a:lvl1pPr>
          </a:lstStyle>
          <a:p>
            <a:fld id="{9ABDE7F6-7F82-459A-A059-2DE02A076F80}" type="slidenum">
              <a:rPr lang="fr-FR" altLang="en-US"/>
              <a:pPr/>
              <a:t>‹#›</a:t>
            </a:fld>
            <a:endParaRPr lang="fr-FR" altLang="en-US"/>
          </a:p>
        </p:txBody>
      </p:sp>
    </p:spTree>
    <p:extLst>
      <p:ext uri="{BB962C8B-B14F-4D97-AF65-F5344CB8AC3E}">
        <p14:creationId xmlns:p14="http://schemas.microsoft.com/office/powerpoint/2010/main" val="52222267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eux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err="1" smtClean="0"/>
              <a:t>Click to edit Master title style</a:t>
            </a:r>
            <a:endParaRPr lang="fr-LU" dirty="0"/>
          </a:p>
        </p:txBody>
      </p:sp>
      <p:sp>
        <p:nvSpPr>
          <p:cNvPr id="3" name="Content Placeholder 2"/>
          <p:cNvSpPr>
            <a:spLocks noGrp="1"/>
          </p:cNvSpPr>
          <p:nvPr>
            <p:ph sz="half" idx="1"/>
          </p:nvPr>
        </p:nvSpPr>
        <p:spPr>
          <a:xfrm>
            <a:off x="522288" y="1268760"/>
            <a:ext cx="4038600" cy="5184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LU" dirty="0"/>
          </a:p>
        </p:txBody>
      </p:sp>
      <p:sp>
        <p:nvSpPr>
          <p:cNvPr id="4" name="Content Placeholder 3"/>
          <p:cNvSpPr>
            <a:spLocks noGrp="1"/>
          </p:cNvSpPr>
          <p:nvPr>
            <p:ph sz="half" idx="2"/>
          </p:nvPr>
        </p:nvSpPr>
        <p:spPr>
          <a:xfrm>
            <a:off x="4713288" y="1268760"/>
            <a:ext cx="4038600" cy="5184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LU" dirty="0"/>
          </a:p>
        </p:txBody>
      </p:sp>
      <p:sp>
        <p:nvSpPr>
          <p:cNvPr id="6" name="Content Placeholder 4"/>
          <p:cNvSpPr>
            <a:spLocks noGrp="1"/>
          </p:cNvSpPr>
          <p:nvPr>
            <p:ph sz="quarter" idx="18"/>
          </p:nvPr>
        </p:nvSpPr>
        <p:spPr>
          <a:xfrm>
            <a:off x="1331641" y="0"/>
            <a:ext cx="6480720" cy="188640"/>
          </a:xfrm>
        </p:spPr>
        <p:txBody>
          <a:bodyPr anchor="ctr"/>
          <a:lstStyle>
            <a:lvl1pPr marL="0" indent="0" algn="ctr">
              <a:buNone/>
              <a:defRPr sz="1400" baseline="0">
                <a:solidFill>
                  <a:srgbClr val="575A5D"/>
                </a:solidFill>
              </a:defRPr>
            </a:lvl1pPr>
          </a:lstStyle>
          <a:p>
            <a:pPr lvl="0"/>
            <a:r>
              <a:rPr lang="en-US" dirty="0" smtClean="0"/>
              <a:t>Click to edit Master text styles</a:t>
            </a:r>
          </a:p>
        </p:txBody>
      </p:sp>
      <p:sp>
        <p:nvSpPr>
          <p:cNvPr id="8" name="Content Placeholder 4"/>
          <p:cNvSpPr>
            <a:spLocks noGrp="1"/>
          </p:cNvSpPr>
          <p:nvPr>
            <p:ph sz="quarter" idx="19"/>
          </p:nvPr>
        </p:nvSpPr>
        <p:spPr>
          <a:xfrm>
            <a:off x="1331640" y="6624736"/>
            <a:ext cx="6480720" cy="188640"/>
          </a:xfrm>
        </p:spPr>
        <p:txBody>
          <a:bodyPr anchor="ctr"/>
          <a:lstStyle>
            <a:lvl1pPr marL="0" indent="0" algn="ctr">
              <a:buNone/>
              <a:defRPr sz="1400" baseline="0">
                <a:solidFill>
                  <a:srgbClr val="575A5D"/>
                </a:solidFill>
              </a:defRPr>
            </a:lvl1pPr>
          </a:lstStyle>
          <a:p>
            <a:pPr lvl="0"/>
            <a:r>
              <a:rPr lang="en-US" dirty="0" smtClean="0"/>
              <a:t>Click to edit Master text styles</a:t>
            </a:r>
          </a:p>
        </p:txBody>
      </p:sp>
      <p:sp>
        <p:nvSpPr>
          <p:cNvPr id="7" name="Slide Number Placeholder 5"/>
          <p:cNvSpPr>
            <a:spLocks noGrp="1"/>
          </p:cNvSpPr>
          <p:nvPr>
            <p:ph type="sldNum" sz="quarter" idx="20"/>
          </p:nvPr>
        </p:nvSpPr>
        <p:spPr>
          <a:xfrm>
            <a:off x="8559800" y="6624638"/>
            <a:ext cx="476250" cy="260350"/>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chemeClr val="bg1"/>
                </a:solidFill>
                <a:latin typeface="TradeGothic" pitchFamily="34" charset="0"/>
              </a:defRPr>
            </a:lvl1pPr>
          </a:lstStyle>
          <a:p>
            <a:fld id="{320E3082-7395-437B-BCDF-86602F02192D}" type="slidenum">
              <a:rPr lang="fr-FR" altLang="en-US"/>
              <a:pPr/>
              <a:t>‹#›</a:t>
            </a:fld>
            <a:endParaRPr lang="fr-FR" altLang="en-US"/>
          </a:p>
        </p:txBody>
      </p:sp>
    </p:spTree>
    <p:extLst>
      <p:ext uri="{BB962C8B-B14F-4D97-AF65-F5344CB8AC3E}">
        <p14:creationId xmlns:p14="http://schemas.microsoft.com/office/powerpoint/2010/main" val="93834483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re sans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err="1" smtClean="0"/>
              <a:t>Click to edit Master title style</a:t>
            </a:r>
            <a:endParaRPr lang="fr-LU" dirty="0"/>
          </a:p>
        </p:txBody>
      </p:sp>
      <p:sp>
        <p:nvSpPr>
          <p:cNvPr id="4" name="Content Placeholder 4"/>
          <p:cNvSpPr>
            <a:spLocks noGrp="1"/>
          </p:cNvSpPr>
          <p:nvPr>
            <p:ph sz="quarter" idx="18"/>
          </p:nvPr>
        </p:nvSpPr>
        <p:spPr>
          <a:xfrm>
            <a:off x="1331641" y="0"/>
            <a:ext cx="6480720" cy="188640"/>
          </a:xfrm>
        </p:spPr>
        <p:txBody>
          <a:bodyPr anchor="ctr"/>
          <a:lstStyle>
            <a:lvl1pPr marL="0" indent="0" algn="ctr">
              <a:buNone/>
              <a:defRPr sz="1400" baseline="0">
                <a:solidFill>
                  <a:srgbClr val="575A5D"/>
                </a:solidFill>
              </a:defRPr>
            </a:lvl1pPr>
          </a:lstStyle>
          <a:p>
            <a:pPr lvl="0"/>
            <a:r>
              <a:rPr lang="en-US" dirty="0" smtClean="0"/>
              <a:t>Click to edit Master text styles</a:t>
            </a:r>
          </a:p>
        </p:txBody>
      </p:sp>
      <p:sp>
        <p:nvSpPr>
          <p:cNvPr id="6" name="Content Placeholder 4"/>
          <p:cNvSpPr>
            <a:spLocks noGrp="1"/>
          </p:cNvSpPr>
          <p:nvPr>
            <p:ph sz="quarter" idx="19"/>
          </p:nvPr>
        </p:nvSpPr>
        <p:spPr>
          <a:xfrm>
            <a:off x="1331640" y="6624736"/>
            <a:ext cx="6480720" cy="188640"/>
          </a:xfrm>
        </p:spPr>
        <p:txBody>
          <a:bodyPr anchor="ctr"/>
          <a:lstStyle>
            <a:lvl1pPr marL="0" indent="0" algn="ctr">
              <a:buNone/>
              <a:defRPr sz="1400" baseline="0">
                <a:solidFill>
                  <a:srgbClr val="575A5D"/>
                </a:solidFill>
              </a:defRPr>
            </a:lvl1pPr>
          </a:lstStyle>
          <a:p>
            <a:pPr lvl="0"/>
            <a:r>
              <a:rPr lang="en-US" dirty="0" smtClean="0"/>
              <a:t>Click to edit Master text styles</a:t>
            </a:r>
          </a:p>
        </p:txBody>
      </p:sp>
      <p:sp>
        <p:nvSpPr>
          <p:cNvPr id="5" name="Slide Number Placeholder 5"/>
          <p:cNvSpPr>
            <a:spLocks noGrp="1"/>
          </p:cNvSpPr>
          <p:nvPr>
            <p:ph type="sldNum" sz="quarter" idx="20"/>
          </p:nvPr>
        </p:nvSpPr>
        <p:spPr>
          <a:xfrm>
            <a:off x="8559800" y="6624638"/>
            <a:ext cx="476250" cy="260350"/>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chemeClr val="bg1"/>
                </a:solidFill>
                <a:latin typeface="TradeGothic" pitchFamily="34" charset="0"/>
              </a:defRPr>
            </a:lvl1pPr>
          </a:lstStyle>
          <a:p>
            <a:fld id="{D3FF1E22-143C-44C3-A5B6-EE5EEC6ED586}" type="slidenum">
              <a:rPr lang="fr-FR" altLang="en-US"/>
              <a:pPr/>
              <a:t>‹#›</a:t>
            </a:fld>
            <a:endParaRPr lang="fr-FR" altLang="en-US"/>
          </a:p>
        </p:txBody>
      </p:sp>
    </p:spTree>
    <p:extLst>
      <p:ext uri="{BB962C8B-B14F-4D97-AF65-F5344CB8AC3E}">
        <p14:creationId xmlns:p14="http://schemas.microsoft.com/office/powerpoint/2010/main" val="264297524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Content Placeholder 4"/>
          <p:cNvSpPr>
            <a:spLocks noGrp="1"/>
          </p:cNvSpPr>
          <p:nvPr>
            <p:ph sz="quarter" idx="18"/>
          </p:nvPr>
        </p:nvSpPr>
        <p:spPr>
          <a:xfrm>
            <a:off x="1331641" y="0"/>
            <a:ext cx="6480720" cy="188640"/>
          </a:xfrm>
        </p:spPr>
        <p:txBody>
          <a:bodyPr anchor="ctr"/>
          <a:lstStyle>
            <a:lvl1pPr marL="0" indent="0" algn="ctr">
              <a:buNone/>
              <a:defRPr sz="1400" baseline="0">
                <a:solidFill>
                  <a:srgbClr val="575A5D"/>
                </a:solidFill>
              </a:defRPr>
            </a:lvl1pPr>
          </a:lstStyle>
          <a:p>
            <a:pPr lvl="0"/>
            <a:r>
              <a:rPr lang="en-US" dirty="0" smtClean="0"/>
              <a:t>Click to edit Master text styles</a:t>
            </a:r>
          </a:p>
        </p:txBody>
      </p:sp>
      <p:sp>
        <p:nvSpPr>
          <p:cNvPr id="5" name="Content Placeholder 4"/>
          <p:cNvSpPr>
            <a:spLocks noGrp="1"/>
          </p:cNvSpPr>
          <p:nvPr>
            <p:ph sz="quarter" idx="19"/>
          </p:nvPr>
        </p:nvSpPr>
        <p:spPr>
          <a:xfrm>
            <a:off x="1331640" y="6624736"/>
            <a:ext cx="6480720" cy="188640"/>
          </a:xfrm>
        </p:spPr>
        <p:txBody>
          <a:bodyPr anchor="ctr"/>
          <a:lstStyle>
            <a:lvl1pPr marL="0" indent="0" algn="ctr">
              <a:buNone/>
              <a:defRPr sz="1400" baseline="0">
                <a:solidFill>
                  <a:srgbClr val="575A5D"/>
                </a:solidFill>
              </a:defRPr>
            </a:lvl1pPr>
          </a:lstStyle>
          <a:p>
            <a:pPr lvl="0"/>
            <a:r>
              <a:rPr lang="en-US" dirty="0" smtClean="0"/>
              <a:t>Click to edit Master text styles</a:t>
            </a:r>
          </a:p>
        </p:txBody>
      </p:sp>
      <p:sp>
        <p:nvSpPr>
          <p:cNvPr id="4" name="Slide Number Placeholder 5"/>
          <p:cNvSpPr>
            <a:spLocks noGrp="1"/>
          </p:cNvSpPr>
          <p:nvPr>
            <p:ph type="sldNum" sz="quarter" idx="20"/>
          </p:nvPr>
        </p:nvSpPr>
        <p:spPr>
          <a:xfrm>
            <a:off x="8559800" y="6624638"/>
            <a:ext cx="476250" cy="260350"/>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chemeClr val="bg1"/>
                </a:solidFill>
                <a:latin typeface="TradeGothic" pitchFamily="34" charset="0"/>
              </a:defRPr>
            </a:lvl1pPr>
          </a:lstStyle>
          <a:p>
            <a:fld id="{B3C30415-776B-40A1-A7D2-7730E3C96A01}" type="slidenum">
              <a:rPr lang="fr-FR" altLang="en-US"/>
              <a:pPr/>
              <a:t>‹#›</a:t>
            </a:fld>
            <a:endParaRPr lang="fr-FR" altLang="en-US"/>
          </a:p>
        </p:txBody>
      </p:sp>
    </p:spTree>
    <p:extLst>
      <p:ext uri="{BB962C8B-B14F-4D97-AF65-F5344CB8AC3E}">
        <p14:creationId xmlns:p14="http://schemas.microsoft.com/office/powerpoint/2010/main" val="112209775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ux colonn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err="1" smtClean="0"/>
              <a:t>Titre</a:t>
            </a:r>
            <a:r>
              <a:rPr lang="en-US" dirty="0" smtClean="0"/>
              <a:t> du slide</a:t>
            </a:r>
            <a:endParaRPr lang="fr-LU" dirty="0"/>
          </a:p>
        </p:txBody>
      </p:sp>
      <p:sp>
        <p:nvSpPr>
          <p:cNvPr id="3" name="Content Placeholder 2"/>
          <p:cNvSpPr>
            <a:spLocks noGrp="1"/>
          </p:cNvSpPr>
          <p:nvPr>
            <p:ph sz="half" idx="1"/>
          </p:nvPr>
        </p:nvSpPr>
        <p:spPr>
          <a:xfrm>
            <a:off x="522288" y="1268760"/>
            <a:ext cx="4038600" cy="5184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LU" dirty="0"/>
          </a:p>
        </p:txBody>
      </p:sp>
      <p:sp>
        <p:nvSpPr>
          <p:cNvPr id="4" name="Content Placeholder 3"/>
          <p:cNvSpPr>
            <a:spLocks noGrp="1"/>
          </p:cNvSpPr>
          <p:nvPr>
            <p:ph sz="half" idx="2"/>
          </p:nvPr>
        </p:nvSpPr>
        <p:spPr>
          <a:xfrm>
            <a:off x="4713288" y="1268760"/>
            <a:ext cx="4038600" cy="5184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LU" dirty="0"/>
          </a:p>
        </p:txBody>
      </p:sp>
      <p:sp>
        <p:nvSpPr>
          <p:cNvPr id="6" name="Content Placeholder 4"/>
          <p:cNvSpPr>
            <a:spLocks noGrp="1"/>
          </p:cNvSpPr>
          <p:nvPr>
            <p:ph sz="quarter" idx="18" hasCustomPrompt="1"/>
          </p:nvPr>
        </p:nvSpPr>
        <p:spPr>
          <a:xfrm>
            <a:off x="1331641" y="0"/>
            <a:ext cx="6480720" cy="188640"/>
          </a:xfrm>
        </p:spPr>
        <p:txBody>
          <a:bodyPr anchor="ctr"/>
          <a:lstStyle>
            <a:lvl1pPr marL="0" indent="0" algn="ctr">
              <a:buNone/>
              <a:defRPr sz="1400" baseline="0">
                <a:solidFill>
                  <a:srgbClr val="575A5D"/>
                </a:solidFill>
              </a:defRPr>
            </a:lvl1pPr>
          </a:lstStyle>
          <a:p>
            <a:pPr lvl="0"/>
            <a:r>
              <a:rPr lang="lb-LU" dirty="0" smtClean="0"/>
              <a:t>Titre principal</a:t>
            </a:r>
            <a:endParaRPr lang="lb-LU" dirty="0"/>
          </a:p>
        </p:txBody>
      </p:sp>
      <p:sp>
        <p:nvSpPr>
          <p:cNvPr id="8" name="Content Placeholder 4"/>
          <p:cNvSpPr>
            <a:spLocks noGrp="1"/>
          </p:cNvSpPr>
          <p:nvPr>
            <p:ph sz="quarter" idx="19" hasCustomPrompt="1"/>
          </p:nvPr>
        </p:nvSpPr>
        <p:spPr>
          <a:xfrm>
            <a:off x="1331640" y="6624736"/>
            <a:ext cx="6480720" cy="188640"/>
          </a:xfrm>
        </p:spPr>
        <p:txBody>
          <a:bodyPr anchor="ctr"/>
          <a:lstStyle>
            <a:lvl1pPr marL="0" indent="0" algn="ctr">
              <a:buNone/>
              <a:defRPr sz="1400" baseline="0">
                <a:solidFill>
                  <a:srgbClr val="575A5D"/>
                </a:solidFill>
              </a:defRPr>
            </a:lvl1pPr>
          </a:lstStyle>
          <a:p>
            <a:pPr lvl="0"/>
            <a:r>
              <a:rPr lang="lb-LU" dirty="0" smtClean="0"/>
              <a:t>Date et lieu</a:t>
            </a:r>
          </a:p>
        </p:txBody>
      </p:sp>
      <p:sp>
        <p:nvSpPr>
          <p:cNvPr id="9" name="Slide Number Placeholder 5"/>
          <p:cNvSpPr>
            <a:spLocks noGrp="1"/>
          </p:cNvSpPr>
          <p:nvPr>
            <p:ph type="sldNum" sz="quarter" idx="17"/>
          </p:nvPr>
        </p:nvSpPr>
        <p:spPr>
          <a:xfrm>
            <a:off x="8559179" y="6624736"/>
            <a:ext cx="477317" cy="260648"/>
          </a:xfrm>
          <a:prstGeom prst="rect">
            <a:avLst/>
          </a:prstGeom>
        </p:spPr>
        <p:txBody>
          <a:bodyPr anchor="ctr"/>
          <a:lstStyle>
            <a:lvl1pPr algn="ctr">
              <a:defRPr sz="1200">
                <a:solidFill>
                  <a:schemeClr val="bg1"/>
                </a:solidFill>
                <a:latin typeface="+mj-lt"/>
              </a:defRPr>
            </a:lvl1pPr>
          </a:lstStyle>
          <a:p>
            <a:fld id="{9FE6881F-D5B9-4DFD-8C2A-4F849EA79D44}" type="slidenum">
              <a:rPr lang="fr-FR" smtClean="0"/>
              <a:pPr/>
              <a:t>‹#›</a:t>
            </a:fld>
            <a:endParaRPr lang="fr-FR"/>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avec descri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err="1" smtClean="0"/>
              <a:t>Click to edit Master title style</a:t>
            </a:r>
            <a:endParaRPr lang="fr-LU"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fr-LU"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Content Placeholder 4"/>
          <p:cNvSpPr>
            <a:spLocks noGrp="1"/>
          </p:cNvSpPr>
          <p:nvPr>
            <p:ph sz="quarter" idx="18"/>
          </p:nvPr>
        </p:nvSpPr>
        <p:spPr>
          <a:xfrm>
            <a:off x="1331641" y="0"/>
            <a:ext cx="6480720" cy="188640"/>
          </a:xfrm>
        </p:spPr>
        <p:txBody>
          <a:bodyPr anchor="ctr"/>
          <a:lstStyle>
            <a:lvl1pPr marL="0" indent="0" algn="ctr">
              <a:buNone/>
              <a:defRPr sz="1400" baseline="0">
                <a:solidFill>
                  <a:srgbClr val="575A5D"/>
                </a:solidFill>
              </a:defRPr>
            </a:lvl1pPr>
          </a:lstStyle>
          <a:p>
            <a:pPr lvl="0"/>
            <a:r>
              <a:rPr lang="en-US" dirty="0" smtClean="0"/>
              <a:t>Click to edit Master text styles</a:t>
            </a:r>
          </a:p>
        </p:txBody>
      </p:sp>
      <p:sp>
        <p:nvSpPr>
          <p:cNvPr id="8" name="Content Placeholder 4"/>
          <p:cNvSpPr>
            <a:spLocks noGrp="1"/>
          </p:cNvSpPr>
          <p:nvPr>
            <p:ph sz="quarter" idx="19"/>
          </p:nvPr>
        </p:nvSpPr>
        <p:spPr>
          <a:xfrm>
            <a:off x="1331640" y="6624736"/>
            <a:ext cx="6480720" cy="188640"/>
          </a:xfrm>
        </p:spPr>
        <p:txBody>
          <a:bodyPr anchor="ctr"/>
          <a:lstStyle>
            <a:lvl1pPr marL="0" indent="0" algn="ctr">
              <a:buNone/>
              <a:defRPr sz="1400" baseline="0">
                <a:solidFill>
                  <a:srgbClr val="575A5D"/>
                </a:solidFill>
              </a:defRPr>
            </a:lvl1pPr>
          </a:lstStyle>
          <a:p>
            <a:pPr lvl="0"/>
            <a:r>
              <a:rPr lang="en-US" dirty="0" smtClean="0"/>
              <a:t>Click to edit Master text styles</a:t>
            </a:r>
          </a:p>
        </p:txBody>
      </p:sp>
      <p:sp>
        <p:nvSpPr>
          <p:cNvPr id="7" name="Slide Number Placeholder 5"/>
          <p:cNvSpPr>
            <a:spLocks noGrp="1"/>
          </p:cNvSpPr>
          <p:nvPr>
            <p:ph type="sldNum" sz="quarter" idx="20"/>
          </p:nvPr>
        </p:nvSpPr>
        <p:spPr>
          <a:xfrm>
            <a:off x="8559800" y="6624638"/>
            <a:ext cx="476250" cy="260350"/>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chemeClr val="bg1"/>
                </a:solidFill>
                <a:latin typeface="TradeGothic" pitchFamily="34" charset="0"/>
              </a:defRPr>
            </a:lvl1pPr>
          </a:lstStyle>
          <a:p>
            <a:fld id="{4BD13D19-4ACC-4E41-B1F5-297DD5456A8F}" type="slidenum">
              <a:rPr lang="fr-FR" altLang="en-US"/>
              <a:pPr/>
              <a:t>‹#›</a:t>
            </a:fld>
            <a:endParaRPr lang="fr-FR" altLang="en-US"/>
          </a:p>
        </p:txBody>
      </p:sp>
    </p:spTree>
    <p:extLst>
      <p:ext uri="{BB962C8B-B14F-4D97-AF65-F5344CB8AC3E}">
        <p14:creationId xmlns:p14="http://schemas.microsoft.com/office/powerpoint/2010/main" val="75704014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sp>
        <p:nvSpPr>
          <p:cNvPr id="13" name="TextBox 12"/>
          <p:cNvSpPr txBox="1"/>
          <p:nvPr userDrawn="1"/>
        </p:nvSpPr>
        <p:spPr>
          <a:xfrm>
            <a:off x="2555875" y="5157788"/>
            <a:ext cx="4392613" cy="768350"/>
          </a:xfrm>
          <a:prstGeom prst="rect">
            <a:avLst/>
          </a:prstGeom>
          <a:noFill/>
        </p:spPr>
        <p:txBody>
          <a:bodyPr>
            <a:spAutoFit/>
          </a:bodyPr>
          <a:lstStyle/>
          <a:p>
            <a:pPr algn="ctr" eaLnBrk="0" hangingPunct="0">
              <a:defRPr/>
            </a:pPr>
            <a:r>
              <a:rPr lang="lb-LU" sz="4400" b="1" dirty="0">
                <a:solidFill>
                  <a:srgbClr val="E41B1B"/>
                </a:solidFill>
                <a:latin typeface="+mj-lt"/>
                <a:cs typeface="+mn-cs"/>
              </a:rPr>
              <a:t>Questions?</a:t>
            </a:r>
          </a:p>
        </p:txBody>
      </p:sp>
      <p:sp>
        <p:nvSpPr>
          <p:cNvPr id="2" name="Title 1"/>
          <p:cNvSpPr>
            <a:spLocks noGrp="1"/>
          </p:cNvSpPr>
          <p:nvPr>
            <p:ph type="ctrTitle"/>
          </p:nvPr>
        </p:nvSpPr>
        <p:spPr>
          <a:xfrm>
            <a:off x="683568" y="332656"/>
            <a:ext cx="7772400" cy="1470025"/>
          </a:xfrm>
        </p:spPr>
        <p:txBody>
          <a:bodyPr/>
          <a:lstStyle>
            <a:lvl1pPr>
              <a:defRPr/>
            </a:lvl1pPr>
          </a:lstStyle>
          <a:p>
            <a:r>
              <a:rPr lang="en-US" dirty="0" err="1" smtClean="0"/>
              <a:t>Click to edit Master title style</a:t>
            </a:r>
            <a:endParaRPr lang="fr-LU" dirty="0"/>
          </a:p>
        </p:txBody>
      </p:sp>
      <p:sp>
        <p:nvSpPr>
          <p:cNvPr id="3" name="Subtitle 2"/>
          <p:cNvSpPr>
            <a:spLocks noGrp="1"/>
          </p:cNvSpPr>
          <p:nvPr>
            <p:ph type="subTitle" idx="1"/>
          </p:nvPr>
        </p:nvSpPr>
        <p:spPr>
          <a:xfrm>
            <a:off x="1403648" y="1988840"/>
            <a:ext cx="6400800" cy="1296144"/>
          </a:xfrm>
        </p:spPr>
        <p:txBody>
          <a:bodyPr/>
          <a:lstStyle>
            <a:lvl1pPr marL="0" indent="0" algn="ctr">
              <a:buNone/>
              <a:defRPr i="1">
                <a:solidFill>
                  <a:srgbClr val="434343"/>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fr-LU" dirty="0"/>
          </a:p>
        </p:txBody>
      </p:sp>
      <p:sp>
        <p:nvSpPr>
          <p:cNvPr id="9" name="Text Placeholder 8"/>
          <p:cNvSpPr>
            <a:spLocks noGrp="1"/>
          </p:cNvSpPr>
          <p:nvPr>
            <p:ph type="body" sz="quarter" idx="10"/>
          </p:nvPr>
        </p:nvSpPr>
        <p:spPr>
          <a:xfrm>
            <a:off x="683568" y="5589240"/>
            <a:ext cx="3600400" cy="360040"/>
          </a:xfrm>
        </p:spPr>
        <p:txBody>
          <a:bodyPr/>
          <a:lstStyle>
            <a:lvl1pPr marL="0" indent="0">
              <a:buNone/>
              <a:defRPr sz="1600"/>
            </a:lvl1pPr>
            <a:lvl2pPr>
              <a:defRPr sz="1600"/>
            </a:lvl2pPr>
            <a:lvl3pPr>
              <a:defRPr sz="1600"/>
            </a:lvl3pPr>
            <a:lvl4pPr>
              <a:defRPr sz="1600"/>
            </a:lvl4pPr>
            <a:lvl5pPr>
              <a:defRPr sz="1600"/>
            </a:lvl5pPr>
          </a:lstStyle>
          <a:p>
            <a:pPr lvl="0"/>
            <a:r>
              <a:rPr lang="en-US" dirty="0" smtClean="0"/>
              <a:t>Click to edit Master text styles</a:t>
            </a:r>
          </a:p>
        </p:txBody>
      </p:sp>
      <p:sp>
        <p:nvSpPr>
          <p:cNvPr id="10" name="Text Placeholder 8"/>
          <p:cNvSpPr>
            <a:spLocks noGrp="1"/>
          </p:cNvSpPr>
          <p:nvPr>
            <p:ph type="body" sz="quarter" idx="11"/>
          </p:nvPr>
        </p:nvSpPr>
        <p:spPr>
          <a:xfrm>
            <a:off x="5076056" y="5589240"/>
            <a:ext cx="3384376" cy="360040"/>
          </a:xfrm>
        </p:spPr>
        <p:txBody>
          <a:bodyPr/>
          <a:lstStyle>
            <a:lvl1pPr marL="0" indent="0" algn="r">
              <a:buNone/>
              <a:defRPr sz="1600"/>
            </a:lvl1pPr>
            <a:lvl2pPr>
              <a:defRPr sz="1600"/>
            </a:lvl2pPr>
            <a:lvl3pPr>
              <a:defRPr sz="1600"/>
            </a:lvl3pPr>
            <a:lvl4pPr>
              <a:defRPr sz="1600"/>
            </a:lvl4pPr>
            <a:lvl5pPr>
              <a:defRPr sz="1600"/>
            </a:lvl5pPr>
          </a:lstStyle>
          <a:p>
            <a:pPr lvl="0"/>
            <a:r>
              <a:rPr lang="en-US" dirty="0" smtClean="0"/>
              <a:t>Click to edit Master text styles</a:t>
            </a:r>
          </a:p>
        </p:txBody>
      </p:sp>
      <p:sp>
        <p:nvSpPr>
          <p:cNvPr id="11" name="Text Placeholder 8"/>
          <p:cNvSpPr>
            <a:spLocks noGrp="1"/>
          </p:cNvSpPr>
          <p:nvPr>
            <p:ph type="body" sz="quarter" idx="12"/>
          </p:nvPr>
        </p:nvSpPr>
        <p:spPr>
          <a:xfrm>
            <a:off x="683568" y="5949280"/>
            <a:ext cx="3600400" cy="360040"/>
          </a:xfrm>
        </p:spPr>
        <p:txBody>
          <a:bodyPr/>
          <a:lstStyle>
            <a:lvl1pPr marL="0" indent="0">
              <a:buNone/>
              <a:defRPr sz="1600"/>
            </a:lvl1pPr>
            <a:lvl2pPr>
              <a:defRPr sz="1600"/>
            </a:lvl2pPr>
            <a:lvl3pPr>
              <a:defRPr sz="1600"/>
            </a:lvl3pPr>
            <a:lvl4pPr>
              <a:defRPr sz="1600"/>
            </a:lvl4pPr>
            <a:lvl5pPr>
              <a:defRPr sz="1600"/>
            </a:lvl5pPr>
          </a:lstStyle>
          <a:p>
            <a:pPr lvl="0"/>
            <a:r>
              <a:rPr lang="en-US" dirty="0" smtClean="0"/>
              <a:t>Click to edit Master text styles</a:t>
            </a:r>
          </a:p>
        </p:txBody>
      </p:sp>
      <p:sp>
        <p:nvSpPr>
          <p:cNvPr id="12" name="Text Placeholder 8"/>
          <p:cNvSpPr>
            <a:spLocks noGrp="1"/>
          </p:cNvSpPr>
          <p:nvPr>
            <p:ph type="body" sz="quarter" idx="13"/>
          </p:nvPr>
        </p:nvSpPr>
        <p:spPr>
          <a:xfrm>
            <a:off x="5076056" y="5949280"/>
            <a:ext cx="3384376" cy="360040"/>
          </a:xfrm>
        </p:spPr>
        <p:txBody>
          <a:bodyPr/>
          <a:lstStyle>
            <a:lvl1pPr marL="0" indent="0" algn="r">
              <a:buNone/>
              <a:defRPr sz="1600"/>
            </a:lvl1pPr>
            <a:lvl2pPr>
              <a:defRPr sz="1600"/>
            </a:lvl2pPr>
            <a:lvl3pPr>
              <a:defRPr sz="1600"/>
            </a:lvl3pPr>
            <a:lvl4pPr>
              <a:defRPr sz="1600"/>
            </a:lvl4pPr>
            <a:lvl5pPr>
              <a:defRPr sz="1600"/>
            </a:lvl5pPr>
          </a:lstStyle>
          <a:p>
            <a:pPr lvl="0"/>
            <a:r>
              <a:rPr lang="en-US" dirty="0" smtClean="0"/>
              <a:t>Click to edit Master text styles</a:t>
            </a:r>
          </a:p>
        </p:txBody>
      </p:sp>
      <p:sp>
        <p:nvSpPr>
          <p:cNvPr id="14" name="Picture Placeholder 13"/>
          <p:cNvSpPr>
            <a:spLocks noGrp="1"/>
          </p:cNvSpPr>
          <p:nvPr>
            <p:ph type="pic" sz="quarter" idx="14"/>
          </p:nvPr>
        </p:nvSpPr>
        <p:spPr>
          <a:xfrm>
            <a:off x="684213" y="4082446"/>
            <a:ext cx="1655539" cy="1291242"/>
          </a:xfrm>
        </p:spPr>
        <p:txBody>
          <a:bodyPr/>
          <a:lstStyle>
            <a:lvl1pPr marL="0" indent="0">
              <a:buNone/>
              <a:defRPr sz="1600" baseline="0">
                <a:latin typeface="+mj-lt"/>
              </a:defRPr>
            </a:lvl1pPr>
          </a:lstStyle>
          <a:p>
            <a:pPr lvl="0"/>
            <a:r>
              <a:rPr lang="en-US" noProof="0" dirty="0" smtClean="0"/>
              <a:t>Click icon to add picture</a:t>
            </a:r>
            <a:endParaRPr lang="lb-LU" noProof="0" dirty="0" smtClean="0"/>
          </a:p>
        </p:txBody>
      </p:sp>
    </p:spTree>
    <p:extLst>
      <p:ext uri="{BB962C8B-B14F-4D97-AF65-F5344CB8AC3E}">
        <p14:creationId xmlns:p14="http://schemas.microsoft.com/office/powerpoint/2010/main" val="547401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86150" y="1700213"/>
            <a:ext cx="21717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8"/>
          <p:cNvSpPr txBox="1"/>
          <p:nvPr userDrawn="1"/>
        </p:nvSpPr>
        <p:spPr>
          <a:xfrm>
            <a:off x="887413" y="620713"/>
            <a:ext cx="7369175" cy="461962"/>
          </a:xfrm>
          <a:prstGeom prst="rect">
            <a:avLst/>
          </a:prstGeom>
          <a:noFill/>
        </p:spPr>
        <p:txBody>
          <a:bodyPr wrap="none">
            <a:spAutoFit/>
          </a:bodyPr>
          <a:lstStyle/>
          <a:p>
            <a:pPr eaLnBrk="0" hangingPunct="0">
              <a:defRPr/>
            </a:pPr>
            <a:r>
              <a:rPr lang="lb-LU" b="1" dirty="0">
                <a:solidFill>
                  <a:srgbClr val="00476B"/>
                </a:solidFill>
                <a:latin typeface="TradeGothic" pitchFamily="34" charset="0"/>
                <a:cs typeface="+mn-cs"/>
              </a:rPr>
              <a:t>Commission nationale pour la protection des données</a:t>
            </a:r>
            <a:endParaRPr lang="lb-LU" dirty="0">
              <a:latin typeface="Times" charset="0"/>
              <a:cs typeface="+mn-cs"/>
            </a:endParaRPr>
          </a:p>
        </p:txBody>
      </p:sp>
      <p:sp>
        <p:nvSpPr>
          <p:cNvPr id="4" name="TextBox 9"/>
          <p:cNvSpPr txBox="1"/>
          <p:nvPr userDrawn="1"/>
        </p:nvSpPr>
        <p:spPr>
          <a:xfrm>
            <a:off x="2273300" y="4005263"/>
            <a:ext cx="4597400" cy="2308225"/>
          </a:xfrm>
          <a:prstGeom prst="rect">
            <a:avLst/>
          </a:prstGeom>
          <a:noFill/>
        </p:spPr>
        <p:txBody>
          <a:bodyPr wrap="none">
            <a:spAutoFit/>
          </a:bodyPr>
          <a:lstStyle/>
          <a:p>
            <a:pPr algn="ctr" eaLnBrk="0" hangingPunct="0">
              <a:defRPr/>
            </a:pPr>
            <a:r>
              <a:rPr lang="lb-LU">
                <a:solidFill>
                  <a:srgbClr val="575A5D"/>
                </a:solidFill>
                <a:latin typeface="TradeGothic"/>
                <a:cs typeface="Arial" charset="0"/>
              </a:rPr>
              <a:t>1, avenue du Rock’n’Roll</a:t>
            </a:r>
          </a:p>
          <a:p>
            <a:pPr algn="ctr" eaLnBrk="0" hangingPunct="0">
              <a:defRPr/>
            </a:pPr>
            <a:r>
              <a:rPr lang="lb-LU">
                <a:solidFill>
                  <a:srgbClr val="575A5D"/>
                </a:solidFill>
                <a:latin typeface="TradeGothic"/>
                <a:cs typeface="Arial" charset="0"/>
              </a:rPr>
              <a:t>L-4361 Esch-sur-Alzette (Belval)</a:t>
            </a:r>
          </a:p>
          <a:p>
            <a:pPr algn="ctr" eaLnBrk="0" hangingPunct="0">
              <a:defRPr/>
            </a:pPr>
            <a:r>
              <a:rPr lang="lb-LU">
                <a:solidFill>
                  <a:srgbClr val="575A5D"/>
                </a:solidFill>
                <a:latin typeface="TradeGothic"/>
                <a:cs typeface="Arial" charset="0"/>
              </a:rPr>
              <a:t>261060-1</a:t>
            </a:r>
          </a:p>
          <a:p>
            <a:pPr algn="ctr" eaLnBrk="0" hangingPunct="0">
              <a:defRPr/>
            </a:pPr>
            <a:r>
              <a:rPr lang="lb-LU">
                <a:solidFill>
                  <a:srgbClr val="575A5D"/>
                </a:solidFill>
                <a:latin typeface="TradeGothic"/>
                <a:cs typeface="Arial" charset="0"/>
              </a:rPr>
              <a:t>www.cnpd.lu</a:t>
            </a:r>
          </a:p>
          <a:p>
            <a:pPr algn="ctr" eaLnBrk="0" hangingPunct="0">
              <a:defRPr/>
            </a:pPr>
            <a:r>
              <a:rPr lang="lb-LU">
                <a:solidFill>
                  <a:srgbClr val="575A5D"/>
                </a:solidFill>
                <a:latin typeface="TradeGothic"/>
                <a:cs typeface="Arial" charset="0"/>
              </a:rPr>
              <a:t>info@cnpd.lu</a:t>
            </a:r>
          </a:p>
          <a:p>
            <a:pPr algn="ctr" eaLnBrk="0" hangingPunct="0">
              <a:defRPr/>
            </a:pPr>
            <a:endParaRPr lang="lb-LU">
              <a:cs typeface="Arial" charset="0"/>
            </a:endParaRPr>
          </a:p>
        </p:txBody>
      </p:sp>
    </p:spTree>
    <p:extLst>
      <p:ext uri="{BB962C8B-B14F-4D97-AF65-F5344CB8AC3E}">
        <p14:creationId xmlns:p14="http://schemas.microsoft.com/office/powerpoint/2010/main" val="132314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re principal (Premier slide)">
    <p:spTree>
      <p:nvGrpSpPr>
        <p:cNvPr id="1" name=""/>
        <p:cNvGrpSpPr/>
        <p:nvPr/>
      </p:nvGrpSpPr>
      <p:grpSpPr>
        <a:xfrm>
          <a:off x="0" y="0"/>
          <a:ext cx="0" cy="0"/>
          <a:chOff x="0" y="0"/>
          <a:chExt cx="0" cy="0"/>
        </a:xfrm>
      </p:grpSpPr>
      <p:sp>
        <p:nvSpPr>
          <p:cNvPr id="2" name="Title 1"/>
          <p:cNvSpPr>
            <a:spLocks noGrp="1"/>
          </p:cNvSpPr>
          <p:nvPr>
            <p:ph type="ctrTitle"/>
          </p:nvPr>
        </p:nvSpPr>
        <p:spPr>
          <a:xfrm>
            <a:off x="683568" y="332656"/>
            <a:ext cx="7772400" cy="1470025"/>
          </a:xfrm>
        </p:spPr>
        <p:txBody>
          <a:bodyPr/>
          <a:lstStyle>
            <a:lvl1pPr>
              <a:defRPr/>
            </a:lvl1pPr>
          </a:lstStyle>
          <a:p>
            <a:r>
              <a:rPr lang="en-US" dirty="0" err="1" smtClean="0"/>
              <a:t>Click to edit Master title style</a:t>
            </a:r>
            <a:endParaRPr lang="fr-LU" dirty="0"/>
          </a:p>
        </p:txBody>
      </p:sp>
      <p:sp>
        <p:nvSpPr>
          <p:cNvPr id="3" name="Subtitle 2"/>
          <p:cNvSpPr>
            <a:spLocks noGrp="1"/>
          </p:cNvSpPr>
          <p:nvPr>
            <p:ph type="subTitle" idx="1"/>
          </p:nvPr>
        </p:nvSpPr>
        <p:spPr>
          <a:xfrm>
            <a:off x="1403648" y="1988840"/>
            <a:ext cx="6400800" cy="1296144"/>
          </a:xfrm>
        </p:spPr>
        <p:txBody>
          <a:bodyPr/>
          <a:lstStyle>
            <a:lvl1pPr marL="0" indent="0" algn="ctr">
              <a:buNone/>
              <a:defRPr i="1">
                <a:solidFill>
                  <a:srgbClr val="434343"/>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fr-LU" dirty="0"/>
          </a:p>
        </p:txBody>
      </p:sp>
    </p:spTree>
    <p:extLst>
      <p:ext uri="{BB962C8B-B14F-4D97-AF65-F5344CB8AC3E}">
        <p14:creationId xmlns:p14="http://schemas.microsoft.com/office/powerpoint/2010/main" val="41613188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re principal (Premi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3568" y="332658"/>
            <a:ext cx="7772400" cy="1470025"/>
          </a:xfrm>
        </p:spPr>
        <p:txBody>
          <a:bodyPr/>
          <a:lstStyle>
            <a:lvl1pPr>
              <a:defRPr/>
            </a:lvl1pPr>
          </a:lstStyle>
          <a:p>
            <a:r>
              <a:rPr lang="en-US" dirty="0" err="1"/>
              <a:t>Titre</a:t>
            </a:r>
            <a:r>
              <a:rPr lang="en-US" dirty="0"/>
              <a:t> principal</a:t>
            </a:r>
            <a:endParaRPr lang="fr-LU" dirty="0"/>
          </a:p>
        </p:txBody>
      </p:sp>
      <p:sp>
        <p:nvSpPr>
          <p:cNvPr id="3" name="Subtitle 2"/>
          <p:cNvSpPr>
            <a:spLocks noGrp="1"/>
          </p:cNvSpPr>
          <p:nvPr>
            <p:ph type="subTitle" idx="1" hasCustomPrompt="1"/>
          </p:nvPr>
        </p:nvSpPr>
        <p:spPr>
          <a:xfrm>
            <a:off x="1403648" y="1988840"/>
            <a:ext cx="6400800" cy="1296144"/>
          </a:xfrm>
        </p:spPr>
        <p:txBody>
          <a:bodyPr/>
          <a:lstStyle>
            <a:lvl1pPr marL="0" indent="0" algn="ctr">
              <a:buNone/>
              <a:defRPr i="1">
                <a:solidFill>
                  <a:srgbClr val="434343"/>
                </a:solidFill>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Sous-</a:t>
            </a:r>
            <a:r>
              <a:rPr lang="en-US" dirty="0" err="1"/>
              <a:t>titre</a:t>
            </a:r>
            <a:endParaRPr lang="fr-LU" dirty="0"/>
          </a:p>
        </p:txBody>
      </p:sp>
      <p:sp>
        <p:nvSpPr>
          <p:cNvPr id="9" name="Text Placeholder 8"/>
          <p:cNvSpPr>
            <a:spLocks noGrp="1"/>
          </p:cNvSpPr>
          <p:nvPr>
            <p:ph type="body" sz="quarter" idx="10" hasCustomPrompt="1"/>
          </p:nvPr>
        </p:nvSpPr>
        <p:spPr>
          <a:xfrm>
            <a:off x="683568" y="5589240"/>
            <a:ext cx="3456384" cy="360040"/>
          </a:xfrm>
        </p:spPr>
        <p:txBody>
          <a:bodyPr/>
          <a:lstStyle>
            <a:lvl1pPr marL="0" indent="0">
              <a:buNone/>
              <a:defRPr sz="1200"/>
            </a:lvl1pPr>
            <a:lvl2pPr>
              <a:defRPr sz="1200"/>
            </a:lvl2pPr>
            <a:lvl3pPr>
              <a:defRPr sz="1200"/>
            </a:lvl3pPr>
            <a:lvl4pPr>
              <a:defRPr sz="1200"/>
            </a:lvl4pPr>
            <a:lvl5pPr>
              <a:defRPr sz="1200"/>
            </a:lvl5pPr>
          </a:lstStyle>
          <a:p>
            <a:pPr lvl="0"/>
            <a:r>
              <a:rPr lang="lb-LU" dirty="0"/>
              <a:t>Lieu</a:t>
            </a:r>
          </a:p>
        </p:txBody>
      </p:sp>
      <p:sp>
        <p:nvSpPr>
          <p:cNvPr id="10" name="Text Placeholder 8"/>
          <p:cNvSpPr>
            <a:spLocks noGrp="1"/>
          </p:cNvSpPr>
          <p:nvPr>
            <p:ph type="body" sz="quarter" idx="11" hasCustomPrompt="1"/>
          </p:nvPr>
        </p:nvSpPr>
        <p:spPr>
          <a:xfrm>
            <a:off x="5076057" y="5589240"/>
            <a:ext cx="3384376" cy="360040"/>
          </a:xfrm>
        </p:spPr>
        <p:txBody>
          <a:bodyPr/>
          <a:lstStyle>
            <a:lvl1pPr marL="0" indent="0" algn="r">
              <a:buNone/>
              <a:defRPr sz="1200"/>
            </a:lvl1pPr>
            <a:lvl2pPr>
              <a:defRPr sz="1200"/>
            </a:lvl2pPr>
            <a:lvl3pPr>
              <a:defRPr sz="1200"/>
            </a:lvl3pPr>
            <a:lvl4pPr>
              <a:defRPr sz="1200"/>
            </a:lvl4pPr>
            <a:lvl5pPr>
              <a:defRPr sz="1200"/>
            </a:lvl5pPr>
          </a:lstStyle>
          <a:p>
            <a:pPr lvl="0"/>
            <a:r>
              <a:rPr lang="lb-LU" dirty="0"/>
              <a:t>Nom</a:t>
            </a:r>
          </a:p>
        </p:txBody>
      </p:sp>
      <p:sp>
        <p:nvSpPr>
          <p:cNvPr id="11" name="Text Placeholder 8"/>
          <p:cNvSpPr>
            <a:spLocks noGrp="1"/>
          </p:cNvSpPr>
          <p:nvPr>
            <p:ph type="body" sz="quarter" idx="12" hasCustomPrompt="1"/>
          </p:nvPr>
        </p:nvSpPr>
        <p:spPr>
          <a:xfrm>
            <a:off x="683568" y="5949280"/>
            <a:ext cx="3456384" cy="360040"/>
          </a:xfrm>
        </p:spPr>
        <p:txBody>
          <a:bodyPr/>
          <a:lstStyle>
            <a:lvl1pPr marL="0" indent="0">
              <a:buNone/>
              <a:defRPr sz="1200"/>
            </a:lvl1pPr>
            <a:lvl2pPr>
              <a:defRPr sz="1200"/>
            </a:lvl2pPr>
            <a:lvl3pPr>
              <a:defRPr sz="1200"/>
            </a:lvl3pPr>
            <a:lvl4pPr>
              <a:defRPr sz="1200"/>
            </a:lvl4pPr>
            <a:lvl5pPr>
              <a:defRPr sz="1200"/>
            </a:lvl5pPr>
          </a:lstStyle>
          <a:p>
            <a:pPr lvl="0"/>
            <a:r>
              <a:rPr lang="lb-LU" dirty="0"/>
              <a:t>Date</a:t>
            </a:r>
          </a:p>
        </p:txBody>
      </p:sp>
      <p:sp>
        <p:nvSpPr>
          <p:cNvPr id="12" name="Text Placeholder 8"/>
          <p:cNvSpPr>
            <a:spLocks noGrp="1"/>
          </p:cNvSpPr>
          <p:nvPr>
            <p:ph type="body" sz="quarter" idx="13" hasCustomPrompt="1"/>
          </p:nvPr>
        </p:nvSpPr>
        <p:spPr>
          <a:xfrm>
            <a:off x="5076057" y="5949280"/>
            <a:ext cx="3384376" cy="360040"/>
          </a:xfrm>
        </p:spPr>
        <p:txBody>
          <a:bodyPr/>
          <a:lstStyle>
            <a:lvl1pPr marL="0" indent="0" algn="r">
              <a:buNone/>
              <a:defRPr sz="1200"/>
            </a:lvl1pPr>
            <a:lvl2pPr>
              <a:defRPr sz="1200"/>
            </a:lvl2pPr>
            <a:lvl3pPr>
              <a:defRPr sz="1200"/>
            </a:lvl3pPr>
            <a:lvl4pPr>
              <a:defRPr sz="1200"/>
            </a:lvl4pPr>
            <a:lvl5pPr>
              <a:defRPr sz="1200"/>
            </a:lvl5pPr>
          </a:lstStyle>
          <a:p>
            <a:pPr lvl="0"/>
            <a:r>
              <a:rPr lang="lb-LU" dirty="0"/>
              <a:t>Fonction</a:t>
            </a:r>
          </a:p>
        </p:txBody>
      </p:sp>
      <p:sp>
        <p:nvSpPr>
          <p:cNvPr id="14" name="Picture Placeholder 13"/>
          <p:cNvSpPr>
            <a:spLocks noGrp="1"/>
          </p:cNvSpPr>
          <p:nvPr>
            <p:ph type="pic" sz="quarter" idx="14" hasCustomPrompt="1"/>
          </p:nvPr>
        </p:nvSpPr>
        <p:spPr>
          <a:xfrm>
            <a:off x="684214" y="4082446"/>
            <a:ext cx="1655539" cy="1291242"/>
          </a:xfrm>
        </p:spPr>
        <p:txBody>
          <a:bodyPr/>
          <a:lstStyle>
            <a:lvl1pPr marL="0" indent="0">
              <a:buNone/>
              <a:defRPr sz="1200" baseline="0">
                <a:latin typeface="+mj-lt"/>
              </a:defRPr>
            </a:lvl1pPr>
          </a:lstStyle>
          <a:p>
            <a:r>
              <a:rPr lang="lb-LU" dirty="0"/>
              <a:t>Logo du partenaire, de l’événement, de la conférence, etc.</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20273" y="4082446"/>
            <a:ext cx="1440160" cy="1338810"/>
          </a:xfrm>
          <a:prstGeom prst="rect">
            <a:avLst/>
          </a:prstGeom>
        </p:spPr>
      </p:pic>
    </p:spTree>
    <p:extLst>
      <p:ext uri="{BB962C8B-B14F-4D97-AF65-F5344CB8AC3E}">
        <p14:creationId xmlns:p14="http://schemas.microsoft.com/office/powerpoint/2010/main" val="22086602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err="1"/>
              <a:t>Titre</a:t>
            </a:r>
            <a:r>
              <a:rPr lang="en-US" dirty="0"/>
              <a:t> du slide</a:t>
            </a:r>
            <a:endParaRPr lang="fr-LU" dirty="0"/>
          </a:p>
        </p:txBody>
      </p:sp>
      <p:sp>
        <p:nvSpPr>
          <p:cNvPr id="3" name="Content Placeholder 2"/>
          <p:cNvSpPr>
            <a:spLocks noGrp="1"/>
          </p:cNvSpPr>
          <p:nvPr>
            <p:ph idx="1"/>
          </p:nvPr>
        </p:nvSpPr>
        <p:spPr/>
        <p:txBody>
          <a:bodyPr/>
          <a:lstStyle>
            <a:lvl1pPr>
              <a:defRPr sz="2100"/>
            </a:lvl1pPr>
            <a:lvl2pPr>
              <a:defRPr sz="1800"/>
            </a:lvl2pPr>
            <a:lvl3pPr>
              <a:defRPr sz="1500"/>
            </a:lvl3pPr>
            <a:lvl4pPr>
              <a:defRPr sz="1350"/>
            </a:lvl4pPr>
            <a:lvl5pP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LU" dirty="0"/>
          </a:p>
        </p:txBody>
      </p:sp>
      <p:sp>
        <p:nvSpPr>
          <p:cNvPr id="6" name="Slide Number Placeholder 5"/>
          <p:cNvSpPr>
            <a:spLocks noGrp="1"/>
          </p:cNvSpPr>
          <p:nvPr>
            <p:ph type="sldNum" sz="quarter" idx="17"/>
          </p:nvPr>
        </p:nvSpPr>
        <p:spPr>
          <a:xfrm>
            <a:off x="8559180" y="6624736"/>
            <a:ext cx="477317" cy="260648"/>
          </a:xfrm>
          <a:prstGeom prst="rect">
            <a:avLst/>
          </a:prstGeom>
        </p:spPr>
        <p:txBody>
          <a:bodyPr anchor="ctr"/>
          <a:lstStyle>
            <a:lvl1pPr algn="ctr">
              <a:defRPr sz="900">
                <a:solidFill>
                  <a:schemeClr val="bg1"/>
                </a:solidFill>
                <a:latin typeface="+mj-lt"/>
              </a:defRPr>
            </a:lvl1pPr>
          </a:lstStyle>
          <a:p>
            <a:fld id="{9FE6881F-D5B9-4DFD-8C2A-4F849EA79D44}" type="slidenum">
              <a:rPr lang="fr-FR" smtClean="0"/>
              <a:pPr/>
              <a:t>‹#›</a:t>
            </a:fld>
            <a:endParaRPr lang="fr-FR" dirty="0"/>
          </a:p>
        </p:txBody>
      </p:sp>
      <p:sp>
        <p:nvSpPr>
          <p:cNvPr id="5" name="Content Placeholder 4"/>
          <p:cNvSpPr>
            <a:spLocks noGrp="1"/>
          </p:cNvSpPr>
          <p:nvPr>
            <p:ph sz="quarter" idx="18" hasCustomPrompt="1"/>
          </p:nvPr>
        </p:nvSpPr>
        <p:spPr>
          <a:xfrm>
            <a:off x="1331641" y="0"/>
            <a:ext cx="6480720" cy="188640"/>
          </a:xfrm>
        </p:spPr>
        <p:txBody>
          <a:bodyPr anchor="ctr"/>
          <a:lstStyle>
            <a:lvl1pPr marL="0" indent="0" algn="ctr">
              <a:buNone/>
              <a:defRPr sz="1050" baseline="0">
                <a:solidFill>
                  <a:srgbClr val="575A5D"/>
                </a:solidFill>
              </a:defRPr>
            </a:lvl1pPr>
          </a:lstStyle>
          <a:p>
            <a:pPr lvl="0"/>
            <a:r>
              <a:rPr lang="lb-LU" dirty="0"/>
              <a:t>Titre principal</a:t>
            </a:r>
          </a:p>
        </p:txBody>
      </p:sp>
      <p:sp>
        <p:nvSpPr>
          <p:cNvPr id="11" name="Content Placeholder 4"/>
          <p:cNvSpPr>
            <a:spLocks noGrp="1"/>
          </p:cNvSpPr>
          <p:nvPr>
            <p:ph sz="quarter" idx="19" hasCustomPrompt="1"/>
          </p:nvPr>
        </p:nvSpPr>
        <p:spPr>
          <a:xfrm>
            <a:off x="1331640" y="6624736"/>
            <a:ext cx="6480720" cy="188640"/>
          </a:xfrm>
        </p:spPr>
        <p:txBody>
          <a:bodyPr anchor="ctr"/>
          <a:lstStyle>
            <a:lvl1pPr marL="0" indent="0" algn="ctr">
              <a:buNone/>
              <a:defRPr sz="1050" baseline="0">
                <a:solidFill>
                  <a:srgbClr val="575A5D"/>
                </a:solidFill>
              </a:defRPr>
            </a:lvl1pPr>
          </a:lstStyle>
          <a:p>
            <a:pPr lvl="0"/>
            <a:r>
              <a:rPr lang="lb-LU" dirty="0"/>
              <a:t>Date et lieu</a:t>
            </a:r>
          </a:p>
        </p:txBody>
      </p:sp>
    </p:spTree>
    <p:extLst>
      <p:ext uri="{BB962C8B-B14F-4D97-AF65-F5344CB8AC3E}">
        <p14:creationId xmlns:p14="http://schemas.microsoft.com/office/powerpoint/2010/main" val="35178540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eux colonn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err="1"/>
              <a:t>Titre</a:t>
            </a:r>
            <a:r>
              <a:rPr lang="en-US" dirty="0"/>
              <a:t> du slide</a:t>
            </a:r>
            <a:endParaRPr lang="fr-LU" dirty="0"/>
          </a:p>
        </p:txBody>
      </p:sp>
      <p:sp>
        <p:nvSpPr>
          <p:cNvPr id="3" name="Content Placeholder 2"/>
          <p:cNvSpPr>
            <a:spLocks noGrp="1"/>
          </p:cNvSpPr>
          <p:nvPr>
            <p:ph sz="half" idx="1"/>
          </p:nvPr>
        </p:nvSpPr>
        <p:spPr>
          <a:xfrm>
            <a:off x="522288" y="1268762"/>
            <a:ext cx="4038600" cy="51845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LU" dirty="0"/>
          </a:p>
        </p:txBody>
      </p:sp>
      <p:sp>
        <p:nvSpPr>
          <p:cNvPr id="4" name="Content Placeholder 3"/>
          <p:cNvSpPr>
            <a:spLocks noGrp="1"/>
          </p:cNvSpPr>
          <p:nvPr>
            <p:ph sz="half" idx="2"/>
          </p:nvPr>
        </p:nvSpPr>
        <p:spPr>
          <a:xfrm>
            <a:off x="4713288" y="1268762"/>
            <a:ext cx="4038600" cy="51845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LU" dirty="0"/>
          </a:p>
        </p:txBody>
      </p:sp>
      <p:sp>
        <p:nvSpPr>
          <p:cNvPr id="6" name="Content Placeholder 4"/>
          <p:cNvSpPr>
            <a:spLocks noGrp="1"/>
          </p:cNvSpPr>
          <p:nvPr>
            <p:ph sz="quarter" idx="18" hasCustomPrompt="1"/>
          </p:nvPr>
        </p:nvSpPr>
        <p:spPr>
          <a:xfrm>
            <a:off x="1331641" y="0"/>
            <a:ext cx="6480720" cy="188640"/>
          </a:xfrm>
        </p:spPr>
        <p:txBody>
          <a:bodyPr anchor="ctr"/>
          <a:lstStyle>
            <a:lvl1pPr marL="0" indent="0" algn="ctr">
              <a:buNone/>
              <a:defRPr sz="1050" baseline="0">
                <a:solidFill>
                  <a:srgbClr val="575A5D"/>
                </a:solidFill>
              </a:defRPr>
            </a:lvl1pPr>
          </a:lstStyle>
          <a:p>
            <a:pPr lvl="0"/>
            <a:r>
              <a:rPr lang="lb-LU" dirty="0"/>
              <a:t>Titre principal</a:t>
            </a:r>
          </a:p>
        </p:txBody>
      </p:sp>
      <p:sp>
        <p:nvSpPr>
          <p:cNvPr id="8" name="Content Placeholder 4"/>
          <p:cNvSpPr>
            <a:spLocks noGrp="1"/>
          </p:cNvSpPr>
          <p:nvPr>
            <p:ph sz="quarter" idx="19" hasCustomPrompt="1"/>
          </p:nvPr>
        </p:nvSpPr>
        <p:spPr>
          <a:xfrm>
            <a:off x="1331640" y="6624736"/>
            <a:ext cx="6480720" cy="188640"/>
          </a:xfrm>
        </p:spPr>
        <p:txBody>
          <a:bodyPr anchor="ctr"/>
          <a:lstStyle>
            <a:lvl1pPr marL="0" indent="0" algn="ctr">
              <a:buNone/>
              <a:defRPr sz="1050" baseline="0">
                <a:solidFill>
                  <a:srgbClr val="575A5D"/>
                </a:solidFill>
              </a:defRPr>
            </a:lvl1pPr>
          </a:lstStyle>
          <a:p>
            <a:pPr lvl="0"/>
            <a:r>
              <a:rPr lang="lb-LU" dirty="0"/>
              <a:t>Date et lieu</a:t>
            </a:r>
          </a:p>
        </p:txBody>
      </p:sp>
      <p:sp>
        <p:nvSpPr>
          <p:cNvPr id="9" name="Slide Number Placeholder 5"/>
          <p:cNvSpPr>
            <a:spLocks noGrp="1"/>
          </p:cNvSpPr>
          <p:nvPr>
            <p:ph type="sldNum" sz="quarter" idx="17"/>
          </p:nvPr>
        </p:nvSpPr>
        <p:spPr>
          <a:xfrm>
            <a:off x="8559180" y="6624736"/>
            <a:ext cx="477317" cy="260648"/>
          </a:xfrm>
          <a:prstGeom prst="rect">
            <a:avLst/>
          </a:prstGeom>
        </p:spPr>
        <p:txBody>
          <a:bodyPr anchor="ctr"/>
          <a:lstStyle>
            <a:lvl1pPr algn="ctr">
              <a:defRPr sz="900">
                <a:solidFill>
                  <a:schemeClr val="bg1"/>
                </a:solidFill>
                <a:latin typeface="+mj-lt"/>
              </a:defRPr>
            </a:lvl1pPr>
          </a:lstStyle>
          <a:p>
            <a:fld id="{9FE6881F-D5B9-4DFD-8C2A-4F849EA79D44}" type="slidenum">
              <a:rPr lang="fr-FR" smtClean="0"/>
              <a:pPr/>
              <a:t>‹#›</a:t>
            </a:fld>
            <a:endParaRPr lang="fr-FR" dirty="0"/>
          </a:p>
        </p:txBody>
      </p:sp>
    </p:spTree>
    <p:extLst>
      <p:ext uri="{BB962C8B-B14F-4D97-AF65-F5344CB8AC3E}">
        <p14:creationId xmlns:p14="http://schemas.microsoft.com/office/powerpoint/2010/main" val="2520612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re sans contenu">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err="1"/>
              <a:t>Titre</a:t>
            </a:r>
            <a:r>
              <a:rPr lang="en-US" dirty="0"/>
              <a:t> du slide</a:t>
            </a:r>
            <a:endParaRPr lang="fr-LU" dirty="0"/>
          </a:p>
        </p:txBody>
      </p:sp>
      <p:sp>
        <p:nvSpPr>
          <p:cNvPr id="4" name="Content Placeholder 4"/>
          <p:cNvSpPr>
            <a:spLocks noGrp="1"/>
          </p:cNvSpPr>
          <p:nvPr>
            <p:ph sz="quarter" idx="18" hasCustomPrompt="1"/>
          </p:nvPr>
        </p:nvSpPr>
        <p:spPr>
          <a:xfrm>
            <a:off x="1331641" y="0"/>
            <a:ext cx="6480720" cy="188640"/>
          </a:xfrm>
        </p:spPr>
        <p:txBody>
          <a:bodyPr anchor="ctr"/>
          <a:lstStyle>
            <a:lvl1pPr marL="0" indent="0" algn="ctr">
              <a:buNone/>
              <a:defRPr sz="1050" baseline="0">
                <a:solidFill>
                  <a:srgbClr val="575A5D"/>
                </a:solidFill>
              </a:defRPr>
            </a:lvl1pPr>
          </a:lstStyle>
          <a:p>
            <a:pPr lvl="0"/>
            <a:r>
              <a:rPr lang="lb-LU" dirty="0"/>
              <a:t>Titre principal</a:t>
            </a:r>
          </a:p>
        </p:txBody>
      </p:sp>
      <p:sp>
        <p:nvSpPr>
          <p:cNvPr id="6" name="Content Placeholder 4"/>
          <p:cNvSpPr>
            <a:spLocks noGrp="1"/>
          </p:cNvSpPr>
          <p:nvPr>
            <p:ph sz="quarter" idx="19" hasCustomPrompt="1"/>
          </p:nvPr>
        </p:nvSpPr>
        <p:spPr>
          <a:xfrm>
            <a:off x="1331640" y="6624736"/>
            <a:ext cx="6480720" cy="188640"/>
          </a:xfrm>
        </p:spPr>
        <p:txBody>
          <a:bodyPr anchor="ctr"/>
          <a:lstStyle>
            <a:lvl1pPr marL="0" indent="0" algn="ctr">
              <a:buNone/>
              <a:defRPr sz="1050" baseline="0">
                <a:solidFill>
                  <a:srgbClr val="575A5D"/>
                </a:solidFill>
              </a:defRPr>
            </a:lvl1pPr>
          </a:lstStyle>
          <a:p>
            <a:pPr lvl="0"/>
            <a:r>
              <a:rPr lang="lb-LU" dirty="0"/>
              <a:t>Date et lieu</a:t>
            </a:r>
          </a:p>
        </p:txBody>
      </p:sp>
      <p:sp>
        <p:nvSpPr>
          <p:cNvPr id="7" name="Slide Number Placeholder 5"/>
          <p:cNvSpPr>
            <a:spLocks noGrp="1"/>
          </p:cNvSpPr>
          <p:nvPr>
            <p:ph type="sldNum" sz="quarter" idx="17"/>
          </p:nvPr>
        </p:nvSpPr>
        <p:spPr>
          <a:xfrm>
            <a:off x="8559180" y="6624736"/>
            <a:ext cx="477317" cy="260648"/>
          </a:xfrm>
          <a:prstGeom prst="rect">
            <a:avLst/>
          </a:prstGeom>
        </p:spPr>
        <p:txBody>
          <a:bodyPr anchor="ctr"/>
          <a:lstStyle>
            <a:lvl1pPr algn="ctr">
              <a:defRPr sz="900">
                <a:solidFill>
                  <a:schemeClr val="bg1"/>
                </a:solidFill>
                <a:latin typeface="+mj-lt"/>
              </a:defRPr>
            </a:lvl1pPr>
          </a:lstStyle>
          <a:p>
            <a:fld id="{9FE6881F-D5B9-4DFD-8C2A-4F849EA79D44}" type="slidenum">
              <a:rPr lang="fr-FR" smtClean="0"/>
              <a:pPr/>
              <a:t>‹#›</a:t>
            </a:fld>
            <a:endParaRPr lang="fr-FR" dirty="0"/>
          </a:p>
        </p:txBody>
      </p:sp>
    </p:spTree>
    <p:extLst>
      <p:ext uri="{BB962C8B-B14F-4D97-AF65-F5344CB8AC3E}">
        <p14:creationId xmlns:p14="http://schemas.microsoft.com/office/powerpoint/2010/main" val="19322557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Content Placeholder 4"/>
          <p:cNvSpPr>
            <a:spLocks noGrp="1"/>
          </p:cNvSpPr>
          <p:nvPr>
            <p:ph sz="quarter" idx="18" hasCustomPrompt="1"/>
          </p:nvPr>
        </p:nvSpPr>
        <p:spPr>
          <a:xfrm>
            <a:off x="1331641" y="0"/>
            <a:ext cx="6480720" cy="188640"/>
          </a:xfrm>
        </p:spPr>
        <p:txBody>
          <a:bodyPr anchor="ctr"/>
          <a:lstStyle>
            <a:lvl1pPr marL="0" indent="0" algn="ctr">
              <a:buNone/>
              <a:defRPr sz="1050" baseline="0">
                <a:solidFill>
                  <a:srgbClr val="575A5D"/>
                </a:solidFill>
              </a:defRPr>
            </a:lvl1pPr>
          </a:lstStyle>
          <a:p>
            <a:pPr lvl="0"/>
            <a:r>
              <a:rPr lang="lb-LU" dirty="0"/>
              <a:t>Titre principal</a:t>
            </a:r>
          </a:p>
        </p:txBody>
      </p:sp>
      <p:sp>
        <p:nvSpPr>
          <p:cNvPr id="5" name="Content Placeholder 4"/>
          <p:cNvSpPr>
            <a:spLocks noGrp="1"/>
          </p:cNvSpPr>
          <p:nvPr>
            <p:ph sz="quarter" idx="19" hasCustomPrompt="1"/>
          </p:nvPr>
        </p:nvSpPr>
        <p:spPr>
          <a:xfrm>
            <a:off x="1331640" y="6624736"/>
            <a:ext cx="6480720" cy="188640"/>
          </a:xfrm>
        </p:spPr>
        <p:txBody>
          <a:bodyPr anchor="ctr"/>
          <a:lstStyle>
            <a:lvl1pPr marL="0" indent="0" algn="ctr">
              <a:buNone/>
              <a:defRPr sz="1050" baseline="0">
                <a:solidFill>
                  <a:srgbClr val="575A5D"/>
                </a:solidFill>
              </a:defRPr>
            </a:lvl1pPr>
          </a:lstStyle>
          <a:p>
            <a:pPr lvl="0"/>
            <a:r>
              <a:rPr lang="lb-LU" dirty="0"/>
              <a:t>Date et lieu</a:t>
            </a:r>
          </a:p>
        </p:txBody>
      </p:sp>
      <p:sp>
        <p:nvSpPr>
          <p:cNvPr id="6" name="Slide Number Placeholder 5"/>
          <p:cNvSpPr>
            <a:spLocks noGrp="1"/>
          </p:cNvSpPr>
          <p:nvPr>
            <p:ph type="sldNum" sz="quarter" idx="17"/>
          </p:nvPr>
        </p:nvSpPr>
        <p:spPr>
          <a:xfrm>
            <a:off x="8559180" y="6624736"/>
            <a:ext cx="477317" cy="260648"/>
          </a:xfrm>
          <a:prstGeom prst="rect">
            <a:avLst/>
          </a:prstGeom>
        </p:spPr>
        <p:txBody>
          <a:bodyPr anchor="ctr"/>
          <a:lstStyle>
            <a:lvl1pPr algn="ctr">
              <a:defRPr sz="900">
                <a:solidFill>
                  <a:schemeClr val="bg1"/>
                </a:solidFill>
                <a:latin typeface="+mj-lt"/>
              </a:defRPr>
            </a:lvl1pPr>
          </a:lstStyle>
          <a:p>
            <a:fld id="{9FE6881F-D5B9-4DFD-8C2A-4F849EA79D44}" type="slidenum">
              <a:rPr lang="fr-FR" smtClean="0"/>
              <a:pPr/>
              <a:t>‹#›</a:t>
            </a:fld>
            <a:endParaRPr lang="fr-FR" dirty="0"/>
          </a:p>
        </p:txBody>
      </p:sp>
    </p:spTree>
    <p:extLst>
      <p:ext uri="{BB962C8B-B14F-4D97-AF65-F5344CB8AC3E}">
        <p14:creationId xmlns:p14="http://schemas.microsoft.com/office/powerpoint/2010/main" val="4623517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 avec descri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p:spPr>
        <p:txBody>
          <a:bodyPr anchor="b"/>
          <a:lstStyle>
            <a:lvl1pPr algn="l">
              <a:defRPr sz="1500" b="1"/>
            </a:lvl1pPr>
          </a:lstStyle>
          <a:p>
            <a:r>
              <a:rPr lang="en-US" dirty="0" err="1"/>
              <a:t>Titre</a:t>
            </a:r>
            <a:r>
              <a:rPr lang="en-US" dirty="0"/>
              <a:t> de </a:t>
            </a:r>
            <a:r>
              <a:rPr lang="en-US" dirty="0" err="1"/>
              <a:t>l’image</a:t>
            </a:r>
            <a:endParaRPr lang="fr-LU" dirty="0"/>
          </a:p>
        </p:txBody>
      </p:sp>
      <p:sp>
        <p:nvSpPr>
          <p:cNvPr id="3" name="Picture Placeholder 2"/>
          <p:cNvSpPr>
            <a:spLocks noGrp="1"/>
          </p:cNvSpPr>
          <p:nvPr>
            <p:ph type="pic" idx="1" hasCustomPrompt="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Image</a:t>
            </a:r>
            <a:endParaRPr lang="fr-LU" dirty="0"/>
          </a:p>
        </p:txBody>
      </p:sp>
      <p:sp>
        <p:nvSpPr>
          <p:cNvPr id="4" name="Text Placeholder 3"/>
          <p:cNvSpPr>
            <a:spLocks noGrp="1"/>
          </p:cNvSpPr>
          <p:nvPr>
            <p:ph type="body" sz="half" idx="2" hasCustomPrompt="1"/>
          </p:nvPr>
        </p:nvSpPr>
        <p:spPr>
          <a:xfrm>
            <a:off x="1792288" y="5367338"/>
            <a:ext cx="5486400" cy="804862"/>
          </a:xfrm>
        </p:spPr>
        <p:txBody>
          <a:bodyPr/>
          <a:lstStyle>
            <a:lvl1pPr marL="0" indent="0">
              <a:buNone/>
              <a:defRPr sz="1050" i="1"/>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Description</a:t>
            </a:r>
          </a:p>
        </p:txBody>
      </p:sp>
      <p:sp>
        <p:nvSpPr>
          <p:cNvPr id="6" name="Content Placeholder 4"/>
          <p:cNvSpPr>
            <a:spLocks noGrp="1"/>
          </p:cNvSpPr>
          <p:nvPr>
            <p:ph sz="quarter" idx="18" hasCustomPrompt="1"/>
          </p:nvPr>
        </p:nvSpPr>
        <p:spPr>
          <a:xfrm>
            <a:off x="1331641" y="0"/>
            <a:ext cx="6480720" cy="188640"/>
          </a:xfrm>
        </p:spPr>
        <p:txBody>
          <a:bodyPr anchor="ctr"/>
          <a:lstStyle>
            <a:lvl1pPr marL="0" indent="0" algn="ctr">
              <a:buNone/>
              <a:defRPr sz="1050" baseline="0">
                <a:solidFill>
                  <a:srgbClr val="575A5D"/>
                </a:solidFill>
              </a:defRPr>
            </a:lvl1pPr>
          </a:lstStyle>
          <a:p>
            <a:pPr lvl="0"/>
            <a:r>
              <a:rPr lang="lb-LU" dirty="0"/>
              <a:t>Titre principal</a:t>
            </a:r>
          </a:p>
        </p:txBody>
      </p:sp>
      <p:sp>
        <p:nvSpPr>
          <p:cNvPr id="8" name="Content Placeholder 4"/>
          <p:cNvSpPr>
            <a:spLocks noGrp="1"/>
          </p:cNvSpPr>
          <p:nvPr>
            <p:ph sz="quarter" idx="19" hasCustomPrompt="1"/>
          </p:nvPr>
        </p:nvSpPr>
        <p:spPr>
          <a:xfrm>
            <a:off x="1331640" y="6624736"/>
            <a:ext cx="6480720" cy="188640"/>
          </a:xfrm>
        </p:spPr>
        <p:txBody>
          <a:bodyPr anchor="ctr"/>
          <a:lstStyle>
            <a:lvl1pPr marL="0" indent="0" algn="ctr">
              <a:buNone/>
              <a:defRPr sz="1050" baseline="0">
                <a:solidFill>
                  <a:srgbClr val="575A5D"/>
                </a:solidFill>
              </a:defRPr>
            </a:lvl1pPr>
          </a:lstStyle>
          <a:p>
            <a:pPr lvl="0"/>
            <a:r>
              <a:rPr lang="lb-LU" dirty="0"/>
              <a:t>Date et lieu</a:t>
            </a:r>
          </a:p>
        </p:txBody>
      </p:sp>
      <p:sp>
        <p:nvSpPr>
          <p:cNvPr id="9" name="Slide Number Placeholder 5"/>
          <p:cNvSpPr>
            <a:spLocks noGrp="1"/>
          </p:cNvSpPr>
          <p:nvPr>
            <p:ph type="sldNum" sz="quarter" idx="17"/>
          </p:nvPr>
        </p:nvSpPr>
        <p:spPr>
          <a:xfrm>
            <a:off x="8559180" y="6624736"/>
            <a:ext cx="477317" cy="260648"/>
          </a:xfrm>
          <a:prstGeom prst="rect">
            <a:avLst/>
          </a:prstGeom>
        </p:spPr>
        <p:txBody>
          <a:bodyPr anchor="ctr"/>
          <a:lstStyle>
            <a:lvl1pPr algn="ctr">
              <a:defRPr sz="900">
                <a:solidFill>
                  <a:schemeClr val="bg1"/>
                </a:solidFill>
                <a:latin typeface="+mj-lt"/>
              </a:defRPr>
            </a:lvl1pPr>
          </a:lstStyle>
          <a:p>
            <a:fld id="{9FE6881F-D5B9-4DFD-8C2A-4F849EA79D44}" type="slidenum">
              <a:rPr lang="fr-FR" smtClean="0"/>
              <a:pPr/>
              <a:t>‹#›</a:t>
            </a:fld>
            <a:endParaRPr lang="fr-FR" dirty="0"/>
          </a:p>
        </p:txBody>
      </p:sp>
    </p:spTree>
    <p:extLst>
      <p:ext uri="{BB962C8B-B14F-4D97-AF65-F5344CB8AC3E}">
        <p14:creationId xmlns:p14="http://schemas.microsoft.com/office/powerpoint/2010/main" val="3737497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sans contenu">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err="1" smtClean="0"/>
              <a:t>Titre</a:t>
            </a:r>
            <a:r>
              <a:rPr lang="en-US" dirty="0" smtClean="0"/>
              <a:t> du slide</a:t>
            </a:r>
            <a:endParaRPr lang="fr-LU" dirty="0"/>
          </a:p>
        </p:txBody>
      </p:sp>
      <p:sp>
        <p:nvSpPr>
          <p:cNvPr id="4" name="Content Placeholder 4"/>
          <p:cNvSpPr>
            <a:spLocks noGrp="1"/>
          </p:cNvSpPr>
          <p:nvPr>
            <p:ph sz="quarter" idx="18" hasCustomPrompt="1"/>
          </p:nvPr>
        </p:nvSpPr>
        <p:spPr>
          <a:xfrm>
            <a:off x="1331641" y="0"/>
            <a:ext cx="6480720" cy="188640"/>
          </a:xfrm>
        </p:spPr>
        <p:txBody>
          <a:bodyPr anchor="ctr"/>
          <a:lstStyle>
            <a:lvl1pPr marL="0" indent="0" algn="ctr">
              <a:buNone/>
              <a:defRPr sz="1400" baseline="0">
                <a:solidFill>
                  <a:srgbClr val="575A5D"/>
                </a:solidFill>
              </a:defRPr>
            </a:lvl1pPr>
          </a:lstStyle>
          <a:p>
            <a:pPr lvl="0"/>
            <a:r>
              <a:rPr lang="lb-LU" dirty="0" smtClean="0"/>
              <a:t>Titre principal</a:t>
            </a:r>
            <a:endParaRPr lang="lb-LU" dirty="0"/>
          </a:p>
        </p:txBody>
      </p:sp>
      <p:sp>
        <p:nvSpPr>
          <p:cNvPr id="6" name="Content Placeholder 4"/>
          <p:cNvSpPr>
            <a:spLocks noGrp="1"/>
          </p:cNvSpPr>
          <p:nvPr>
            <p:ph sz="quarter" idx="19" hasCustomPrompt="1"/>
          </p:nvPr>
        </p:nvSpPr>
        <p:spPr>
          <a:xfrm>
            <a:off x="1331640" y="6624736"/>
            <a:ext cx="6480720" cy="188640"/>
          </a:xfrm>
        </p:spPr>
        <p:txBody>
          <a:bodyPr anchor="ctr"/>
          <a:lstStyle>
            <a:lvl1pPr marL="0" indent="0" algn="ctr">
              <a:buNone/>
              <a:defRPr sz="1400" baseline="0">
                <a:solidFill>
                  <a:srgbClr val="575A5D"/>
                </a:solidFill>
              </a:defRPr>
            </a:lvl1pPr>
          </a:lstStyle>
          <a:p>
            <a:pPr lvl="0"/>
            <a:r>
              <a:rPr lang="lb-LU" dirty="0" smtClean="0"/>
              <a:t>Date et lieu</a:t>
            </a:r>
          </a:p>
        </p:txBody>
      </p:sp>
      <p:sp>
        <p:nvSpPr>
          <p:cNvPr id="7" name="Slide Number Placeholder 5"/>
          <p:cNvSpPr>
            <a:spLocks noGrp="1"/>
          </p:cNvSpPr>
          <p:nvPr>
            <p:ph type="sldNum" sz="quarter" idx="17"/>
          </p:nvPr>
        </p:nvSpPr>
        <p:spPr>
          <a:xfrm>
            <a:off x="8559179" y="6624736"/>
            <a:ext cx="477317" cy="260648"/>
          </a:xfrm>
          <a:prstGeom prst="rect">
            <a:avLst/>
          </a:prstGeom>
        </p:spPr>
        <p:txBody>
          <a:bodyPr anchor="ctr"/>
          <a:lstStyle>
            <a:lvl1pPr algn="ctr">
              <a:defRPr sz="1200">
                <a:solidFill>
                  <a:schemeClr val="bg1"/>
                </a:solidFill>
                <a:latin typeface="+mj-lt"/>
              </a:defRPr>
            </a:lvl1pPr>
          </a:lstStyle>
          <a:p>
            <a:fld id="{9FE6881F-D5B9-4DFD-8C2A-4F849EA79D44}" type="slidenum">
              <a:rPr lang="fr-FR" smtClean="0"/>
              <a:pPr/>
              <a:t>‹#›</a:t>
            </a:fld>
            <a:endParaRPr lang="fr-FR"/>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3568" y="332658"/>
            <a:ext cx="7772400" cy="1470025"/>
          </a:xfrm>
        </p:spPr>
        <p:txBody>
          <a:bodyPr/>
          <a:lstStyle>
            <a:lvl1pPr>
              <a:defRPr/>
            </a:lvl1pPr>
          </a:lstStyle>
          <a:p>
            <a:r>
              <a:rPr lang="en-US" dirty="0" err="1"/>
              <a:t>Titre</a:t>
            </a:r>
            <a:r>
              <a:rPr lang="en-US" dirty="0"/>
              <a:t> principal</a:t>
            </a:r>
            <a:endParaRPr lang="fr-LU" dirty="0"/>
          </a:p>
        </p:txBody>
      </p:sp>
      <p:sp>
        <p:nvSpPr>
          <p:cNvPr id="3" name="Subtitle 2"/>
          <p:cNvSpPr>
            <a:spLocks noGrp="1"/>
          </p:cNvSpPr>
          <p:nvPr>
            <p:ph type="subTitle" idx="1" hasCustomPrompt="1"/>
          </p:nvPr>
        </p:nvSpPr>
        <p:spPr>
          <a:xfrm>
            <a:off x="1403648" y="1988840"/>
            <a:ext cx="6400800" cy="1296144"/>
          </a:xfrm>
        </p:spPr>
        <p:txBody>
          <a:bodyPr/>
          <a:lstStyle>
            <a:lvl1pPr marL="0" indent="0" algn="ctr">
              <a:buNone/>
              <a:defRPr i="1">
                <a:solidFill>
                  <a:srgbClr val="434343"/>
                </a:solidFill>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Sous-</a:t>
            </a:r>
            <a:r>
              <a:rPr lang="en-US" dirty="0" err="1"/>
              <a:t>titre</a:t>
            </a:r>
            <a:endParaRPr lang="fr-LU" dirty="0"/>
          </a:p>
        </p:txBody>
      </p:sp>
      <p:sp>
        <p:nvSpPr>
          <p:cNvPr id="9" name="Text Placeholder 8"/>
          <p:cNvSpPr>
            <a:spLocks noGrp="1"/>
          </p:cNvSpPr>
          <p:nvPr>
            <p:ph type="body" sz="quarter" idx="10" hasCustomPrompt="1"/>
          </p:nvPr>
        </p:nvSpPr>
        <p:spPr>
          <a:xfrm>
            <a:off x="683568" y="5589240"/>
            <a:ext cx="3600400" cy="360040"/>
          </a:xfrm>
        </p:spPr>
        <p:txBody>
          <a:bodyPr/>
          <a:lstStyle>
            <a:lvl1pPr marL="0" indent="0">
              <a:buNone/>
              <a:defRPr sz="1200"/>
            </a:lvl1pPr>
            <a:lvl2pPr>
              <a:defRPr sz="1200"/>
            </a:lvl2pPr>
            <a:lvl3pPr>
              <a:defRPr sz="1200"/>
            </a:lvl3pPr>
            <a:lvl4pPr>
              <a:defRPr sz="1200"/>
            </a:lvl4pPr>
            <a:lvl5pPr>
              <a:defRPr sz="1200"/>
            </a:lvl5pPr>
          </a:lstStyle>
          <a:p>
            <a:pPr lvl="0"/>
            <a:r>
              <a:rPr lang="lb-LU" dirty="0"/>
              <a:t>Lieu</a:t>
            </a:r>
          </a:p>
        </p:txBody>
      </p:sp>
      <p:sp>
        <p:nvSpPr>
          <p:cNvPr id="10" name="Text Placeholder 8"/>
          <p:cNvSpPr>
            <a:spLocks noGrp="1"/>
          </p:cNvSpPr>
          <p:nvPr>
            <p:ph type="body" sz="quarter" idx="11" hasCustomPrompt="1"/>
          </p:nvPr>
        </p:nvSpPr>
        <p:spPr>
          <a:xfrm>
            <a:off x="5076057" y="5589240"/>
            <a:ext cx="3384376" cy="360040"/>
          </a:xfrm>
        </p:spPr>
        <p:txBody>
          <a:bodyPr/>
          <a:lstStyle>
            <a:lvl1pPr marL="0" indent="0" algn="r">
              <a:buNone/>
              <a:defRPr sz="1200"/>
            </a:lvl1pPr>
            <a:lvl2pPr>
              <a:defRPr sz="1200"/>
            </a:lvl2pPr>
            <a:lvl3pPr>
              <a:defRPr sz="1200"/>
            </a:lvl3pPr>
            <a:lvl4pPr>
              <a:defRPr sz="1200"/>
            </a:lvl4pPr>
            <a:lvl5pPr>
              <a:defRPr sz="1200"/>
            </a:lvl5pPr>
          </a:lstStyle>
          <a:p>
            <a:pPr lvl="0"/>
            <a:r>
              <a:rPr lang="lb-LU" dirty="0"/>
              <a:t>Nom</a:t>
            </a:r>
          </a:p>
        </p:txBody>
      </p:sp>
      <p:sp>
        <p:nvSpPr>
          <p:cNvPr id="11" name="Text Placeholder 8"/>
          <p:cNvSpPr>
            <a:spLocks noGrp="1"/>
          </p:cNvSpPr>
          <p:nvPr>
            <p:ph type="body" sz="quarter" idx="12" hasCustomPrompt="1"/>
          </p:nvPr>
        </p:nvSpPr>
        <p:spPr>
          <a:xfrm>
            <a:off x="683568" y="5949280"/>
            <a:ext cx="3600400" cy="360040"/>
          </a:xfrm>
        </p:spPr>
        <p:txBody>
          <a:bodyPr/>
          <a:lstStyle>
            <a:lvl1pPr marL="0" indent="0">
              <a:buNone/>
              <a:defRPr sz="1200"/>
            </a:lvl1pPr>
            <a:lvl2pPr>
              <a:defRPr sz="1200"/>
            </a:lvl2pPr>
            <a:lvl3pPr>
              <a:defRPr sz="1200"/>
            </a:lvl3pPr>
            <a:lvl4pPr>
              <a:defRPr sz="1200"/>
            </a:lvl4pPr>
            <a:lvl5pPr>
              <a:defRPr sz="1200"/>
            </a:lvl5pPr>
          </a:lstStyle>
          <a:p>
            <a:pPr lvl="0"/>
            <a:r>
              <a:rPr lang="lb-LU" dirty="0"/>
              <a:t>Date</a:t>
            </a:r>
          </a:p>
        </p:txBody>
      </p:sp>
      <p:sp>
        <p:nvSpPr>
          <p:cNvPr id="12" name="Text Placeholder 8"/>
          <p:cNvSpPr>
            <a:spLocks noGrp="1"/>
          </p:cNvSpPr>
          <p:nvPr>
            <p:ph type="body" sz="quarter" idx="13" hasCustomPrompt="1"/>
          </p:nvPr>
        </p:nvSpPr>
        <p:spPr>
          <a:xfrm>
            <a:off x="5076057" y="5949280"/>
            <a:ext cx="3384376" cy="360040"/>
          </a:xfrm>
        </p:spPr>
        <p:txBody>
          <a:bodyPr/>
          <a:lstStyle>
            <a:lvl1pPr marL="0" indent="0" algn="r">
              <a:buNone/>
              <a:defRPr sz="1200"/>
            </a:lvl1pPr>
            <a:lvl2pPr>
              <a:defRPr sz="1200"/>
            </a:lvl2pPr>
            <a:lvl3pPr>
              <a:defRPr sz="1200"/>
            </a:lvl3pPr>
            <a:lvl4pPr>
              <a:defRPr sz="1200"/>
            </a:lvl4pPr>
            <a:lvl5pPr>
              <a:defRPr sz="1200"/>
            </a:lvl5pPr>
          </a:lstStyle>
          <a:p>
            <a:pPr lvl="0"/>
            <a:r>
              <a:rPr lang="lb-LU" dirty="0"/>
              <a:t>Fonction</a:t>
            </a:r>
          </a:p>
        </p:txBody>
      </p:sp>
      <p:sp>
        <p:nvSpPr>
          <p:cNvPr id="14" name="Picture Placeholder 13"/>
          <p:cNvSpPr>
            <a:spLocks noGrp="1"/>
          </p:cNvSpPr>
          <p:nvPr>
            <p:ph type="pic" sz="quarter" idx="14" hasCustomPrompt="1"/>
          </p:nvPr>
        </p:nvSpPr>
        <p:spPr>
          <a:xfrm>
            <a:off x="684214" y="4082446"/>
            <a:ext cx="1655539" cy="1291242"/>
          </a:xfrm>
        </p:spPr>
        <p:txBody>
          <a:bodyPr/>
          <a:lstStyle>
            <a:lvl1pPr marL="0" indent="0">
              <a:buNone/>
              <a:defRPr sz="1200" baseline="0">
                <a:latin typeface="+mj-lt"/>
              </a:defRPr>
            </a:lvl1pPr>
          </a:lstStyle>
          <a:p>
            <a:r>
              <a:rPr lang="lb-LU" dirty="0"/>
              <a:t>Logo du partenaire, de l’événement, de la conférence, etc.</a:t>
            </a:r>
          </a:p>
        </p:txBody>
      </p:sp>
      <p:sp>
        <p:nvSpPr>
          <p:cNvPr id="13" name="TextBox 12"/>
          <p:cNvSpPr txBox="1"/>
          <p:nvPr userDrawn="1"/>
        </p:nvSpPr>
        <p:spPr>
          <a:xfrm>
            <a:off x="2555776" y="5157193"/>
            <a:ext cx="4392488" cy="600164"/>
          </a:xfrm>
          <a:prstGeom prst="rect">
            <a:avLst/>
          </a:prstGeom>
          <a:noFill/>
        </p:spPr>
        <p:txBody>
          <a:bodyPr wrap="square" rtlCol="0">
            <a:spAutoFit/>
          </a:bodyPr>
          <a:lstStyle/>
          <a:p>
            <a:pPr algn="ctr"/>
            <a:r>
              <a:rPr lang="lb-LU" sz="3300" b="1" dirty="0">
                <a:solidFill>
                  <a:srgbClr val="E41B1B"/>
                </a:solidFill>
                <a:latin typeface="+mj-lt"/>
              </a:rPr>
              <a:t>Questions?</a:t>
            </a:r>
          </a:p>
        </p:txBody>
      </p:sp>
    </p:spTree>
    <p:extLst>
      <p:ext uri="{BB962C8B-B14F-4D97-AF65-F5344CB8AC3E}">
        <p14:creationId xmlns:p14="http://schemas.microsoft.com/office/powerpoint/2010/main" val="4081728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86633" y="1700810"/>
            <a:ext cx="2170736" cy="2017971"/>
          </a:xfrm>
          <a:prstGeom prst="rect">
            <a:avLst/>
          </a:prstGeom>
        </p:spPr>
      </p:pic>
      <p:sp>
        <p:nvSpPr>
          <p:cNvPr id="9" name="TextBox 8"/>
          <p:cNvSpPr txBox="1"/>
          <p:nvPr userDrawn="1"/>
        </p:nvSpPr>
        <p:spPr>
          <a:xfrm>
            <a:off x="887337" y="620689"/>
            <a:ext cx="6147837" cy="369332"/>
          </a:xfrm>
          <a:prstGeom prst="rect">
            <a:avLst/>
          </a:prstGeom>
          <a:noFill/>
        </p:spPr>
        <p:txBody>
          <a:bodyPr wrap="none" rtlCol="0">
            <a:spAutoFit/>
          </a:bodyPr>
          <a:lstStyle/>
          <a:p>
            <a:r>
              <a:rPr lang="lb-LU" sz="1800" b="1" dirty="0">
                <a:solidFill>
                  <a:srgbClr val="00476B"/>
                </a:solidFill>
                <a:latin typeface="TradeGothic" pitchFamily="34" charset="0"/>
              </a:rPr>
              <a:t>Commission nationale pour la protection des données</a:t>
            </a:r>
            <a:endParaRPr lang="lb-LU" sz="1350" dirty="0"/>
          </a:p>
        </p:txBody>
      </p:sp>
      <p:sp>
        <p:nvSpPr>
          <p:cNvPr id="10" name="TextBox 9"/>
          <p:cNvSpPr txBox="1"/>
          <p:nvPr userDrawn="1"/>
        </p:nvSpPr>
        <p:spPr>
          <a:xfrm>
            <a:off x="2818954" y="4005066"/>
            <a:ext cx="3506089" cy="1685077"/>
          </a:xfrm>
          <a:prstGeom prst="rect">
            <a:avLst/>
          </a:prstGeom>
          <a:noFill/>
        </p:spPr>
        <p:txBody>
          <a:bodyPr wrap="none" rtlCol="0">
            <a:spAutoFit/>
          </a:bodyPr>
          <a:lstStyle/>
          <a:p>
            <a:pPr algn="ctr"/>
            <a:r>
              <a:rPr lang="lb-LU" sz="1800" dirty="0">
                <a:solidFill>
                  <a:srgbClr val="575A5D"/>
                </a:solidFill>
                <a:latin typeface="TradeGothic" pitchFamily="34" charset="0"/>
              </a:rPr>
              <a:t>1, avenue du Rock’n’Roll</a:t>
            </a:r>
          </a:p>
          <a:p>
            <a:pPr algn="ctr"/>
            <a:r>
              <a:rPr lang="lb-LU" sz="1800" dirty="0">
                <a:solidFill>
                  <a:srgbClr val="575A5D"/>
                </a:solidFill>
                <a:latin typeface="TradeGothic" pitchFamily="34" charset="0"/>
              </a:rPr>
              <a:t>L-4361 Esch-sur-Alzette (Belval)</a:t>
            </a:r>
          </a:p>
          <a:p>
            <a:pPr algn="ctr"/>
            <a:r>
              <a:rPr lang="lb-LU" sz="1800" dirty="0">
                <a:solidFill>
                  <a:srgbClr val="575A5D"/>
                </a:solidFill>
                <a:latin typeface="TradeGothic" pitchFamily="34" charset="0"/>
              </a:rPr>
              <a:t>261060-1</a:t>
            </a:r>
          </a:p>
          <a:p>
            <a:pPr algn="ctr"/>
            <a:r>
              <a:rPr lang="lb-LU" sz="1800" dirty="0">
                <a:solidFill>
                  <a:srgbClr val="575A5D"/>
                </a:solidFill>
                <a:latin typeface="TradeGothic" pitchFamily="34" charset="0"/>
              </a:rPr>
              <a:t>www.cnpd.lu</a:t>
            </a:r>
          </a:p>
          <a:p>
            <a:pPr algn="ctr"/>
            <a:r>
              <a:rPr lang="lb-LU" sz="1800" dirty="0">
                <a:solidFill>
                  <a:srgbClr val="575A5D"/>
                </a:solidFill>
                <a:latin typeface="TradeGothic" pitchFamily="34" charset="0"/>
              </a:rPr>
              <a:t>info@cnpd.lu</a:t>
            </a:r>
          </a:p>
          <a:p>
            <a:endParaRPr lang="lb-LU" sz="1350" dirty="0"/>
          </a:p>
        </p:txBody>
      </p:sp>
    </p:spTree>
    <p:extLst>
      <p:ext uri="{BB962C8B-B14F-4D97-AF65-F5344CB8AC3E}">
        <p14:creationId xmlns:p14="http://schemas.microsoft.com/office/powerpoint/2010/main" val="3084210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Titre principal (Premi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3568" y="332658"/>
            <a:ext cx="7772400" cy="1470025"/>
          </a:xfrm>
        </p:spPr>
        <p:txBody>
          <a:bodyPr/>
          <a:lstStyle>
            <a:lvl1pPr>
              <a:defRPr/>
            </a:lvl1pPr>
          </a:lstStyle>
          <a:p>
            <a:r>
              <a:rPr lang="en-US" dirty="0" err="1"/>
              <a:t>Titre</a:t>
            </a:r>
            <a:r>
              <a:rPr lang="en-US" dirty="0"/>
              <a:t> principal</a:t>
            </a:r>
            <a:endParaRPr lang="fr-LU" dirty="0"/>
          </a:p>
        </p:txBody>
      </p:sp>
      <p:sp>
        <p:nvSpPr>
          <p:cNvPr id="3" name="Subtitle 2"/>
          <p:cNvSpPr>
            <a:spLocks noGrp="1"/>
          </p:cNvSpPr>
          <p:nvPr>
            <p:ph type="subTitle" idx="1" hasCustomPrompt="1"/>
          </p:nvPr>
        </p:nvSpPr>
        <p:spPr>
          <a:xfrm>
            <a:off x="1403648" y="1988840"/>
            <a:ext cx="6400800" cy="1296144"/>
          </a:xfrm>
        </p:spPr>
        <p:txBody>
          <a:bodyPr/>
          <a:lstStyle>
            <a:lvl1pPr marL="0" indent="0" algn="ctr">
              <a:buNone/>
              <a:defRPr i="1">
                <a:solidFill>
                  <a:srgbClr val="434343"/>
                </a:solidFill>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Sous-</a:t>
            </a:r>
            <a:r>
              <a:rPr lang="en-US" dirty="0" err="1"/>
              <a:t>titre</a:t>
            </a:r>
            <a:endParaRPr lang="fr-LU" dirty="0"/>
          </a:p>
        </p:txBody>
      </p:sp>
    </p:spTree>
    <p:extLst>
      <p:ext uri="{BB962C8B-B14F-4D97-AF65-F5344CB8AC3E}">
        <p14:creationId xmlns:p14="http://schemas.microsoft.com/office/powerpoint/2010/main" val="37803501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re principal (Premi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3568" y="332656"/>
            <a:ext cx="7772400" cy="1470025"/>
          </a:xfrm>
        </p:spPr>
        <p:txBody>
          <a:bodyPr/>
          <a:lstStyle>
            <a:lvl1pPr>
              <a:defRPr/>
            </a:lvl1pPr>
          </a:lstStyle>
          <a:p>
            <a:r>
              <a:rPr lang="en-US" dirty="0" err="1"/>
              <a:t>Titre</a:t>
            </a:r>
            <a:r>
              <a:rPr lang="en-US" dirty="0"/>
              <a:t> principal</a:t>
            </a:r>
            <a:endParaRPr lang="fr-LU" dirty="0"/>
          </a:p>
        </p:txBody>
      </p:sp>
      <p:sp>
        <p:nvSpPr>
          <p:cNvPr id="3" name="Subtitle 2"/>
          <p:cNvSpPr>
            <a:spLocks noGrp="1"/>
          </p:cNvSpPr>
          <p:nvPr>
            <p:ph type="subTitle" idx="1" hasCustomPrompt="1"/>
          </p:nvPr>
        </p:nvSpPr>
        <p:spPr>
          <a:xfrm>
            <a:off x="1403648" y="1988840"/>
            <a:ext cx="6400800" cy="1296144"/>
          </a:xfrm>
        </p:spPr>
        <p:txBody>
          <a:bodyPr/>
          <a:lstStyle>
            <a:lvl1pPr marL="0" indent="0" algn="ctr">
              <a:buNone/>
              <a:defRPr i="1">
                <a:solidFill>
                  <a:srgbClr val="434343"/>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Sous-</a:t>
            </a:r>
            <a:r>
              <a:rPr lang="en-US" dirty="0" err="1"/>
              <a:t>titre</a:t>
            </a:r>
            <a:endParaRPr lang="fr-LU" dirty="0"/>
          </a:p>
        </p:txBody>
      </p:sp>
      <p:sp>
        <p:nvSpPr>
          <p:cNvPr id="9" name="Text Placeholder 8"/>
          <p:cNvSpPr>
            <a:spLocks noGrp="1"/>
          </p:cNvSpPr>
          <p:nvPr>
            <p:ph type="body" sz="quarter" idx="10" hasCustomPrompt="1"/>
          </p:nvPr>
        </p:nvSpPr>
        <p:spPr>
          <a:xfrm>
            <a:off x="683568" y="5589240"/>
            <a:ext cx="3456384" cy="360040"/>
          </a:xfrm>
        </p:spPr>
        <p:txBody>
          <a:bodyPr/>
          <a:lstStyle>
            <a:lvl1pPr marL="0" indent="0">
              <a:buNone/>
              <a:defRPr sz="1600"/>
            </a:lvl1pPr>
            <a:lvl2pPr>
              <a:defRPr sz="1600"/>
            </a:lvl2pPr>
            <a:lvl3pPr>
              <a:defRPr sz="1600"/>
            </a:lvl3pPr>
            <a:lvl4pPr>
              <a:defRPr sz="1600"/>
            </a:lvl4pPr>
            <a:lvl5pPr>
              <a:defRPr sz="1600"/>
            </a:lvl5pPr>
          </a:lstStyle>
          <a:p>
            <a:pPr lvl="0"/>
            <a:r>
              <a:rPr lang="lb-LU" dirty="0"/>
              <a:t>Lieu</a:t>
            </a:r>
          </a:p>
        </p:txBody>
      </p:sp>
      <p:sp>
        <p:nvSpPr>
          <p:cNvPr id="10" name="Text Placeholder 8"/>
          <p:cNvSpPr>
            <a:spLocks noGrp="1"/>
          </p:cNvSpPr>
          <p:nvPr>
            <p:ph type="body" sz="quarter" idx="11" hasCustomPrompt="1"/>
          </p:nvPr>
        </p:nvSpPr>
        <p:spPr>
          <a:xfrm>
            <a:off x="5076056" y="5589240"/>
            <a:ext cx="3384376" cy="360040"/>
          </a:xfrm>
        </p:spPr>
        <p:txBody>
          <a:bodyPr/>
          <a:lstStyle>
            <a:lvl1pPr marL="0" indent="0" algn="r">
              <a:buNone/>
              <a:defRPr sz="1600"/>
            </a:lvl1pPr>
            <a:lvl2pPr>
              <a:defRPr sz="1600"/>
            </a:lvl2pPr>
            <a:lvl3pPr>
              <a:defRPr sz="1600"/>
            </a:lvl3pPr>
            <a:lvl4pPr>
              <a:defRPr sz="1600"/>
            </a:lvl4pPr>
            <a:lvl5pPr>
              <a:defRPr sz="1600"/>
            </a:lvl5pPr>
          </a:lstStyle>
          <a:p>
            <a:pPr lvl="0"/>
            <a:r>
              <a:rPr lang="lb-LU" dirty="0"/>
              <a:t>Nom</a:t>
            </a:r>
          </a:p>
        </p:txBody>
      </p:sp>
      <p:sp>
        <p:nvSpPr>
          <p:cNvPr id="11" name="Text Placeholder 8"/>
          <p:cNvSpPr>
            <a:spLocks noGrp="1"/>
          </p:cNvSpPr>
          <p:nvPr>
            <p:ph type="body" sz="quarter" idx="12" hasCustomPrompt="1"/>
          </p:nvPr>
        </p:nvSpPr>
        <p:spPr>
          <a:xfrm>
            <a:off x="683568" y="5949280"/>
            <a:ext cx="3456384" cy="360040"/>
          </a:xfrm>
        </p:spPr>
        <p:txBody>
          <a:bodyPr/>
          <a:lstStyle>
            <a:lvl1pPr marL="0" indent="0">
              <a:buNone/>
              <a:defRPr sz="1600"/>
            </a:lvl1pPr>
            <a:lvl2pPr>
              <a:defRPr sz="1600"/>
            </a:lvl2pPr>
            <a:lvl3pPr>
              <a:defRPr sz="1600"/>
            </a:lvl3pPr>
            <a:lvl4pPr>
              <a:defRPr sz="1600"/>
            </a:lvl4pPr>
            <a:lvl5pPr>
              <a:defRPr sz="1600"/>
            </a:lvl5pPr>
          </a:lstStyle>
          <a:p>
            <a:pPr lvl="0"/>
            <a:r>
              <a:rPr lang="lb-LU" dirty="0"/>
              <a:t>Date</a:t>
            </a:r>
          </a:p>
        </p:txBody>
      </p:sp>
      <p:sp>
        <p:nvSpPr>
          <p:cNvPr id="12" name="Text Placeholder 8"/>
          <p:cNvSpPr>
            <a:spLocks noGrp="1"/>
          </p:cNvSpPr>
          <p:nvPr>
            <p:ph type="body" sz="quarter" idx="13" hasCustomPrompt="1"/>
          </p:nvPr>
        </p:nvSpPr>
        <p:spPr>
          <a:xfrm>
            <a:off x="5076056" y="5949280"/>
            <a:ext cx="3384376" cy="360040"/>
          </a:xfrm>
        </p:spPr>
        <p:txBody>
          <a:bodyPr/>
          <a:lstStyle>
            <a:lvl1pPr marL="0" indent="0" algn="r">
              <a:buNone/>
              <a:defRPr sz="1600"/>
            </a:lvl1pPr>
            <a:lvl2pPr>
              <a:defRPr sz="1600"/>
            </a:lvl2pPr>
            <a:lvl3pPr>
              <a:defRPr sz="1600"/>
            </a:lvl3pPr>
            <a:lvl4pPr>
              <a:defRPr sz="1600"/>
            </a:lvl4pPr>
            <a:lvl5pPr>
              <a:defRPr sz="1600"/>
            </a:lvl5pPr>
          </a:lstStyle>
          <a:p>
            <a:pPr lvl="0"/>
            <a:r>
              <a:rPr lang="lb-LU" dirty="0"/>
              <a:t>Fonction</a:t>
            </a:r>
          </a:p>
        </p:txBody>
      </p:sp>
      <p:sp>
        <p:nvSpPr>
          <p:cNvPr id="14" name="Picture Placeholder 13"/>
          <p:cNvSpPr>
            <a:spLocks noGrp="1"/>
          </p:cNvSpPr>
          <p:nvPr>
            <p:ph type="pic" sz="quarter" idx="14" hasCustomPrompt="1"/>
          </p:nvPr>
        </p:nvSpPr>
        <p:spPr>
          <a:xfrm>
            <a:off x="684213" y="4082446"/>
            <a:ext cx="1655539" cy="1291242"/>
          </a:xfrm>
        </p:spPr>
        <p:txBody>
          <a:bodyPr/>
          <a:lstStyle>
            <a:lvl1pPr marL="0" indent="0">
              <a:buNone/>
              <a:defRPr sz="1600" baseline="0">
                <a:latin typeface="+mj-lt"/>
              </a:defRPr>
            </a:lvl1pPr>
          </a:lstStyle>
          <a:p>
            <a:r>
              <a:rPr lang="lb-LU" dirty="0"/>
              <a:t>Logo du partenaire, de l’événement, de la conférence, etc.</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20273" y="4082446"/>
            <a:ext cx="1440160" cy="1338810"/>
          </a:xfrm>
          <a:prstGeom prst="rect">
            <a:avLst/>
          </a:prstGeom>
        </p:spPr>
      </p:pic>
    </p:spTree>
    <p:extLst>
      <p:ext uri="{BB962C8B-B14F-4D97-AF65-F5344CB8AC3E}">
        <p14:creationId xmlns:p14="http://schemas.microsoft.com/office/powerpoint/2010/main" val="35371061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err="1"/>
              <a:t>Titre</a:t>
            </a:r>
            <a:r>
              <a:rPr lang="en-US" dirty="0"/>
              <a:t> du slide</a:t>
            </a:r>
            <a:endParaRPr lang="fr-LU" dirty="0"/>
          </a:p>
        </p:txBody>
      </p:sp>
      <p:sp>
        <p:nvSpPr>
          <p:cNvPr id="3" name="Content Placeholder 2"/>
          <p:cNvSpPr>
            <a:spLocks noGrp="1"/>
          </p:cNvSpPr>
          <p:nvPr>
            <p:ph idx="1"/>
          </p:nvPr>
        </p:nvSpPr>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LU" dirty="0"/>
          </a:p>
        </p:txBody>
      </p:sp>
      <p:sp>
        <p:nvSpPr>
          <p:cNvPr id="6" name="Slide Number Placeholder 5"/>
          <p:cNvSpPr>
            <a:spLocks noGrp="1"/>
          </p:cNvSpPr>
          <p:nvPr>
            <p:ph type="sldNum" sz="quarter" idx="17"/>
          </p:nvPr>
        </p:nvSpPr>
        <p:spPr>
          <a:xfrm>
            <a:off x="8559179" y="6624736"/>
            <a:ext cx="477317" cy="260648"/>
          </a:xfrm>
          <a:prstGeom prst="rect">
            <a:avLst/>
          </a:prstGeom>
        </p:spPr>
        <p:txBody>
          <a:bodyPr anchor="ctr"/>
          <a:lstStyle>
            <a:lvl1pPr algn="ctr">
              <a:defRPr sz="1200">
                <a:solidFill>
                  <a:schemeClr val="bg1"/>
                </a:solidFill>
                <a:latin typeface="+mj-lt"/>
              </a:defRPr>
            </a:lvl1pPr>
          </a:lstStyle>
          <a:p>
            <a:fld id="{9FE6881F-D5B9-4DFD-8C2A-4F849EA79D44}" type="slidenum">
              <a:rPr lang="fr-FR" smtClean="0"/>
              <a:pPr/>
              <a:t>‹#›</a:t>
            </a:fld>
            <a:endParaRPr lang="fr-FR" dirty="0"/>
          </a:p>
        </p:txBody>
      </p:sp>
      <p:sp>
        <p:nvSpPr>
          <p:cNvPr id="5" name="Content Placeholder 4"/>
          <p:cNvSpPr>
            <a:spLocks noGrp="1"/>
          </p:cNvSpPr>
          <p:nvPr>
            <p:ph sz="quarter" idx="18" hasCustomPrompt="1"/>
          </p:nvPr>
        </p:nvSpPr>
        <p:spPr>
          <a:xfrm>
            <a:off x="1331641" y="0"/>
            <a:ext cx="6480720" cy="188640"/>
          </a:xfrm>
        </p:spPr>
        <p:txBody>
          <a:bodyPr anchor="ctr"/>
          <a:lstStyle>
            <a:lvl1pPr marL="0" indent="0" algn="ctr">
              <a:buNone/>
              <a:defRPr sz="1400" baseline="0">
                <a:solidFill>
                  <a:srgbClr val="575A5D"/>
                </a:solidFill>
              </a:defRPr>
            </a:lvl1pPr>
          </a:lstStyle>
          <a:p>
            <a:pPr lvl="0"/>
            <a:r>
              <a:rPr lang="lb-LU" dirty="0"/>
              <a:t>Titre principal</a:t>
            </a:r>
          </a:p>
        </p:txBody>
      </p:sp>
      <p:sp>
        <p:nvSpPr>
          <p:cNvPr id="11" name="Content Placeholder 4"/>
          <p:cNvSpPr>
            <a:spLocks noGrp="1"/>
          </p:cNvSpPr>
          <p:nvPr>
            <p:ph sz="quarter" idx="19" hasCustomPrompt="1"/>
          </p:nvPr>
        </p:nvSpPr>
        <p:spPr>
          <a:xfrm>
            <a:off x="1331640" y="6624736"/>
            <a:ext cx="6480720" cy="188640"/>
          </a:xfrm>
        </p:spPr>
        <p:txBody>
          <a:bodyPr anchor="ctr"/>
          <a:lstStyle>
            <a:lvl1pPr marL="0" indent="0" algn="ctr">
              <a:buNone/>
              <a:defRPr sz="1400" baseline="0">
                <a:solidFill>
                  <a:srgbClr val="575A5D"/>
                </a:solidFill>
              </a:defRPr>
            </a:lvl1pPr>
          </a:lstStyle>
          <a:p>
            <a:pPr lvl="0"/>
            <a:r>
              <a:rPr lang="lb-LU" dirty="0"/>
              <a:t>Date et lieu</a:t>
            </a:r>
          </a:p>
        </p:txBody>
      </p:sp>
    </p:spTree>
    <p:extLst>
      <p:ext uri="{BB962C8B-B14F-4D97-AF65-F5344CB8AC3E}">
        <p14:creationId xmlns:p14="http://schemas.microsoft.com/office/powerpoint/2010/main" val="5318546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eux colonn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err="1"/>
              <a:t>Titre</a:t>
            </a:r>
            <a:r>
              <a:rPr lang="en-US" dirty="0"/>
              <a:t> du slide</a:t>
            </a:r>
            <a:endParaRPr lang="fr-LU" dirty="0"/>
          </a:p>
        </p:txBody>
      </p:sp>
      <p:sp>
        <p:nvSpPr>
          <p:cNvPr id="3" name="Content Placeholder 2"/>
          <p:cNvSpPr>
            <a:spLocks noGrp="1"/>
          </p:cNvSpPr>
          <p:nvPr>
            <p:ph sz="half" idx="1"/>
          </p:nvPr>
        </p:nvSpPr>
        <p:spPr>
          <a:xfrm>
            <a:off x="522288" y="1268760"/>
            <a:ext cx="4038600" cy="5184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LU" dirty="0"/>
          </a:p>
        </p:txBody>
      </p:sp>
      <p:sp>
        <p:nvSpPr>
          <p:cNvPr id="4" name="Content Placeholder 3"/>
          <p:cNvSpPr>
            <a:spLocks noGrp="1"/>
          </p:cNvSpPr>
          <p:nvPr>
            <p:ph sz="half" idx="2"/>
          </p:nvPr>
        </p:nvSpPr>
        <p:spPr>
          <a:xfrm>
            <a:off x="4713288" y="1268760"/>
            <a:ext cx="4038600" cy="5184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LU" dirty="0"/>
          </a:p>
        </p:txBody>
      </p:sp>
      <p:sp>
        <p:nvSpPr>
          <p:cNvPr id="6" name="Content Placeholder 4"/>
          <p:cNvSpPr>
            <a:spLocks noGrp="1"/>
          </p:cNvSpPr>
          <p:nvPr>
            <p:ph sz="quarter" idx="18" hasCustomPrompt="1"/>
          </p:nvPr>
        </p:nvSpPr>
        <p:spPr>
          <a:xfrm>
            <a:off x="1331641" y="0"/>
            <a:ext cx="6480720" cy="188640"/>
          </a:xfrm>
        </p:spPr>
        <p:txBody>
          <a:bodyPr anchor="ctr"/>
          <a:lstStyle>
            <a:lvl1pPr marL="0" indent="0" algn="ctr">
              <a:buNone/>
              <a:defRPr sz="1400" baseline="0">
                <a:solidFill>
                  <a:srgbClr val="575A5D"/>
                </a:solidFill>
              </a:defRPr>
            </a:lvl1pPr>
          </a:lstStyle>
          <a:p>
            <a:pPr lvl="0"/>
            <a:r>
              <a:rPr lang="lb-LU" dirty="0"/>
              <a:t>Titre principal</a:t>
            </a:r>
          </a:p>
        </p:txBody>
      </p:sp>
      <p:sp>
        <p:nvSpPr>
          <p:cNvPr id="8" name="Content Placeholder 4"/>
          <p:cNvSpPr>
            <a:spLocks noGrp="1"/>
          </p:cNvSpPr>
          <p:nvPr>
            <p:ph sz="quarter" idx="19" hasCustomPrompt="1"/>
          </p:nvPr>
        </p:nvSpPr>
        <p:spPr>
          <a:xfrm>
            <a:off x="1331640" y="6624736"/>
            <a:ext cx="6480720" cy="188640"/>
          </a:xfrm>
        </p:spPr>
        <p:txBody>
          <a:bodyPr anchor="ctr"/>
          <a:lstStyle>
            <a:lvl1pPr marL="0" indent="0" algn="ctr">
              <a:buNone/>
              <a:defRPr sz="1400" baseline="0">
                <a:solidFill>
                  <a:srgbClr val="575A5D"/>
                </a:solidFill>
              </a:defRPr>
            </a:lvl1pPr>
          </a:lstStyle>
          <a:p>
            <a:pPr lvl="0"/>
            <a:r>
              <a:rPr lang="lb-LU" dirty="0"/>
              <a:t>Date et lieu</a:t>
            </a:r>
          </a:p>
        </p:txBody>
      </p:sp>
      <p:sp>
        <p:nvSpPr>
          <p:cNvPr id="9" name="Slide Number Placeholder 5"/>
          <p:cNvSpPr>
            <a:spLocks noGrp="1"/>
          </p:cNvSpPr>
          <p:nvPr>
            <p:ph type="sldNum" sz="quarter" idx="17"/>
          </p:nvPr>
        </p:nvSpPr>
        <p:spPr>
          <a:xfrm>
            <a:off x="8559179" y="6624736"/>
            <a:ext cx="477317" cy="260648"/>
          </a:xfrm>
          <a:prstGeom prst="rect">
            <a:avLst/>
          </a:prstGeom>
        </p:spPr>
        <p:txBody>
          <a:bodyPr anchor="ctr"/>
          <a:lstStyle>
            <a:lvl1pPr algn="ctr">
              <a:defRPr sz="1200">
                <a:solidFill>
                  <a:schemeClr val="bg1"/>
                </a:solidFill>
                <a:latin typeface="+mj-lt"/>
              </a:defRPr>
            </a:lvl1pPr>
          </a:lstStyle>
          <a:p>
            <a:fld id="{9FE6881F-D5B9-4DFD-8C2A-4F849EA79D44}" type="slidenum">
              <a:rPr lang="fr-FR" smtClean="0"/>
              <a:pPr/>
              <a:t>‹#›</a:t>
            </a:fld>
            <a:endParaRPr lang="fr-FR" dirty="0"/>
          </a:p>
        </p:txBody>
      </p:sp>
    </p:spTree>
    <p:extLst>
      <p:ext uri="{BB962C8B-B14F-4D97-AF65-F5344CB8AC3E}">
        <p14:creationId xmlns:p14="http://schemas.microsoft.com/office/powerpoint/2010/main" val="1549377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re sans contenu">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err="1"/>
              <a:t>Titre</a:t>
            </a:r>
            <a:r>
              <a:rPr lang="en-US" dirty="0"/>
              <a:t> du slide</a:t>
            </a:r>
            <a:endParaRPr lang="fr-LU" dirty="0"/>
          </a:p>
        </p:txBody>
      </p:sp>
      <p:sp>
        <p:nvSpPr>
          <p:cNvPr id="4" name="Content Placeholder 4"/>
          <p:cNvSpPr>
            <a:spLocks noGrp="1"/>
          </p:cNvSpPr>
          <p:nvPr>
            <p:ph sz="quarter" idx="18" hasCustomPrompt="1"/>
          </p:nvPr>
        </p:nvSpPr>
        <p:spPr>
          <a:xfrm>
            <a:off x="1331641" y="0"/>
            <a:ext cx="6480720" cy="188640"/>
          </a:xfrm>
        </p:spPr>
        <p:txBody>
          <a:bodyPr anchor="ctr"/>
          <a:lstStyle>
            <a:lvl1pPr marL="0" indent="0" algn="ctr">
              <a:buNone/>
              <a:defRPr sz="1400" baseline="0">
                <a:solidFill>
                  <a:srgbClr val="575A5D"/>
                </a:solidFill>
              </a:defRPr>
            </a:lvl1pPr>
          </a:lstStyle>
          <a:p>
            <a:pPr lvl="0"/>
            <a:r>
              <a:rPr lang="lb-LU" dirty="0"/>
              <a:t>Titre principal</a:t>
            </a:r>
          </a:p>
        </p:txBody>
      </p:sp>
      <p:sp>
        <p:nvSpPr>
          <p:cNvPr id="6" name="Content Placeholder 4"/>
          <p:cNvSpPr>
            <a:spLocks noGrp="1"/>
          </p:cNvSpPr>
          <p:nvPr>
            <p:ph sz="quarter" idx="19" hasCustomPrompt="1"/>
          </p:nvPr>
        </p:nvSpPr>
        <p:spPr>
          <a:xfrm>
            <a:off x="1331640" y="6624736"/>
            <a:ext cx="6480720" cy="188640"/>
          </a:xfrm>
        </p:spPr>
        <p:txBody>
          <a:bodyPr anchor="ctr"/>
          <a:lstStyle>
            <a:lvl1pPr marL="0" indent="0" algn="ctr">
              <a:buNone/>
              <a:defRPr sz="1400" baseline="0">
                <a:solidFill>
                  <a:srgbClr val="575A5D"/>
                </a:solidFill>
              </a:defRPr>
            </a:lvl1pPr>
          </a:lstStyle>
          <a:p>
            <a:pPr lvl="0"/>
            <a:r>
              <a:rPr lang="lb-LU" dirty="0"/>
              <a:t>Date et lieu</a:t>
            </a:r>
          </a:p>
        </p:txBody>
      </p:sp>
      <p:sp>
        <p:nvSpPr>
          <p:cNvPr id="7" name="Slide Number Placeholder 5"/>
          <p:cNvSpPr>
            <a:spLocks noGrp="1"/>
          </p:cNvSpPr>
          <p:nvPr>
            <p:ph type="sldNum" sz="quarter" idx="17"/>
          </p:nvPr>
        </p:nvSpPr>
        <p:spPr>
          <a:xfrm>
            <a:off x="8559179" y="6624736"/>
            <a:ext cx="477317" cy="260648"/>
          </a:xfrm>
          <a:prstGeom prst="rect">
            <a:avLst/>
          </a:prstGeom>
        </p:spPr>
        <p:txBody>
          <a:bodyPr anchor="ctr"/>
          <a:lstStyle>
            <a:lvl1pPr algn="ctr">
              <a:defRPr sz="1200">
                <a:solidFill>
                  <a:schemeClr val="bg1"/>
                </a:solidFill>
                <a:latin typeface="+mj-lt"/>
              </a:defRPr>
            </a:lvl1pPr>
          </a:lstStyle>
          <a:p>
            <a:fld id="{9FE6881F-D5B9-4DFD-8C2A-4F849EA79D44}" type="slidenum">
              <a:rPr lang="fr-FR" smtClean="0"/>
              <a:pPr/>
              <a:t>‹#›</a:t>
            </a:fld>
            <a:endParaRPr lang="fr-FR" dirty="0"/>
          </a:p>
        </p:txBody>
      </p:sp>
    </p:spTree>
    <p:extLst>
      <p:ext uri="{BB962C8B-B14F-4D97-AF65-F5344CB8AC3E}">
        <p14:creationId xmlns:p14="http://schemas.microsoft.com/office/powerpoint/2010/main" val="25062900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Content Placeholder 4"/>
          <p:cNvSpPr>
            <a:spLocks noGrp="1"/>
          </p:cNvSpPr>
          <p:nvPr>
            <p:ph sz="quarter" idx="18" hasCustomPrompt="1"/>
          </p:nvPr>
        </p:nvSpPr>
        <p:spPr>
          <a:xfrm>
            <a:off x="1331641" y="0"/>
            <a:ext cx="6480720" cy="188640"/>
          </a:xfrm>
        </p:spPr>
        <p:txBody>
          <a:bodyPr anchor="ctr"/>
          <a:lstStyle>
            <a:lvl1pPr marL="0" indent="0" algn="ctr">
              <a:buNone/>
              <a:defRPr sz="1400" baseline="0">
                <a:solidFill>
                  <a:srgbClr val="575A5D"/>
                </a:solidFill>
              </a:defRPr>
            </a:lvl1pPr>
          </a:lstStyle>
          <a:p>
            <a:pPr lvl="0"/>
            <a:r>
              <a:rPr lang="lb-LU" dirty="0"/>
              <a:t>Titre principal</a:t>
            </a:r>
          </a:p>
        </p:txBody>
      </p:sp>
      <p:sp>
        <p:nvSpPr>
          <p:cNvPr id="5" name="Content Placeholder 4"/>
          <p:cNvSpPr>
            <a:spLocks noGrp="1"/>
          </p:cNvSpPr>
          <p:nvPr>
            <p:ph sz="quarter" idx="19" hasCustomPrompt="1"/>
          </p:nvPr>
        </p:nvSpPr>
        <p:spPr>
          <a:xfrm>
            <a:off x="1331640" y="6624736"/>
            <a:ext cx="6480720" cy="188640"/>
          </a:xfrm>
        </p:spPr>
        <p:txBody>
          <a:bodyPr anchor="ctr"/>
          <a:lstStyle>
            <a:lvl1pPr marL="0" indent="0" algn="ctr">
              <a:buNone/>
              <a:defRPr sz="1400" baseline="0">
                <a:solidFill>
                  <a:srgbClr val="575A5D"/>
                </a:solidFill>
              </a:defRPr>
            </a:lvl1pPr>
          </a:lstStyle>
          <a:p>
            <a:pPr lvl="0"/>
            <a:r>
              <a:rPr lang="lb-LU" dirty="0"/>
              <a:t>Date et lieu</a:t>
            </a:r>
          </a:p>
        </p:txBody>
      </p:sp>
      <p:sp>
        <p:nvSpPr>
          <p:cNvPr id="6" name="Slide Number Placeholder 5"/>
          <p:cNvSpPr>
            <a:spLocks noGrp="1"/>
          </p:cNvSpPr>
          <p:nvPr>
            <p:ph type="sldNum" sz="quarter" idx="17"/>
          </p:nvPr>
        </p:nvSpPr>
        <p:spPr>
          <a:xfrm>
            <a:off x="8559179" y="6624736"/>
            <a:ext cx="477317" cy="260648"/>
          </a:xfrm>
          <a:prstGeom prst="rect">
            <a:avLst/>
          </a:prstGeom>
        </p:spPr>
        <p:txBody>
          <a:bodyPr anchor="ctr"/>
          <a:lstStyle>
            <a:lvl1pPr algn="ctr">
              <a:defRPr sz="1200">
                <a:solidFill>
                  <a:schemeClr val="bg1"/>
                </a:solidFill>
                <a:latin typeface="+mj-lt"/>
              </a:defRPr>
            </a:lvl1pPr>
          </a:lstStyle>
          <a:p>
            <a:fld id="{9FE6881F-D5B9-4DFD-8C2A-4F849EA79D44}" type="slidenum">
              <a:rPr lang="fr-FR" smtClean="0"/>
              <a:pPr/>
              <a:t>‹#›</a:t>
            </a:fld>
            <a:endParaRPr lang="fr-FR" dirty="0"/>
          </a:p>
        </p:txBody>
      </p:sp>
    </p:spTree>
    <p:extLst>
      <p:ext uri="{BB962C8B-B14F-4D97-AF65-F5344CB8AC3E}">
        <p14:creationId xmlns:p14="http://schemas.microsoft.com/office/powerpoint/2010/main" val="37218290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mage avec descri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p:spPr>
        <p:txBody>
          <a:bodyPr anchor="b"/>
          <a:lstStyle>
            <a:lvl1pPr algn="l">
              <a:defRPr sz="2000" b="1"/>
            </a:lvl1pPr>
          </a:lstStyle>
          <a:p>
            <a:r>
              <a:rPr lang="en-US" dirty="0" err="1"/>
              <a:t>Titre</a:t>
            </a:r>
            <a:r>
              <a:rPr lang="en-US" dirty="0"/>
              <a:t> de </a:t>
            </a:r>
            <a:r>
              <a:rPr lang="en-US" dirty="0" err="1"/>
              <a:t>l’image</a:t>
            </a:r>
            <a:endParaRPr lang="fr-LU" dirty="0"/>
          </a:p>
        </p:txBody>
      </p:sp>
      <p:sp>
        <p:nvSpPr>
          <p:cNvPr id="3" name="Picture Placeholder 2"/>
          <p:cNvSpPr>
            <a:spLocks noGrp="1"/>
          </p:cNvSpPr>
          <p:nvPr>
            <p:ph type="pic" idx="1" hasCustomPrompt="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Image</a:t>
            </a:r>
            <a:endParaRPr lang="fr-LU" dirty="0"/>
          </a:p>
        </p:txBody>
      </p:sp>
      <p:sp>
        <p:nvSpPr>
          <p:cNvPr id="4" name="Text Placeholder 3"/>
          <p:cNvSpPr>
            <a:spLocks noGrp="1"/>
          </p:cNvSpPr>
          <p:nvPr>
            <p:ph type="body" sz="half" idx="2" hasCustomPrompt="1"/>
          </p:nvPr>
        </p:nvSpPr>
        <p:spPr>
          <a:xfrm>
            <a:off x="1792288" y="5367338"/>
            <a:ext cx="5486400" cy="804862"/>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Description</a:t>
            </a:r>
          </a:p>
        </p:txBody>
      </p:sp>
      <p:sp>
        <p:nvSpPr>
          <p:cNvPr id="6" name="Content Placeholder 4"/>
          <p:cNvSpPr>
            <a:spLocks noGrp="1"/>
          </p:cNvSpPr>
          <p:nvPr>
            <p:ph sz="quarter" idx="18" hasCustomPrompt="1"/>
          </p:nvPr>
        </p:nvSpPr>
        <p:spPr>
          <a:xfrm>
            <a:off x="1331641" y="0"/>
            <a:ext cx="6480720" cy="188640"/>
          </a:xfrm>
        </p:spPr>
        <p:txBody>
          <a:bodyPr anchor="ctr"/>
          <a:lstStyle>
            <a:lvl1pPr marL="0" indent="0" algn="ctr">
              <a:buNone/>
              <a:defRPr sz="1400" baseline="0">
                <a:solidFill>
                  <a:srgbClr val="575A5D"/>
                </a:solidFill>
              </a:defRPr>
            </a:lvl1pPr>
          </a:lstStyle>
          <a:p>
            <a:pPr lvl="0"/>
            <a:r>
              <a:rPr lang="lb-LU" dirty="0"/>
              <a:t>Titre principal</a:t>
            </a:r>
          </a:p>
        </p:txBody>
      </p:sp>
      <p:sp>
        <p:nvSpPr>
          <p:cNvPr id="8" name="Content Placeholder 4"/>
          <p:cNvSpPr>
            <a:spLocks noGrp="1"/>
          </p:cNvSpPr>
          <p:nvPr>
            <p:ph sz="quarter" idx="19" hasCustomPrompt="1"/>
          </p:nvPr>
        </p:nvSpPr>
        <p:spPr>
          <a:xfrm>
            <a:off x="1331640" y="6624736"/>
            <a:ext cx="6480720" cy="188640"/>
          </a:xfrm>
        </p:spPr>
        <p:txBody>
          <a:bodyPr anchor="ctr"/>
          <a:lstStyle>
            <a:lvl1pPr marL="0" indent="0" algn="ctr">
              <a:buNone/>
              <a:defRPr sz="1400" baseline="0">
                <a:solidFill>
                  <a:srgbClr val="575A5D"/>
                </a:solidFill>
              </a:defRPr>
            </a:lvl1pPr>
          </a:lstStyle>
          <a:p>
            <a:pPr lvl="0"/>
            <a:r>
              <a:rPr lang="lb-LU" dirty="0"/>
              <a:t>Date et lieu</a:t>
            </a:r>
          </a:p>
        </p:txBody>
      </p:sp>
      <p:sp>
        <p:nvSpPr>
          <p:cNvPr id="9" name="Slide Number Placeholder 5"/>
          <p:cNvSpPr>
            <a:spLocks noGrp="1"/>
          </p:cNvSpPr>
          <p:nvPr>
            <p:ph type="sldNum" sz="quarter" idx="17"/>
          </p:nvPr>
        </p:nvSpPr>
        <p:spPr>
          <a:xfrm>
            <a:off x="8559179" y="6624736"/>
            <a:ext cx="477317" cy="260648"/>
          </a:xfrm>
          <a:prstGeom prst="rect">
            <a:avLst/>
          </a:prstGeom>
        </p:spPr>
        <p:txBody>
          <a:bodyPr anchor="ctr"/>
          <a:lstStyle>
            <a:lvl1pPr algn="ctr">
              <a:defRPr sz="1200">
                <a:solidFill>
                  <a:schemeClr val="bg1"/>
                </a:solidFill>
                <a:latin typeface="+mj-lt"/>
              </a:defRPr>
            </a:lvl1pPr>
          </a:lstStyle>
          <a:p>
            <a:fld id="{9FE6881F-D5B9-4DFD-8C2A-4F849EA79D44}" type="slidenum">
              <a:rPr lang="fr-FR" smtClean="0"/>
              <a:pPr/>
              <a:t>‹#›</a:t>
            </a:fld>
            <a:endParaRPr lang="fr-FR" dirty="0"/>
          </a:p>
        </p:txBody>
      </p:sp>
    </p:spTree>
    <p:extLst>
      <p:ext uri="{BB962C8B-B14F-4D97-AF65-F5344CB8AC3E}">
        <p14:creationId xmlns:p14="http://schemas.microsoft.com/office/powerpoint/2010/main" val="13726480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3568" y="332656"/>
            <a:ext cx="7772400" cy="1470025"/>
          </a:xfrm>
        </p:spPr>
        <p:txBody>
          <a:bodyPr/>
          <a:lstStyle>
            <a:lvl1pPr>
              <a:defRPr/>
            </a:lvl1pPr>
          </a:lstStyle>
          <a:p>
            <a:r>
              <a:rPr lang="en-US" dirty="0" err="1"/>
              <a:t>Titre</a:t>
            </a:r>
            <a:r>
              <a:rPr lang="en-US" dirty="0"/>
              <a:t> principal</a:t>
            </a:r>
            <a:endParaRPr lang="fr-LU" dirty="0"/>
          </a:p>
        </p:txBody>
      </p:sp>
      <p:sp>
        <p:nvSpPr>
          <p:cNvPr id="3" name="Subtitle 2"/>
          <p:cNvSpPr>
            <a:spLocks noGrp="1"/>
          </p:cNvSpPr>
          <p:nvPr>
            <p:ph type="subTitle" idx="1" hasCustomPrompt="1"/>
          </p:nvPr>
        </p:nvSpPr>
        <p:spPr>
          <a:xfrm>
            <a:off x="1403648" y="1988840"/>
            <a:ext cx="6400800" cy="1296144"/>
          </a:xfrm>
        </p:spPr>
        <p:txBody>
          <a:bodyPr/>
          <a:lstStyle>
            <a:lvl1pPr marL="0" indent="0" algn="ctr">
              <a:buNone/>
              <a:defRPr i="1">
                <a:solidFill>
                  <a:srgbClr val="434343"/>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Sous-</a:t>
            </a:r>
            <a:r>
              <a:rPr lang="en-US" dirty="0" err="1"/>
              <a:t>titre</a:t>
            </a:r>
            <a:endParaRPr lang="fr-LU" dirty="0"/>
          </a:p>
        </p:txBody>
      </p:sp>
      <p:sp>
        <p:nvSpPr>
          <p:cNvPr id="9" name="Text Placeholder 8"/>
          <p:cNvSpPr>
            <a:spLocks noGrp="1"/>
          </p:cNvSpPr>
          <p:nvPr>
            <p:ph type="body" sz="quarter" idx="10" hasCustomPrompt="1"/>
          </p:nvPr>
        </p:nvSpPr>
        <p:spPr>
          <a:xfrm>
            <a:off x="683568" y="5589240"/>
            <a:ext cx="3600400" cy="360040"/>
          </a:xfrm>
        </p:spPr>
        <p:txBody>
          <a:bodyPr/>
          <a:lstStyle>
            <a:lvl1pPr marL="0" indent="0">
              <a:buNone/>
              <a:defRPr sz="1600"/>
            </a:lvl1pPr>
            <a:lvl2pPr>
              <a:defRPr sz="1600"/>
            </a:lvl2pPr>
            <a:lvl3pPr>
              <a:defRPr sz="1600"/>
            </a:lvl3pPr>
            <a:lvl4pPr>
              <a:defRPr sz="1600"/>
            </a:lvl4pPr>
            <a:lvl5pPr>
              <a:defRPr sz="1600"/>
            </a:lvl5pPr>
          </a:lstStyle>
          <a:p>
            <a:pPr lvl="0"/>
            <a:r>
              <a:rPr lang="lb-LU" dirty="0"/>
              <a:t>Lieu</a:t>
            </a:r>
          </a:p>
        </p:txBody>
      </p:sp>
      <p:sp>
        <p:nvSpPr>
          <p:cNvPr id="10" name="Text Placeholder 8"/>
          <p:cNvSpPr>
            <a:spLocks noGrp="1"/>
          </p:cNvSpPr>
          <p:nvPr>
            <p:ph type="body" sz="quarter" idx="11" hasCustomPrompt="1"/>
          </p:nvPr>
        </p:nvSpPr>
        <p:spPr>
          <a:xfrm>
            <a:off x="5076056" y="5589240"/>
            <a:ext cx="3384376" cy="360040"/>
          </a:xfrm>
        </p:spPr>
        <p:txBody>
          <a:bodyPr/>
          <a:lstStyle>
            <a:lvl1pPr marL="0" indent="0" algn="r">
              <a:buNone/>
              <a:defRPr sz="1600"/>
            </a:lvl1pPr>
            <a:lvl2pPr>
              <a:defRPr sz="1600"/>
            </a:lvl2pPr>
            <a:lvl3pPr>
              <a:defRPr sz="1600"/>
            </a:lvl3pPr>
            <a:lvl4pPr>
              <a:defRPr sz="1600"/>
            </a:lvl4pPr>
            <a:lvl5pPr>
              <a:defRPr sz="1600"/>
            </a:lvl5pPr>
          </a:lstStyle>
          <a:p>
            <a:pPr lvl="0"/>
            <a:r>
              <a:rPr lang="lb-LU" dirty="0"/>
              <a:t>Nom</a:t>
            </a:r>
          </a:p>
        </p:txBody>
      </p:sp>
      <p:sp>
        <p:nvSpPr>
          <p:cNvPr id="11" name="Text Placeholder 8"/>
          <p:cNvSpPr>
            <a:spLocks noGrp="1"/>
          </p:cNvSpPr>
          <p:nvPr>
            <p:ph type="body" sz="quarter" idx="12" hasCustomPrompt="1"/>
          </p:nvPr>
        </p:nvSpPr>
        <p:spPr>
          <a:xfrm>
            <a:off x="683568" y="5949280"/>
            <a:ext cx="3600400" cy="360040"/>
          </a:xfrm>
        </p:spPr>
        <p:txBody>
          <a:bodyPr/>
          <a:lstStyle>
            <a:lvl1pPr marL="0" indent="0">
              <a:buNone/>
              <a:defRPr sz="1600"/>
            </a:lvl1pPr>
            <a:lvl2pPr>
              <a:defRPr sz="1600"/>
            </a:lvl2pPr>
            <a:lvl3pPr>
              <a:defRPr sz="1600"/>
            </a:lvl3pPr>
            <a:lvl4pPr>
              <a:defRPr sz="1600"/>
            </a:lvl4pPr>
            <a:lvl5pPr>
              <a:defRPr sz="1600"/>
            </a:lvl5pPr>
          </a:lstStyle>
          <a:p>
            <a:pPr lvl="0"/>
            <a:r>
              <a:rPr lang="lb-LU" dirty="0"/>
              <a:t>Date</a:t>
            </a:r>
          </a:p>
        </p:txBody>
      </p:sp>
      <p:sp>
        <p:nvSpPr>
          <p:cNvPr id="12" name="Text Placeholder 8"/>
          <p:cNvSpPr>
            <a:spLocks noGrp="1"/>
          </p:cNvSpPr>
          <p:nvPr>
            <p:ph type="body" sz="quarter" idx="13" hasCustomPrompt="1"/>
          </p:nvPr>
        </p:nvSpPr>
        <p:spPr>
          <a:xfrm>
            <a:off x="5076056" y="5949280"/>
            <a:ext cx="3384376" cy="360040"/>
          </a:xfrm>
        </p:spPr>
        <p:txBody>
          <a:bodyPr/>
          <a:lstStyle>
            <a:lvl1pPr marL="0" indent="0" algn="r">
              <a:buNone/>
              <a:defRPr sz="1600"/>
            </a:lvl1pPr>
            <a:lvl2pPr>
              <a:defRPr sz="1600"/>
            </a:lvl2pPr>
            <a:lvl3pPr>
              <a:defRPr sz="1600"/>
            </a:lvl3pPr>
            <a:lvl4pPr>
              <a:defRPr sz="1600"/>
            </a:lvl4pPr>
            <a:lvl5pPr>
              <a:defRPr sz="1600"/>
            </a:lvl5pPr>
          </a:lstStyle>
          <a:p>
            <a:pPr lvl="0"/>
            <a:r>
              <a:rPr lang="lb-LU" dirty="0"/>
              <a:t>Fonction</a:t>
            </a:r>
          </a:p>
        </p:txBody>
      </p:sp>
      <p:sp>
        <p:nvSpPr>
          <p:cNvPr id="14" name="Picture Placeholder 13"/>
          <p:cNvSpPr>
            <a:spLocks noGrp="1"/>
          </p:cNvSpPr>
          <p:nvPr>
            <p:ph type="pic" sz="quarter" idx="14" hasCustomPrompt="1"/>
          </p:nvPr>
        </p:nvSpPr>
        <p:spPr>
          <a:xfrm>
            <a:off x="684213" y="4082446"/>
            <a:ext cx="1655539" cy="1291242"/>
          </a:xfrm>
        </p:spPr>
        <p:txBody>
          <a:bodyPr/>
          <a:lstStyle>
            <a:lvl1pPr marL="0" indent="0">
              <a:buNone/>
              <a:defRPr sz="1600" baseline="0">
                <a:latin typeface="+mj-lt"/>
              </a:defRPr>
            </a:lvl1pPr>
          </a:lstStyle>
          <a:p>
            <a:r>
              <a:rPr lang="lb-LU" dirty="0"/>
              <a:t>Logo du partenaire, de l’événement, de la conférence, etc.</a:t>
            </a:r>
          </a:p>
        </p:txBody>
      </p:sp>
      <p:sp>
        <p:nvSpPr>
          <p:cNvPr id="13" name="TextBox 12"/>
          <p:cNvSpPr txBox="1"/>
          <p:nvPr userDrawn="1"/>
        </p:nvSpPr>
        <p:spPr>
          <a:xfrm>
            <a:off x="2555776" y="5157192"/>
            <a:ext cx="4392488" cy="769441"/>
          </a:xfrm>
          <a:prstGeom prst="rect">
            <a:avLst/>
          </a:prstGeom>
          <a:noFill/>
        </p:spPr>
        <p:txBody>
          <a:bodyPr wrap="square" rtlCol="0">
            <a:spAutoFit/>
          </a:bodyPr>
          <a:lstStyle/>
          <a:p>
            <a:pPr algn="ctr"/>
            <a:r>
              <a:rPr lang="lb-LU" sz="4400" b="1" dirty="0">
                <a:solidFill>
                  <a:srgbClr val="E41B1B"/>
                </a:solidFill>
                <a:latin typeface="+mj-lt"/>
              </a:rPr>
              <a:t>Questions?</a:t>
            </a:r>
          </a:p>
        </p:txBody>
      </p:sp>
    </p:spTree>
    <p:extLst>
      <p:ext uri="{BB962C8B-B14F-4D97-AF65-F5344CB8AC3E}">
        <p14:creationId xmlns:p14="http://schemas.microsoft.com/office/powerpoint/2010/main" val="4225785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3" name="Content Placeholder 4"/>
          <p:cNvSpPr>
            <a:spLocks noGrp="1"/>
          </p:cNvSpPr>
          <p:nvPr>
            <p:ph sz="quarter" idx="18" hasCustomPrompt="1"/>
          </p:nvPr>
        </p:nvSpPr>
        <p:spPr>
          <a:xfrm>
            <a:off x="1331641" y="0"/>
            <a:ext cx="6480720" cy="188640"/>
          </a:xfrm>
        </p:spPr>
        <p:txBody>
          <a:bodyPr anchor="ctr"/>
          <a:lstStyle>
            <a:lvl1pPr marL="0" indent="0" algn="ctr">
              <a:buNone/>
              <a:defRPr sz="1400" baseline="0">
                <a:solidFill>
                  <a:srgbClr val="575A5D"/>
                </a:solidFill>
              </a:defRPr>
            </a:lvl1pPr>
          </a:lstStyle>
          <a:p>
            <a:pPr lvl="0"/>
            <a:r>
              <a:rPr lang="lb-LU" dirty="0" smtClean="0"/>
              <a:t>Titre principal</a:t>
            </a:r>
            <a:endParaRPr lang="lb-LU" dirty="0"/>
          </a:p>
        </p:txBody>
      </p:sp>
      <p:sp>
        <p:nvSpPr>
          <p:cNvPr id="5" name="Content Placeholder 4"/>
          <p:cNvSpPr>
            <a:spLocks noGrp="1"/>
          </p:cNvSpPr>
          <p:nvPr>
            <p:ph sz="quarter" idx="19" hasCustomPrompt="1"/>
          </p:nvPr>
        </p:nvSpPr>
        <p:spPr>
          <a:xfrm>
            <a:off x="1331640" y="6624736"/>
            <a:ext cx="6480720" cy="188640"/>
          </a:xfrm>
        </p:spPr>
        <p:txBody>
          <a:bodyPr anchor="ctr"/>
          <a:lstStyle>
            <a:lvl1pPr marL="0" indent="0" algn="ctr">
              <a:buNone/>
              <a:defRPr sz="1400" baseline="0">
                <a:solidFill>
                  <a:srgbClr val="575A5D"/>
                </a:solidFill>
              </a:defRPr>
            </a:lvl1pPr>
          </a:lstStyle>
          <a:p>
            <a:pPr lvl="0"/>
            <a:r>
              <a:rPr lang="lb-LU" dirty="0" smtClean="0"/>
              <a:t>Date et lieu</a:t>
            </a:r>
          </a:p>
        </p:txBody>
      </p:sp>
      <p:sp>
        <p:nvSpPr>
          <p:cNvPr id="6" name="Slide Number Placeholder 5"/>
          <p:cNvSpPr>
            <a:spLocks noGrp="1"/>
          </p:cNvSpPr>
          <p:nvPr>
            <p:ph type="sldNum" sz="quarter" idx="17"/>
          </p:nvPr>
        </p:nvSpPr>
        <p:spPr>
          <a:xfrm>
            <a:off x="8559179" y="6624736"/>
            <a:ext cx="477317" cy="260648"/>
          </a:xfrm>
          <a:prstGeom prst="rect">
            <a:avLst/>
          </a:prstGeom>
        </p:spPr>
        <p:txBody>
          <a:bodyPr anchor="ctr"/>
          <a:lstStyle>
            <a:lvl1pPr algn="ctr">
              <a:defRPr sz="1200">
                <a:solidFill>
                  <a:schemeClr val="bg1"/>
                </a:solidFill>
                <a:latin typeface="+mj-lt"/>
              </a:defRPr>
            </a:lvl1pPr>
          </a:lstStyle>
          <a:p>
            <a:fld id="{9FE6881F-D5B9-4DFD-8C2A-4F849EA79D44}" type="slidenum">
              <a:rPr lang="fr-FR" smtClean="0"/>
              <a:pPr/>
              <a:t>‹#›</a:t>
            </a:fld>
            <a:endParaRPr lang="fr-FR"/>
          </a:p>
        </p:txBody>
      </p: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86632" y="1700808"/>
            <a:ext cx="2170736" cy="2017971"/>
          </a:xfrm>
          <a:prstGeom prst="rect">
            <a:avLst/>
          </a:prstGeom>
        </p:spPr>
      </p:pic>
      <p:sp>
        <p:nvSpPr>
          <p:cNvPr id="9" name="TextBox 8"/>
          <p:cNvSpPr txBox="1"/>
          <p:nvPr userDrawn="1"/>
        </p:nvSpPr>
        <p:spPr>
          <a:xfrm>
            <a:off x="887337" y="620688"/>
            <a:ext cx="7369325" cy="461665"/>
          </a:xfrm>
          <a:prstGeom prst="rect">
            <a:avLst/>
          </a:prstGeom>
          <a:noFill/>
        </p:spPr>
        <p:txBody>
          <a:bodyPr wrap="none" rtlCol="0">
            <a:spAutoFit/>
          </a:bodyPr>
          <a:lstStyle/>
          <a:p>
            <a:r>
              <a:rPr lang="lb-LU" sz="2400" b="1" dirty="0">
                <a:solidFill>
                  <a:srgbClr val="00476B"/>
                </a:solidFill>
                <a:latin typeface="TradeGothic" pitchFamily="34" charset="0"/>
              </a:rPr>
              <a:t>Commission nationale pour la protection des données</a:t>
            </a:r>
            <a:endParaRPr lang="lb-LU" dirty="0"/>
          </a:p>
        </p:txBody>
      </p:sp>
      <p:sp>
        <p:nvSpPr>
          <p:cNvPr id="10" name="TextBox 9"/>
          <p:cNvSpPr txBox="1"/>
          <p:nvPr userDrawn="1"/>
        </p:nvSpPr>
        <p:spPr>
          <a:xfrm>
            <a:off x="2273228" y="4005064"/>
            <a:ext cx="4597541" cy="2308324"/>
          </a:xfrm>
          <a:prstGeom prst="rect">
            <a:avLst/>
          </a:prstGeom>
          <a:noFill/>
        </p:spPr>
        <p:txBody>
          <a:bodyPr wrap="none" rtlCol="0">
            <a:spAutoFit/>
          </a:bodyPr>
          <a:lstStyle/>
          <a:p>
            <a:pPr algn="ctr"/>
            <a:r>
              <a:rPr lang="lb-LU" sz="2400" dirty="0">
                <a:solidFill>
                  <a:srgbClr val="575A5D"/>
                </a:solidFill>
                <a:latin typeface="TradeGothic" pitchFamily="34" charset="0"/>
              </a:rPr>
              <a:t>1, avenue du Rock’n’Roll</a:t>
            </a:r>
          </a:p>
          <a:p>
            <a:pPr algn="ctr"/>
            <a:r>
              <a:rPr lang="lb-LU" sz="2400" dirty="0">
                <a:solidFill>
                  <a:srgbClr val="575A5D"/>
                </a:solidFill>
                <a:latin typeface="TradeGothic" pitchFamily="34" charset="0"/>
              </a:rPr>
              <a:t>L-4361 Esch-sur-Alzette (Belval)</a:t>
            </a:r>
          </a:p>
          <a:p>
            <a:pPr algn="ctr"/>
            <a:r>
              <a:rPr lang="lb-LU" sz="2400" dirty="0">
                <a:solidFill>
                  <a:srgbClr val="575A5D"/>
                </a:solidFill>
                <a:latin typeface="TradeGothic" pitchFamily="34" charset="0"/>
              </a:rPr>
              <a:t>261060-1</a:t>
            </a:r>
          </a:p>
          <a:p>
            <a:pPr algn="ctr"/>
            <a:r>
              <a:rPr lang="lb-LU" sz="2400" dirty="0">
                <a:solidFill>
                  <a:srgbClr val="575A5D"/>
                </a:solidFill>
                <a:latin typeface="TradeGothic" pitchFamily="34" charset="0"/>
              </a:rPr>
              <a:t>www.cnpd.lu</a:t>
            </a:r>
          </a:p>
          <a:p>
            <a:pPr algn="ctr"/>
            <a:r>
              <a:rPr lang="lb-LU" sz="2400" dirty="0">
                <a:solidFill>
                  <a:srgbClr val="575A5D"/>
                </a:solidFill>
                <a:latin typeface="TradeGothic" pitchFamily="34" charset="0"/>
              </a:rPr>
              <a:t>info@cnpd.lu</a:t>
            </a:r>
          </a:p>
          <a:p>
            <a:endParaRPr lang="lb-LU" dirty="0"/>
          </a:p>
        </p:txBody>
      </p:sp>
    </p:spTree>
    <p:extLst>
      <p:ext uri="{BB962C8B-B14F-4D97-AF65-F5344CB8AC3E}">
        <p14:creationId xmlns:p14="http://schemas.microsoft.com/office/powerpoint/2010/main" val="1878280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re principal (Premi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3568" y="332656"/>
            <a:ext cx="7772400" cy="1470025"/>
          </a:xfrm>
        </p:spPr>
        <p:txBody>
          <a:bodyPr/>
          <a:lstStyle>
            <a:lvl1pPr>
              <a:defRPr/>
            </a:lvl1pPr>
          </a:lstStyle>
          <a:p>
            <a:r>
              <a:rPr lang="en-US" dirty="0" err="1"/>
              <a:t>Titre</a:t>
            </a:r>
            <a:r>
              <a:rPr lang="en-US" dirty="0"/>
              <a:t> principal</a:t>
            </a:r>
            <a:endParaRPr lang="fr-LU" dirty="0"/>
          </a:p>
        </p:txBody>
      </p:sp>
      <p:sp>
        <p:nvSpPr>
          <p:cNvPr id="3" name="Subtitle 2"/>
          <p:cNvSpPr>
            <a:spLocks noGrp="1"/>
          </p:cNvSpPr>
          <p:nvPr>
            <p:ph type="subTitle" idx="1" hasCustomPrompt="1"/>
          </p:nvPr>
        </p:nvSpPr>
        <p:spPr>
          <a:xfrm>
            <a:off x="1403648" y="1988840"/>
            <a:ext cx="6400800" cy="1296144"/>
          </a:xfrm>
        </p:spPr>
        <p:txBody>
          <a:bodyPr/>
          <a:lstStyle>
            <a:lvl1pPr marL="0" indent="0" algn="ctr">
              <a:buNone/>
              <a:defRPr i="1">
                <a:solidFill>
                  <a:srgbClr val="434343"/>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Sous-</a:t>
            </a:r>
            <a:r>
              <a:rPr lang="en-US" dirty="0" err="1"/>
              <a:t>titre</a:t>
            </a:r>
            <a:endParaRPr lang="fr-LU" dirty="0"/>
          </a:p>
        </p:txBody>
      </p:sp>
    </p:spTree>
    <p:extLst>
      <p:ext uri="{BB962C8B-B14F-4D97-AF65-F5344CB8AC3E}">
        <p14:creationId xmlns:p14="http://schemas.microsoft.com/office/powerpoint/2010/main" val="2157728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vec descri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p:spPr>
        <p:txBody>
          <a:bodyPr anchor="b"/>
          <a:lstStyle>
            <a:lvl1pPr algn="l">
              <a:defRPr sz="2000" b="1"/>
            </a:lvl1pPr>
          </a:lstStyle>
          <a:p>
            <a:r>
              <a:rPr lang="en-US" dirty="0" err="1" smtClean="0"/>
              <a:t>Titre</a:t>
            </a:r>
            <a:r>
              <a:rPr lang="en-US" dirty="0" smtClean="0"/>
              <a:t> de </a:t>
            </a:r>
            <a:r>
              <a:rPr lang="en-US" dirty="0" err="1" smtClean="0"/>
              <a:t>l’image</a:t>
            </a:r>
            <a:endParaRPr lang="fr-LU" dirty="0"/>
          </a:p>
        </p:txBody>
      </p:sp>
      <p:sp>
        <p:nvSpPr>
          <p:cNvPr id="3" name="Picture Placeholder 2"/>
          <p:cNvSpPr>
            <a:spLocks noGrp="1"/>
          </p:cNvSpPr>
          <p:nvPr>
            <p:ph type="pic" idx="1" hasCustomPrompt="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a:t>
            </a:r>
            <a:endParaRPr lang="fr-LU" dirty="0"/>
          </a:p>
        </p:txBody>
      </p:sp>
      <p:sp>
        <p:nvSpPr>
          <p:cNvPr id="4" name="Text Placeholder 3"/>
          <p:cNvSpPr>
            <a:spLocks noGrp="1"/>
          </p:cNvSpPr>
          <p:nvPr>
            <p:ph type="body" sz="half" idx="2" hasCustomPrompt="1"/>
          </p:nvPr>
        </p:nvSpPr>
        <p:spPr>
          <a:xfrm>
            <a:off x="1792288" y="5367338"/>
            <a:ext cx="5486400" cy="804862"/>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Description</a:t>
            </a:r>
          </a:p>
        </p:txBody>
      </p:sp>
      <p:sp>
        <p:nvSpPr>
          <p:cNvPr id="6" name="Content Placeholder 4"/>
          <p:cNvSpPr>
            <a:spLocks noGrp="1"/>
          </p:cNvSpPr>
          <p:nvPr>
            <p:ph sz="quarter" idx="18" hasCustomPrompt="1"/>
          </p:nvPr>
        </p:nvSpPr>
        <p:spPr>
          <a:xfrm>
            <a:off x="1331641" y="0"/>
            <a:ext cx="6480720" cy="188640"/>
          </a:xfrm>
        </p:spPr>
        <p:txBody>
          <a:bodyPr anchor="ctr"/>
          <a:lstStyle>
            <a:lvl1pPr marL="0" indent="0" algn="ctr">
              <a:buNone/>
              <a:defRPr sz="1400" baseline="0">
                <a:solidFill>
                  <a:srgbClr val="575A5D"/>
                </a:solidFill>
              </a:defRPr>
            </a:lvl1pPr>
          </a:lstStyle>
          <a:p>
            <a:pPr lvl="0"/>
            <a:r>
              <a:rPr lang="lb-LU" dirty="0" smtClean="0"/>
              <a:t>Titre principal</a:t>
            </a:r>
            <a:endParaRPr lang="lb-LU" dirty="0"/>
          </a:p>
        </p:txBody>
      </p:sp>
      <p:sp>
        <p:nvSpPr>
          <p:cNvPr id="8" name="Content Placeholder 4"/>
          <p:cNvSpPr>
            <a:spLocks noGrp="1"/>
          </p:cNvSpPr>
          <p:nvPr>
            <p:ph sz="quarter" idx="19" hasCustomPrompt="1"/>
          </p:nvPr>
        </p:nvSpPr>
        <p:spPr>
          <a:xfrm>
            <a:off x="1331640" y="6624736"/>
            <a:ext cx="6480720" cy="188640"/>
          </a:xfrm>
        </p:spPr>
        <p:txBody>
          <a:bodyPr anchor="ctr"/>
          <a:lstStyle>
            <a:lvl1pPr marL="0" indent="0" algn="ctr">
              <a:buNone/>
              <a:defRPr sz="1400" baseline="0">
                <a:solidFill>
                  <a:srgbClr val="575A5D"/>
                </a:solidFill>
              </a:defRPr>
            </a:lvl1pPr>
          </a:lstStyle>
          <a:p>
            <a:pPr lvl="0"/>
            <a:r>
              <a:rPr lang="lb-LU" dirty="0" smtClean="0"/>
              <a:t>Date et lieu</a:t>
            </a:r>
          </a:p>
        </p:txBody>
      </p:sp>
      <p:sp>
        <p:nvSpPr>
          <p:cNvPr id="9" name="Slide Number Placeholder 5"/>
          <p:cNvSpPr>
            <a:spLocks noGrp="1"/>
          </p:cNvSpPr>
          <p:nvPr>
            <p:ph type="sldNum" sz="quarter" idx="17"/>
          </p:nvPr>
        </p:nvSpPr>
        <p:spPr>
          <a:xfrm>
            <a:off x="8559179" y="6624736"/>
            <a:ext cx="477317" cy="260648"/>
          </a:xfrm>
          <a:prstGeom prst="rect">
            <a:avLst/>
          </a:prstGeom>
        </p:spPr>
        <p:txBody>
          <a:bodyPr anchor="ctr"/>
          <a:lstStyle>
            <a:lvl1pPr algn="ctr">
              <a:defRPr sz="1200">
                <a:solidFill>
                  <a:schemeClr val="bg1"/>
                </a:solidFill>
                <a:latin typeface="+mj-lt"/>
              </a:defRPr>
            </a:lvl1pPr>
          </a:lstStyle>
          <a:p>
            <a:fld id="{9FE6881F-D5B9-4DFD-8C2A-4F849EA79D44}" type="slidenum">
              <a:rPr lang="fr-FR" smtClean="0"/>
              <a:pPr/>
              <a:t>‹#›</a:t>
            </a:fld>
            <a:endParaRPr lang="fr-F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3568" y="332656"/>
            <a:ext cx="7772400" cy="1470025"/>
          </a:xfrm>
        </p:spPr>
        <p:txBody>
          <a:bodyPr/>
          <a:lstStyle>
            <a:lvl1pPr>
              <a:defRPr/>
            </a:lvl1pPr>
          </a:lstStyle>
          <a:p>
            <a:r>
              <a:rPr lang="en-US" dirty="0" err="1" smtClean="0"/>
              <a:t>Titre</a:t>
            </a:r>
            <a:r>
              <a:rPr lang="en-US" dirty="0" smtClean="0"/>
              <a:t> principal</a:t>
            </a:r>
            <a:endParaRPr lang="fr-LU" dirty="0"/>
          </a:p>
        </p:txBody>
      </p:sp>
      <p:sp>
        <p:nvSpPr>
          <p:cNvPr id="3" name="Subtitle 2"/>
          <p:cNvSpPr>
            <a:spLocks noGrp="1"/>
          </p:cNvSpPr>
          <p:nvPr>
            <p:ph type="subTitle" idx="1" hasCustomPrompt="1"/>
          </p:nvPr>
        </p:nvSpPr>
        <p:spPr>
          <a:xfrm>
            <a:off x="1403648" y="1988840"/>
            <a:ext cx="6400800" cy="1296144"/>
          </a:xfrm>
        </p:spPr>
        <p:txBody>
          <a:bodyPr/>
          <a:lstStyle>
            <a:lvl1pPr marL="0" indent="0" algn="ctr">
              <a:buNone/>
              <a:defRPr i="1">
                <a:solidFill>
                  <a:srgbClr val="434343"/>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Sous-</a:t>
            </a:r>
            <a:r>
              <a:rPr lang="en-US" dirty="0" err="1" smtClean="0"/>
              <a:t>titre</a:t>
            </a:r>
            <a:endParaRPr lang="fr-LU" dirty="0"/>
          </a:p>
        </p:txBody>
      </p:sp>
      <p:sp>
        <p:nvSpPr>
          <p:cNvPr id="9" name="Text Placeholder 8"/>
          <p:cNvSpPr>
            <a:spLocks noGrp="1"/>
          </p:cNvSpPr>
          <p:nvPr>
            <p:ph type="body" sz="quarter" idx="10" hasCustomPrompt="1"/>
          </p:nvPr>
        </p:nvSpPr>
        <p:spPr>
          <a:xfrm>
            <a:off x="683568" y="5589240"/>
            <a:ext cx="3600400" cy="360040"/>
          </a:xfrm>
        </p:spPr>
        <p:txBody>
          <a:bodyPr/>
          <a:lstStyle>
            <a:lvl1pPr marL="0" indent="0">
              <a:buNone/>
              <a:defRPr sz="1600"/>
            </a:lvl1pPr>
            <a:lvl2pPr>
              <a:defRPr sz="1600"/>
            </a:lvl2pPr>
            <a:lvl3pPr>
              <a:defRPr sz="1600"/>
            </a:lvl3pPr>
            <a:lvl4pPr>
              <a:defRPr sz="1600"/>
            </a:lvl4pPr>
            <a:lvl5pPr>
              <a:defRPr sz="1600"/>
            </a:lvl5pPr>
          </a:lstStyle>
          <a:p>
            <a:pPr lvl="0"/>
            <a:r>
              <a:rPr lang="lb-LU" dirty="0" smtClean="0"/>
              <a:t>Lieu</a:t>
            </a:r>
          </a:p>
        </p:txBody>
      </p:sp>
      <p:sp>
        <p:nvSpPr>
          <p:cNvPr id="10" name="Text Placeholder 8"/>
          <p:cNvSpPr>
            <a:spLocks noGrp="1"/>
          </p:cNvSpPr>
          <p:nvPr>
            <p:ph type="body" sz="quarter" idx="11" hasCustomPrompt="1"/>
          </p:nvPr>
        </p:nvSpPr>
        <p:spPr>
          <a:xfrm>
            <a:off x="5076056" y="5589240"/>
            <a:ext cx="3384376" cy="360040"/>
          </a:xfrm>
        </p:spPr>
        <p:txBody>
          <a:bodyPr/>
          <a:lstStyle>
            <a:lvl1pPr marL="0" indent="0" algn="r">
              <a:buNone/>
              <a:defRPr sz="1600"/>
            </a:lvl1pPr>
            <a:lvl2pPr>
              <a:defRPr sz="1600"/>
            </a:lvl2pPr>
            <a:lvl3pPr>
              <a:defRPr sz="1600"/>
            </a:lvl3pPr>
            <a:lvl4pPr>
              <a:defRPr sz="1600"/>
            </a:lvl4pPr>
            <a:lvl5pPr>
              <a:defRPr sz="1600"/>
            </a:lvl5pPr>
          </a:lstStyle>
          <a:p>
            <a:pPr lvl="0"/>
            <a:r>
              <a:rPr lang="lb-LU" dirty="0" smtClean="0"/>
              <a:t>Nom</a:t>
            </a:r>
          </a:p>
        </p:txBody>
      </p:sp>
      <p:sp>
        <p:nvSpPr>
          <p:cNvPr id="11" name="Text Placeholder 8"/>
          <p:cNvSpPr>
            <a:spLocks noGrp="1"/>
          </p:cNvSpPr>
          <p:nvPr>
            <p:ph type="body" sz="quarter" idx="12" hasCustomPrompt="1"/>
          </p:nvPr>
        </p:nvSpPr>
        <p:spPr>
          <a:xfrm>
            <a:off x="683568" y="5949280"/>
            <a:ext cx="3600400" cy="360040"/>
          </a:xfrm>
        </p:spPr>
        <p:txBody>
          <a:bodyPr/>
          <a:lstStyle>
            <a:lvl1pPr marL="0" indent="0">
              <a:buNone/>
              <a:defRPr sz="1600"/>
            </a:lvl1pPr>
            <a:lvl2pPr>
              <a:defRPr sz="1600"/>
            </a:lvl2pPr>
            <a:lvl3pPr>
              <a:defRPr sz="1600"/>
            </a:lvl3pPr>
            <a:lvl4pPr>
              <a:defRPr sz="1600"/>
            </a:lvl4pPr>
            <a:lvl5pPr>
              <a:defRPr sz="1600"/>
            </a:lvl5pPr>
          </a:lstStyle>
          <a:p>
            <a:pPr lvl="0"/>
            <a:r>
              <a:rPr lang="lb-LU" dirty="0" smtClean="0"/>
              <a:t>Date</a:t>
            </a:r>
          </a:p>
        </p:txBody>
      </p:sp>
      <p:sp>
        <p:nvSpPr>
          <p:cNvPr id="12" name="Text Placeholder 8"/>
          <p:cNvSpPr>
            <a:spLocks noGrp="1"/>
          </p:cNvSpPr>
          <p:nvPr>
            <p:ph type="body" sz="quarter" idx="13" hasCustomPrompt="1"/>
          </p:nvPr>
        </p:nvSpPr>
        <p:spPr>
          <a:xfrm>
            <a:off x="5076056" y="5949280"/>
            <a:ext cx="3384376" cy="360040"/>
          </a:xfrm>
        </p:spPr>
        <p:txBody>
          <a:bodyPr/>
          <a:lstStyle>
            <a:lvl1pPr marL="0" indent="0" algn="r">
              <a:buNone/>
              <a:defRPr sz="1600"/>
            </a:lvl1pPr>
            <a:lvl2pPr>
              <a:defRPr sz="1600"/>
            </a:lvl2pPr>
            <a:lvl3pPr>
              <a:defRPr sz="1600"/>
            </a:lvl3pPr>
            <a:lvl4pPr>
              <a:defRPr sz="1600"/>
            </a:lvl4pPr>
            <a:lvl5pPr>
              <a:defRPr sz="1600"/>
            </a:lvl5pPr>
          </a:lstStyle>
          <a:p>
            <a:pPr lvl="0"/>
            <a:r>
              <a:rPr lang="lb-LU" dirty="0" smtClean="0"/>
              <a:t>Fonction</a:t>
            </a:r>
          </a:p>
        </p:txBody>
      </p:sp>
      <p:sp>
        <p:nvSpPr>
          <p:cNvPr id="14" name="Picture Placeholder 13"/>
          <p:cNvSpPr>
            <a:spLocks noGrp="1"/>
          </p:cNvSpPr>
          <p:nvPr>
            <p:ph type="pic" sz="quarter" idx="14" hasCustomPrompt="1"/>
          </p:nvPr>
        </p:nvSpPr>
        <p:spPr>
          <a:xfrm>
            <a:off x="684213" y="4082446"/>
            <a:ext cx="1655539" cy="1291242"/>
          </a:xfrm>
        </p:spPr>
        <p:txBody>
          <a:bodyPr/>
          <a:lstStyle>
            <a:lvl1pPr marL="0" indent="0">
              <a:buNone/>
              <a:defRPr sz="1600" baseline="0">
                <a:latin typeface="+mj-lt"/>
              </a:defRPr>
            </a:lvl1pPr>
          </a:lstStyle>
          <a:p>
            <a:r>
              <a:rPr lang="lb-LU" dirty="0" smtClean="0"/>
              <a:t>Logo du partenaire, de l’événement, de la conférence, etc.</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20273" y="4082446"/>
            <a:ext cx="1440160" cy="1338810"/>
          </a:xfrm>
          <a:prstGeom prst="rect">
            <a:avLst/>
          </a:prstGeom>
        </p:spPr>
      </p:pic>
      <p:sp>
        <p:nvSpPr>
          <p:cNvPr id="13" name="TextBox 12"/>
          <p:cNvSpPr txBox="1"/>
          <p:nvPr userDrawn="1"/>
        </p:nvSpPr>
        <p:spPr>
          <a:xfrm>
            <a:off x="2555776" y="3697725"/>
            <a:ext cx="4392488" cy="769441"/>
          </a:xfrm>
          <a:prstGeom prst="rect">
            <a:avLst/>
          </a:prstGeom>
          <a:noFill/>
        </p:spPr>
        <p:txBody>
          <a:bodyPr wrap="square" rtlCol="0">
            <a:spAutoFit/>
          </a:bodyPr>
          <a:lstStyle/>
          <a:p>
            <a:pPr algn="ctr"/>
            <a:r>
              <a:rPr lang="lb-LU" sz="4400" b="1" dirty="0" smtClean="0">
                <a:solidFill>
                  <a:srgbClr val="E41B1B"/>
                </a:solidFill>
                <a:latin typeface="+mj-lt"/>
              </a:rPr>
              <a:t>Questions?</a:t>
            </a:r>
            <a:endParaRPr lang="lb-LU" sz="4400" b="1" dirty="0">
              <a:solidFill>
                <a:srgbClr val="E41B1B"/>
              </a:solidFill>
              <a:latin typeface="+mj-lt"/>
            </a:endParaRPr>
          </a:p>
        </p:txBody>
      </p:sp>
    </p:spTree>
    <p:extLst>
      <p:ext uri="{BB962C8B-B14F-4D97-AF65-F5344CB8AC3E}">
        <p14:creationId xmlns:p14="http://schemas.microsoft.com/office/powerpoint/2010/main" val="3795170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86632" y="1700808"/>
            <a:ext cx="2170736" cy="2017971"/>
          </a:xfrm>
          <a:prstGeom prst="rect">
            <a:avLst/>
          </a:prstGeom>
        </p:spPr>
      </p:pic>
      <p:sp>
        <p:nvSpPr>
          <p:cNvPr id="9" name="TextBox 8"/>
          <p:cNvSpPr txBox="1"/>
          <p:nvPr userDrawn="1"/>
        </p:nvSpPr>
        <p:spPr>
          <a:xfrm>
            <a:off x="251520" y="620688"/>
            <a:ext cx="8640959" cy="461665"/>
          </a:xfrm>
          <a:prstGeom prst="rect">
            <a:avLst/>
          </a:prstGeom>
          <a:noFill/>
        </p:spPr>
        <p:txBody>
          <a:bodyPr wrap="square" rtlCol="0">
            <a:spAutoFit/>
          </a:bodyPr>
          <a:lstStyle/>
          <a:p>
            <a:pPr algn="ctr"/>
            <a:r>
              <a:rPr lang="lb-LU" sz="2400" b="1" dirty="0" smtClean="0">
                <a:solidFill>
                  <a:srgbClr val="00476B"/>
                </a:solidFill>
                <a:latin typeface="TradeGothic" pitchFamily="34" charset="0"/>
              </a:rPr>
              <a:t>Commission nationale pour la protection des données</a:t>
            </a:r>
            <a:endParaRPr lang="lb-LU" dirty="0"/>
          </a:p>
        </p:txBody>
      </p:sp>
      <p:sp>
        <p:nvSpPr>
          <p:cNvPr id="10" name="TextBox 9"/>
          <p:cNvSpPr txBox="1"/>
          <p:nvPr userDrawn="1"/>
        </p:nvSpPr>
        <p:spPr>
          <a:xfrm>
            <a:off x="2273228" y="4005064"/>
            <a:ext cx="4597541" cy="2308324"/>
          </a:xfrm>
          <a:prstGeom prst="rect">
            <a:avLst/>
          </a:prstGeom>
          <a:noFill/>
        </p:spPr>
        <p:txBody>
          <a:bodyPr wrap="none" rtlCol="0">
            <a:spAutoFit/>
          </a:bodyPr>
          <a:lstStyle/>
          <a:p>
            <a:pPr algn="ctr"/>
            <a:r>
              <a:rPr lang="lb-LU" sz="2400" dirty="0" smtClean="0">
                <a:solidFill>
                  <a:srgbClr val="575A5D"/>
                </a:solidFill>
                <a:latin typeface="TradeGothic" pitchFamily="34" charset="0"/>
              </a:rPr>
              <a:t>1, avenue du Rock’n’Roll</a:t>
            </a:r>
          </a:p>
          <a:p>
            <a:pPr algn="ctr"/>
            <a:r>
              <a:rPr lang="lb-LU" sz="2400" dirty="0" smtClean="0">
                <a:solidFill>
                  <a:srgbClr val="575A5D"/>
                </a:solidFill>
                <a:latin typeface="TradeGothic" pitchFamily="34" charset="0"/>
              </a:rPr>
              <a:t>L-4361 Esch-sur-Alzette (Belval)</a:t>
            </a:r>
          </a:p>
          <a:p>
            <a:pPr algn="ctr"/>
            <a:r>
              <a:rPr lang="lb-LU" sz="2400" dirty="0" smtClean="0">
                <a:solidFill>
                  <a:srgbClr val="575A5D"/>
                </a:solidFill>
                <a:latin typeface="TradeGothic" pitchFamily="34" charset="0"/>
              </a:rPr>
              <a:t>261060-1</a:t>
            </a:r>
          </a:p>
          <a:p>
            <a:pPr algn="ctr"/>
            <a:r>
              <a:rPr lang="lb-LU" sz="2400" dirty="0" smtClean="0">
                <a:solidFill>
                  <a:srgbClr val="575A5D"/>
                </a:solidFill>
                <a:latin typeface="TradeGothic" pitchFamily="34" charset="0"/>
              </a:rPr>
              <a:t>www.cnpd.lu</a:t>
            </a:r>
          </a:p>
          <a:p>
            <a:pPr algn="ctr"/>
            <a:r>
              <a:rPr lang="lb-LU" sz="2400" dirty="0" smtClean="0">
                <a:solidFill>
                  <a:srgbClr val="575A5D"/>
                </a:solidFill>
                <a:latin typeface="TradeGothic" pitchFamily="34" charset="0"/>
              </a:rPr>
              <a:t>info@cnpd.lu</a:t>
            </a:r>
          </a:p>
          <a:p>
            <a:endParaRPr lang="lb-LU" dirty="0"/>
          </a:p>
        </p:txBody>
      </p:sp>
    </p:spTree>
    <p:extLst>
      <p:ext uri="{BB962C8B-B14F-4D97-AF65-F5344CB8AC3E}">
        <p14:creationId xmlns:p14="http://schemas.microsoft.com/office/powerpoint/2010/main" val="69672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principal (Premi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3568" y="332656"/>
            <a:ext cx="7772400" cy="1470025"/>
          </a:xfrm>
        </p:spPr>
        <p:txBody>
          <a:bodyPr/>
          <a:lstStyle>
            <a:lvl1pPr>
              <a:defRPr/>
            </a:lvl1pPr>
          </a:lstStyle>
          <a:p>
            <a:r>
              <a:rPr lang="en-US" dirty="0" err="1" smtClean="0"/>
              <a:t>Titre</a:t>
            </a:r>
            <a:r>
              <a:rPr lang="en-US" dirty="0" smtClean="0"/>
              <a:t> principal</a:t>
            </a:r>
            <a:endParaRPr lang="fr-LU" dirty="0"/>
          </a:p>
        </p:txBody>
      </p:sp>
      <p:sp>
        <p:nvSpPr>
          <p:cNvPr id="3" name="Subtitle 2"/>
          <p:cNvSpPr>
            <a:spLocks noGrp="1"/>
          </p:cNvSpPr>
          <p:nvPr>
            <p:ph type="subTitle" idx="1" hasCustomPrompt="1"/>
          </p:nvPr>
        </p:nvSpPr>
        <p:spPr>
          <a:xfrm>
            <a:off x="1403648" y="1988840"/>
            <a:ext cx="6400800" cy="1296144"/>
          </a:xfrm>
        </p:spPr>
        <p:txBody>
          <a:bodyPr/>
          <a:lstStyle>
            <a:lvl1pPr marL="0" indent="0" algn="ctr">
              <a:buNone/>
              <a:defRPr i="1">
                <a:solidFill>
                  <a:srgbClr val="434343"/>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Sous-</a:t>
            </a:r>
            <a:r>
              <a:rPr lang="en-US" dirty="0" err="1" smtClean="0"/>
              <a:t>titre</a:t>
            </a:r>
            <a:endParaRPr lang="fr-LU" dirty="0"/>
          </a:p>
        </p:txBody>
      </p:sp>
      <p:sp>
        <p:nvSpPr>
          <p:cNvPr id="9" name="Text Placeholder 8"/>
          <p:cNvSpPr>
            <a:spLocks noGrp="1"/>
          </p:cNvSpPr>
          <p:nvPr>
            <p:ph type="body" sz="quarter" idx="10" hasCustomPrompt="1"/>
          </p:nvPr>
        </p:nvSpPr>
        <p:spPr>
          <a:xfrm>
            <a:off x="683568" y="5589240"/>
            <a:ext cx="3456384" cy="360040"/>
          </a:xfrm>
        </p:spPr>
        <p:txBody>
          <a:bodyPr/>
          <a:lstStyle>
            <a:lvl1pPr marL="0" indent="0">
              <a:buNone/>
              <a:defRPr sz="1600"/>
            </a:lvl1pPr>
            <a:lvl2pPr>
              <a:defRPr sz="1600"/>
            </a:lvl2pPr>
            <a:lvl3pPr>
              <a:defRPr sz="1600"/>
            </a:lvl3pPr>
            <a:lvl4pPr>
              <a:defRPr sz="1600"/>
            </a:lvl4pPr>
            <a:lvl5pPr>
              <a:defRPr sz="1600"/>
            </a:lvl5pPr>
          </a:lstStyle>
          <a:p>
            <a:pPr lvl="0"/>
            <a:r>
              <a:rPr lang="lb-LU" dirty="0" smtClean="0"/>
              <a:t>Lieu</a:t>
            </a:r>
          </a:p>
        </p:txBody>
      </p:sp>
      <p:sp>
        <p:nvSpPr>
          <p:cNvPr id="10" name="Text Placeholder 8"/>
          <p:cNvSpPr>
            <a:spLocks noGrp="1"/>
          </p:cNvSpPr>
          <p:nvPr>
            <p:ph type="body" sz="quarter" idx="11" hasCustomPrompt="1"/>
          </p:nvPr>
        </p:nvSpPr>
        <p:spPr>
          <a:xfrm>
            <a:off x="5076056" y="5589240"/>
            <a:ext cx="3384376" cy="360040"/>
          </a:xfrm>
        </p:spPr>
        <p:txBody>
          <a:bodyPr/>
          <a:lstStyle>
            <a:lvl1pPr marL="0" indent="0" algn="r">
              <a:buNone/>
              <a:defRPr sz="1600"/>
            </a:lvl1pPr>
            <a:lvl2pPr>
              <a:defRPr sz="1600"/>
            </a:lvl2pPr>
            <a:lvl3pPr>
              <a:defRPr sz="1600"/>
            </a:lvl3pPr>
            <a:lvl4pPr>
              <a:defRPr sz="1600"/>
            </a:lvl4pPr>
            <a:lvl5pPr>
              <a:defRPr sz="1600"/>
            </a:lvl5pPr>
          </a:lstStyle>
          <a:p>
            <a:pPr lvl="0"/>
            <a:r>
              <a:rPr lang="lb-LU" dirty="0" smtClean="0"/>
              <a:t>Nom</a:t>
            </a:r>
          </a:p>
        </p:txBody>
      </p:sp>
      <p:sp>
        <p:nvSpPr>
          <p:cNvPr id="11" name="Text Placeholder 8"/>
          <p:cNvSpPr>
            <a:spLocks noGrp="1"/>
          </p:cNvSpPr>
          <p:nvPr>
            <p:ph type="body" sz="quarter" idx="12" hasCustomPrompt="1"/>
          </p:nvPr>
        </p:nvSpPr>
        <p:spPr>
          <a:xfrm>
            <a:off x="683568" y="5949280"/>
            <a:ext cx="3456384" cy="360040"/>
          </a:xfrm>
        </p:spPr>
        <p:txBody>
          <a:bodyPr/>
          <a:lstStyle>
            <a:lvl1pPr marL="0" indent="0">
              <a:buNone/>
              <a:defRPr sz="1600"/>
            </a:lvl1pPr>
            <a:lvl2pPr>
              <a:defRPr sz="1600"/>
            </a:lvl2pPr>
            <a:lvl3pPr>
              <a:defRPr sz="1600"/>
            </a:lvl3pPr>
            <a:lvl4pPr>
              <a:defRPr sz="1600"/>
            </a:lvl4pPr>
            <a:lvl5pPr>
              <a:defRPr sz="1600"/>
            </a:lvl5pPr>
          </a:lstStyle>
          <a:p>
            <a:pPr lvl="0"/>
            <a:r>
              <a:rPr lang="lb-LU" dirty="0" smtClean="0"/>
              <a:t>Date</a:t>
            </a:r>
          </a:p>
        </p:txBody>
      </p:sp>
      <p:sp>
        <p:nvSpPr>
          <p:cNvPr id="12" name="Text Placeholder 8"/>
          <p:cNvSpPr>
            <a:spLocks noGrp="1"/>
          </p:cNvSpPr>
          <p:nvPr>
            <p:ph type="body" sz="quarter" idx="13" hasCustomPrompt="1"/>
          </p:nvPr>
        </p:nvSpPr>
        <p:spPr>
          <a:xfrm>
            <a:off x="5076056" y="5949280"/>
            <a:ext cx="3384376" cy="360040"/>
          </a:xfrm>
        </p:spPr>
        <p:txBody>
          <a:bodyPr/>
          <a:lstStyle>
            <a:lvl1pPr marL="0" indent="0" algn="r">
              <a:buNone/>
              <a:defRPr sz="1600"/>
            </a:lvl1pPr>
            <a:lvl2pPr>
              <a:defRPr sz="1600"/>
            </a:lvl2pPr>
            <a:lvl3pPr>
              <a:defRPr sz="1600"/>
            </a:lvl3pPr>
            <a:lvl4pPr>
              <a:defRPr sz="1600"/>
            </a:lvl4pPr>
            <a:lvl5pPr>
              <a:defRPr sz="1600"/>
            </a:lvl5pPr>
          </a:lstStyle>
          <a:p>
            <a:pPr lvl="0"/>
            <a:r>
              <a:rPr lang="lb-LU" dirty="0" smtClean="0"/>
              <a:t>Fonction</a:t>
            </a:r>
          </a:p>
        </p:txBody>
      </p:sp>
      <p:sp>
        <p:nvSpPr>
          <p:cNvPr id="14" name="Picture Placeholder 13"/>
          <p:cNvSpPr>
            <a:spLocks noGrp="1"/>
          </p:cNvSpPr>
          <p:nvPr>
            <p:ph type="pic" sz="quarter" idx="14" hasCustomPrompt="1"/>
          </p:nvPr>
        </p:nvSpPr>
        <p:spPr>
          <a:xfrm>
            <a:off x="684213" y="4082446"/>
            <a:ext cx="1655539" cy="1291242"/>
          </a:xfrm>
        </p:spPr>
        <p:txBody>
          <a:bodyPr/>
          <a:lstStyle>
            <a:lvl1pPr marL="0" indent="0">
              <a:buNone/>
              <a:defRPr sz="1600" baseline="0">
                <a:latin typeface="+mj-lt"/>
              </a:defRPr>
            </a:lvl1pPr>
          </a:lstStyle>
          <a:p>
            <a:r>
              <a:rPr lang="lb-LU" dirty="0" smtClean="0"/>
              <a:t>Logo du partenaire, de l’événement, de la conférence, etc.</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20273" y="4082446"/>
            <a:ext cx="1440160" cy="1338810"/>
          </a:xfrm>
          <a:prstGeom prst="rect">
            <a:avLst/>
          </a:prstGeom>
        </p:spPr>
      </p:pic>
    </p:spTree>
    <p:extLst>
      <p:ext uri="{BB962C8B-B14F-4D97-AF65-F5344CB8AC3E}">
        <p14:creationId xmlns:p14="http://schemas.microsoft.com/office/powerpoint/2010/main" val="369435460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1.jpe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image" Target="../media/image1.jpeg"/><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1.jpeg"/><Relationship Id="rId5" Type="http://schemas.openxmlformats.org/officeDocument/2006/relationships/slideLayout" Target="../slideLayouts/slideLayout29.xml"/><Relationship Id="rId10" Type="http://schemas.openxmlformats.org/officeDocument/2006/relationships/theme" Target="../theme/theme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image" Target="../media/image1.jpeg"/><Relationship Id="rId5" Type="http://schemas.openxmlformats.org/officeDocument/2006/relationships/slideLayout" Target="../slideLayouts/slideLayout38.xml"/><Relationship Id="rId10" Type="http://schemas.openxmlformats.org/officeDocument/2006/relationships/theme" Target="../theme/theme5.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image" Target="../media/image1.jpeg"/><Relationship Id="rId5" Type="http://schemas.openxmlformats.org/officeDocument/2006/relationships/slideLayout" Target="../slideLayouts/slideLayout47.xml"/><Relationship Id="rId10" Type="http://schemas.openxmlformats.org/officeDocument/2006/relationships/theme" Target="../theme/theme6.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2781" name="Picture 13" descr="FOND-06"/>
          <p:cNvPicPr>
            <a:picLocks noChangeAspect="1" noChangeArrowheads="1"/>
          </p:cNvPicPr>
          <p:nvPr/>
        </p:nvPicPr>
        <p:blipFill>
          <a:blip r:embed="rId10" cstate="print"/>
          <a:srcRect/>
          <a:stretch>
            <a:fillRect/>
          </a:stretch>
        </p:blipFill>
        <p:spPr bwMode="auto">
          <a:xfrm>
            <a:off x="-19050" y="-27384"/>
            <a:ext cx="9182100" cy="6886576"/>
          </a:xfrm>
          <a:prstGeom prst="rect">
            <a:avLst/>
          </a:prstGeom>
          <a:noFill/>
        </p:spPr>
      </p:pic>
      <p:sp>
        <p:nvSpPr>
          <p:cNvPr id="32782" name="Rectangle 14"/>
          <p:cNvSpPr>
            <a:spLocks noGrp="1" noChangeArrowheads="1"/>
          </p:cNvSpPr>
          <p:nvPr>
            <p:ph type="title"/>
          </p:nvPr>
        </p:nvSpPr>
        <p:spPr bwMode="auto">
          <a:xfrm>
            <a:off x="323528" y="288925"/>
            <a:ext cx="8496944" cy="8358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err="1" smtClean="0"/>
              <a:t>Titre</a:t>
            </a:r>
            <a:r>
              <a:rPr lang="en-US" dirty="0" smtClean="0"/>
              <a:t> du slide</a:t>
            </a:r>
            <a:endParaRPr lang="fr-FR" dirty="0" smtClean="0"/>
          </a:p>
        </p:txBody>
      </p:sp>
      <p:sp>
        <p:nvSpPr>
          <p:cNvPr id="32783" name="Rectangle 15"/>
          <p:cNvSpPr>
            <a:spLocks noGrp="1" noChangeArrowheads="1"/>
          </p:cNvSpPr>
          <p:nvPr>
            <p:ph type="body" idx="1"/>
          </p:nvPr>
        </p:nvSpPr>
        <p:spPr bwMode="auto">
          <a:xfrm>
            <a:off x="323528" y="1196752"/>
            <a:ext cx="8496944" cy="53285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smtClean="0"/>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8" r:id="rId3"/>
    <p:sldLayoutId id="2147483720" r:id="rId4"/>
    <p:sldLayoutId id="2147483721" r:id="rId5"/>
    <p:sldLayoutId id="2147483723" r:id="rId6"/>
    <p:sldLayoutId id="2147483726" r:id="rId7"/>
    <p:sldLayoutId id="2147483727" r:id="rId8"/>
  </p:sldLayoutIdLst>
  <p:timing>
    <p:tnLst>
      <p:par>
        <p:cTn id="1" dur="indefinite" restart="never" nodeType="tmRoot"/>
      </p:par>
    </p:tnLst>
  </p:timing>
  <p:hf hdr="0"/>
  <p:txStyles>
    <p:titleStyle>
      <a:lvl1pPr algn="ctr" rtl="0" eaLnBrk="1" fontAlgn="base" hangingPunct="1">
        <a:spcBef>
          <a:spcPct val="0"/>
        </a:spcBef>
        <a:spcAft>
          <a:spcPct val="0"/>
        </a:spcAft>
        <a:defRPr sz="4000" b="0">
          <a:solidFill>
            <a:srgbClr val="004080"/>
          </a:solidFill>
          <a:latin typeface="+mj-lt"/>
          <a:ea typeface="+mj-ea"/>
          <a:cs typeface="+mj-cs"/>
        </a:defRPr>
      </a:lvl1pPr>
      <a:lvl2pPr algn="ctr" rtl="0" eaLnBrk="1" fontAlgn="base" hangingPunct="1">
        <a:spcBef>
          <a:spcPct val="0"/>
        </a:spcBef>
        <a:spcAft>
          <a:spcPct val="0"/>
        </a:spcAft>
        <a:defRPr sz="4500">
          <a:solidFill>
            <a:schemeClr val="tx2"/>
          </a:solidFill>
          <a:latin typeface="DINMittelschrift" pitchFamily="34" charset="0"/>
          <a:cs typeface="Arial" charset="0"/>
        </a:defRPr>
      </a:lvl2pPr>
      <a:lvl3pPr algn="ctr" rtl="0" eaLnBrk="1" fontAlgn="base" hangingPunct="1">
        <a:spcBef>
          <a:spcPct val="0"/>
        </a:spcBef>
        <a:spcAft>
          <a:spcPct val="0"/>
        </a:spcAft>
        <a:defRPr sz="4500">
          <a:solidFill>
            <a:schemeClr val="tx2"/>
          </a:solidFill>
          <a:latin typeface="DINMittelschrift" pitchFamily="34" charset="0"/>
          <a:cs typeface="Arial" charset="0"/>
        </a:defRPr>
      </a:lvl3pPr>
      <a:lvl4pPr algn="ctr" rtl="0" eaLnBrk="1" fontAlgn="base" hangingPunct="1">
        <a:spcBef>
          <a:spcPct val="0"/>
        </a:spcBef>
        <a:spcAft>
          <a:spcPct val="0"/>
        </a:spcAft>
        <a:defRPr sz="4500">
          <a:solidFill>
            <a:schemeClr val="tx2"/>
          </a:solidFill>
          <a:latin typeface="DINMittelschrift" pitchFamily="34" charset="0"/>
          <a:cs typeface="Arial" charset="0"/>
        </a:defRPr>
      </a:lvl4pPr>
      <a:lvl5pPr algn="ctr" rtl="0" eaLnBrk="1" fontAlgn="base" hangingPunct="1">
        <a:spcBef>
          <a:spcPct val="0"/>
        </a:spcBef>
        <a:spcAft>
          <a:spcPct val="0"/>
        </a:spcAft>
        <a:defRPr sz="4500">
          <a:solidFill>
            <a:schemeClr val="tx2"/>
          </a:solidFill>
          <a:latin typeface="DINMittelschrift" pitchFamily="34" charset="0"/>
          <a:cs typeface="Arial" charset="0"/>
        </a:defRPr>
      </a:lvl5pPr>
      <a:lvl6pPr marL="457200" algn="ctr" rtl="0" eaLnBrk="1" fontAlgn="base" hangingPunct="1">
        <a:spcBef>
          <a:spcPct val="0"/>
        </a:spcBef>
        <a:spcAft>
          <a:spcPct val="0"/>
        </a:spcAft>
        <a:defRPr sz="4500">
          <a:solidFill>
            <a:schemeClr val="tx2"/>
          </a:solidFill>
          <a:latin typeface="DINMittelschrift" pitchFamily="34" charset="0"/>
          <a:cs typeface="Arial" charset="0"/>
        </a:defRPr>
      </a:lvl6pPr>
      <a:lvl7pPr marL="914400" algn="ctr" rtl="0" eaLnBrk="1" fontAlgn="base" hangingPunct="1">
        <a:spcBef>
          <a:spcPct val="0"/>
        </a:spcBef>
        <a:spcAft>
          <a:spcPct val="0"/>
        </a:spcAft>
        <a:defRPr sz="4500">
          <a:solidFill>
            <a:schemeClr val="tx2"/>
          </a:solidFill>
          <a:latin typeface="DINMittelschrift" pitchFamily="34" charset="0"/>
          <a:cs typeface="Arial" charset="0"/>
        </a:defRPr>
      </a:lvl7pPr>
      <a:lvl8pPr marL="1371600" algn="ctr" rtl="0" eaLnBrk="1" fontAlgn="base" hangingPunct="1">
        <a:spcBef>
          <a:spcPct val="0"/>
        </a:spcBef>
        <a:spcAft>
          <a:spcPct val="0"/>
        </a:spcAft>
        <a:defRPr sz="4500">
          <a:solidFill>
            <a:schemeClr val="tx2"/>
          </a:solidFill>
          <a:latin typeface="DINMittelschrift" pitchFamily="34" charset="0"/>
          <a:cs typeface="Arial" charset="0"/>
        </a:defRPr>
      </a:lvl8pPr>
      <a:lvl9pPr marL="1828800" algn="ctr" rtl="0" eaLnBrk="1" fontAlgn="base" hangingPunct="1">
        <a:spcBef>
          <a:spcPct val="0"/>
        </a:spcBef>
        <a:spcAft>
          <a:spcPct val="0"/>
        </a:spcAft>
        <a:defRPr sz="4500">
          <a:solidFill>
            <a:schemeClr val="tx2"/>
          </a:solidFill>
          <a:latin typeface="DINMittelschrift" pitchFamily="34" charset="0"/>
          <a:cs typeface="Arial" charset="0"/>
        </a:defRPr>
      </a:lvl9pPr>
    </p:titleStyle>
    <p:bodyStyle>
      <a:lvl1pPr marL="342900" indent="-342900" algn="l" rtl="0" eaLnBrk="1" fontAlgn="base" hangingPunct="1">
        <a:spcBef>
          <a:spcPct val="20000"/>
        </a:spcBef>
        <a:spcAft>
          <a:spcPct val="0"/>
        </a:spcAft>
        <a:buClr>
          <a:srgbClr val="004080"/>
        </a:buClr>
        <a:buFont typeface="Wingdings" pitchFamily="2" charset="2"/>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C00000"/>
        </a:buClr>
        <a:buChar char="–"/>
        <a:defRPr sz="2800">
          <a:solidFill>
            <a:schemeClr val="tx1"/>
          </a:solidFill>
          <a:latin typeface="+mn-lt"/>
          <a:cs typeface="+mn-cs"/>
        </a:defRPr>
      </a:lvl2pPr>
      <a:lvl3pPr marL="1143000" indent="-228600" algn="l" rtl="0" eaLnBrk="1" fontAlgn="base" hangingPunct="1">
        <a:spcBef>
          <a:spcPct val="20000"/>
        </a:spcBef>
        <a:spcAft>
          <a:spcPct val="0"/>
        </a:spcAft>
        <a:buClr>
          <a:srgbClr val="00A0DF"/>
        </a:buClr>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2781" name="Picture 13" descr="FOND-06"/>
          <p:cNvPicPr>
            <a:picLocks noChangeAspect="1" noChangeArrowheads="1"/>
          </p:cNvPicPr>
          <p:nvPr/>
        </p:nvPicPr>
        <p:blipFill>
          <a:blip r:embed="rId10" cstate="print"/>
          <a:srcRect/>
          <a:stretch>
            <a:fillRect/>
          </a:stretch>
        </p:blipFill>
        <p:spPr bwMode="auto">
          <a:xfrm>
            <a:off x="-19050" y="-27384"/>
            <a:ext cx="9182100" cy="6886576"/>
          </a:xfrm>
          <a:prstGeom prst="rect">
            <a:avLst/>
          </a:prstGeom>
          <a:noFill/>
        </p:spPr>
      </p:pic>
      <p:sp>
        <p:nvSpPr>
          <p:cNvPr id="32782" name="Rectangle 14"/>
          <p:cNvSpPr>
            <a:spLocks noGrp="1" noChangeArrowheads="1"/>
          </p:cNvSpPr>
          <p:nvPr>
            <p:ph type="title"/>
          </p:nvPr>
        </p:nvSpPr>
        <p:spPr bwMode="auto">
          <a:xfrm>
            <a:off x="323528" y="288925"/>
            <a:ext cx="8496944" cy="8358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err="1" smtClean="0"/>
              <a:t>Titre</a:t>
            </a:r>
            <a:r>
              <a:rPr lang="en-US" dirty="0" smtClean="0"/>
              <a:t> du slide</a:t>
            </a:r>
            <a:endParaRPr lang="fr-FR" dirty="0" smtClean="0"/>
          </a:p>
        </p:txBody>
      </p:sp>
      <p:sp>
        <p:nvSpPr>
          <p:cNvPr id="32783" name="Rectangle 15"/>
          <p:cNvSpPr>
            <a:spLocks noGrp="1" noChangeArrowheads="1"/>
          </p:cNvSpPr>
          <p:nvPr>
            <p:ph type="body" idx="1"/>
          </p:nvPr>
        </p:nvSpPr>
        <p:spPr bwMode="auto">
          <a:xfrm>
            <a:off x="323528" y="1196752"/>
            <a:ext cx="8496944" cy="53285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smtClean="0"/>
          </a:p>
        </p:txBody>
      </p:sp>
    </p:spTree>
    <p:extLst>
      <p:ext uri="{BB962C8B-B14F-4D97-AF65-F5344CB8AC3E}">
        <p14:creationId xmlns:p14="http://schemas.microsoft.com/office/powerpoint/2010/main" val="3140543643"/>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Lst>
  <p:timing>
    <p:tnLst>
      <p:par>
        <p:cTn id="1" dur="indefinite" restart="never" nodeType="tmRoot"/>
      </p:par>
    </p:tnLst>
  </p:timing>
  <p:hf hdr="0"/>
  <p:txStyles>
    <p:titleStyle>
      <a:lvl1pPr algn="ctr" rtl="0" eaLnBrk="1" fontAlgn="base" hangingPunct="1">
        <a:spcBef>
          <a:spcPct val="0"/>
        </a:spcBef>
        <a:spcAft>
          <a:spcPct val="0"/>
        </a:spcAft>
        <a:defRPr sz="4000" b="0">
          <a:solidFill>
            <a:srgbClr val="004080"/>
          </a:solidFill>
          <a:latin typeface="+mj-lt"/>
          <a:ea typeface="+mj-ea"/>
          <a:cs typeface="+mj-cs"/>
        </a:defRPr>
      </a:lvl1pPr>
      <a:lvl2pPr algn="ctr" rtl="0" eaLnBrk="1" fontAlgn="base" hangingPunct="1">
        <a:spcBef>
          <a:spcPct val="0"/>
        </a:spcBef>
        <a:spcAft>
          <a:spcPct val="0"/>
        </a:spcAft>
        <a:defRPr sz="4500">
          <a:solidFill>
            <a:schemeClr val="tx2"/>
          </a:solidFill>
          <a:latin typeface="DINMittelschrift" pitchFamily="34" charset="0"/>
          <a:cs typeface="Arial" charset="0"/>
        </a:defRPr>
      </a:lvl2pPr>
      <a:lvl3pPr algn="ctr" rtl="0" eaLnBrk="1" fontAlgn="base" hangingPunct="1">
        <a:spcBef>
          <a:spcPct val="0"/>
        </a:spcBef>
        <a:spcAft>
          <a:spcPct val="0"/>
        </a:spcAft>
        <a:defRPr sz="4500">
          <a:solidFill>
            <a:schemeClr val="tx2"/>
          </a:solidFill>
          <a:latin typeface="DINMittelschrift" pitchFamily="34" charset="0"/>
          <a:cs typeface="Arial" charset="0"/>
        </a:defRPr>
      </a:lvl3pPr>
      <a:lvl4pPr algn="ctr" rtl="0" eaLnBrk="1" fontAlgn="base" hangingPunct="1">
        <a:spcBef>
          <a:spcPct val="0"/>
        </a:spcBef>
        <a:spcAft>
          <a:spcPct val="0"/>
        </a:spcAft>
        <a:defRPr sz="4500">
          <a:solidFill>
            <a:schemeClr val="tx2"/>
          </a:solidFill>
          <a:latin typeface="DINMittelschrift" pitchFamily="34" charset="0"/>
          <a:cs typeface="Arial" charset="0"/>
        </a:defRPr>
      </a:lvl4pPr>
      <a:lvl5pPr algn="ctr" rtl="0" eaLnBrk="1" fontAlgn="base" hangingPunct="1">
        <a:spcBef>
          <a:spcPct val="0"/>
        </a:spcBef>
        <a:spcAft>
          <a:spcPct val="0"/>
        </a:spcAft>
        <a:defRPr sz="4500">
          <a:solidFill>
            <a:schemeClr val="tx2"/>
          </a:solidFill>
          <a:latin typeface="DINMittelschrift" pitchFamily="34" charset="0"/>
          <a:cs typeface="Arial" charset="0"/>
        </a:defRPr>
      </a:lvl5pPr>
      <a:lvl6pPr marL="457200" algn="ctr" rtl="0" eaLnBrk="1" fontAlgn="base" hangingPunct="1">
        <a:spcBef>
          <a:spcPct val="0"/>
        </a:spcBef>
        <a:spcAft>
          <a:spcPct val="0"/>
        </a:spcAft>
        <a:defRPr sz="4500">
          <a:solidFill>
            <a:schemeClr val="tx2"/>
          </a:solidFill>
          <a:latin typeface="DINMittelschrift" pitchFamily="34" charset="0"/>
          <a:cs typeface="Arial" charset="0"/>
        </a:defRPr>
      </a:lvl6pPr>
      <a:lvl7pPr marL="914400" algn="ctr" rtl="0" eaLnBrk="1" fontAlgn="base" hangingPunct="1">
        <a:spcBef>
          <a:spcPct val="0"/>
        </a:spcBef>
        <a:spcAft>
          <a:spcPct val="0"/>
        </a:spcAft>
        <a:defRPr sz="4500">
          <a:solidFill>
            <a:schemeClr val="tx2"/>
          </a:solidFill>
          <a:latin typeface="DINMittelschrift" pitchFamily="34" charset="0"/>
          <a:cs typeface="Arial" charset="0"/>
        </a:defRPr>
      </a:lvl7pPr>
      <a:lvl8pPr marL="1371600" algn="ctr" rtl="0" eaLnBrk="1" fontAlgn="base" hangingPunct="1">
        <a:spcBef>
          <a:spcPct val="0"/>
        </a:spcBef>
        <a:spcAft>
          <a:spcPct val="0"/>
        </a:spcAft>
        <a:defRPr sz="4500">
          <a:solidFill>
            <a:schemeClr val="tx2"/>
          </a:solidFill>
          <a:latin typeface="DINMittelschrift" pitchFamily="34" charset="0"/>
          <a:cs typeface="Arial" charset="0"/>
        </a:defRPr>
      </a:lvl8pPr>
      <a:lvl9pPr marL="1828800" algn="ctr" rtl="0" eaLnBrk="1" fontAlgn="base" hangingPunct="1">
        <a:spcBef>
          <a:spcPct val="0"/>
        </a:spcBef>
        <a:spcAft>
          <a:spcPct val="0"/>
        </a:spcAft>
        <a:defRPr sz="4500">
          <a:solidFill>
            <a:schemeClr val="tx2"/>
          </a:solidFill>
          <a:latin typeface="DINMittelschrift" pitchFamily="34" charset="0"/>
          <a:cs typeface="Arial" charset="0"/>
        </a:defRPr>
      </a:lvl9pPr>
    </p:titleStyle>
    <p:bodyStyle>
      <a:lvl1pPr marL="342900" indent="-342900" algn="l" rtl="0" eaLnBrk="1" fontAlgn="base" hangingPunct="1">
        <a:spcBef>
          <a:spcPct val="20000"/>
        </a:spcBef>
        <a:spcAft>
          <a:spcPct val="0"/>
        </a:spcAft>
        <a:buClr>
          <a:srgbClr val="004080"/>
        </a:buClr>
        <a:buFont typeface="Wingdings" pitchFamily="2" charset="2"/>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C00000"/>
        </a:buClr>
        <a:buChar char="–"/>
        <a:defRPr sz="2800">
          <a:solidFill>
            <a:schemeClr val="tx1"/>
          </a:solidFill>
          <a:latin typeface="+mn-lt"/>
          <a:cs typeface="+mn-cs"/>
        </a:defRPr>
      </a:lvl2pPr>
      <a:lvl3pPr marL="1143000" indent="-228600" algn="l" rtl="0" eaLnBrk="1" fontAlgn="base" hangingPunct="1">
        <a:spcBef>
          <a:spcPct val="20000"/>
        </a:spcBef>
        <a:spcAft>
          <a:spcPct val="0"/>
        </a:spcAft>
        <a:buClr>
          <a:srgbClr val="00A0DF"/>
        </a:buClr>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2781" name="Picture 13" descr="FOND-06"/>
          <p:cNvPicPr>
            <a:picLocks noChangeAspect="1" noChangeArrowheads="1"/>
          </p:cNvPicPr>
          <p:nvPr/>
        </p:nvPicPr>
        <p:blipFill>
          <a:blip r:embed="rId10" cstate="print"/>
          <a:srcRect/>
          <a:stretch>
            <a:fillRect/>
          </a:stretch>
        </p:blipFill>
        <p:spPr bwMode="auto">
          <a:xfrm>
            <a:off x="-19050" y="-27384"/>
            <a:ext cx="9182100" cy="6886576"/>
          </a:xfrm>
          <a:prstGeom prst="rect">
            <a:avLst/>
          </a:prstGeom>
          <a:noFill/>
        </p:spPr>
      </p:pic>
      <p:sp>
        <p:nvSpPr>
          <p:cNvPr id="32782" name="Rectangle 14"/>
          <p:cNvSpPr>
            <a:spLocks noGrp="1" noChangeArrowheads="1"/>
          </p:cNvSpPr>
          <p:nvPr>
            <p:ph type="title"/>
          </p:nvPr>
        </p:nvSpPr>
        <p:spPr bwMode="auto">
          <a:xfrm>
            <a:off x="323528" y="288925"/>
            <a:ext cx="8496944" cy="8358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err="1" smtClean="0"/>
              <a:t>Titre</a:t>
            </a:r>
            <a:r>
              <a:rPr lang="en-US" dirty="0" smtClean="0"/>
              <a:t> du slide</a:t>
            </a:r>
            <a:endParaRPr lang="fr-FR" dirty="0" smtClean="0"/>
          </a:p>
        </p:txBody>
      </p:sp>
      <p:sp>
        <p:nvSpPr>
          <p:cNvPr id="32783" name="Rectangle 15"/>
          <p:cNvSpPr>
            <a:spLocks noGrp="1" noChangeArrowheads="1"/>
          </p:cNvSpPr>
          <p:nvPr>
            <p:ph type="body" idx="1"/>
          </p:nvPr>
        </p:nvSpPr>
        <p:spPr bwMode="auto">
          <a:xfrm>
            <a:off x="323528" y="1196752"/>
            <a:ext cx="8496944" cy="53285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smtClean="0"/>
          </a:p>
        </p:txBody>
      </p:sp>
    </p:spTree>
    <p:extLst>
      <p:ext uri="{BB962C8B-B14F-4D97-AF65-F5344CB8AC3E}">
        <p14:creationId xmlns:p14="http://schemas.microsoft.com/office/powerpoint/2010/main" val="1458346761"/>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Lst>
  <p:timing>
    <p:tnLst>
      <p:par>
        <p:cTn id="1" dur="indefinite" restart="never" nodeType="tmRoot"/>
      </p:par>
    </p:tnLst>
  </p:timing>
  <p:hf hdr="0" ftr="0" dt="0"/>
  <p:txStyles>
    <p:titleStyle>
      <a:lvl1pPr algn="ctr" rtl="0" eaLnBrk="1" fontAlgn="base" hangingPunct="1">
        <a:spcBef>
          <a:spcPct val="0"/>
        </a:spcBef>
        <a:spcAft>
          <a:spcPct val="0"/>
        </a:spcAft>
        <a:defRPr sz="4000" b="0">
          <a:solidFill>
            <a:srgbClr val="004080"/>
          </a:solidFill>
          <a:latin typeface="+mj-lt"/>
          <a:ea typeface="+mj-ea"/>
          <a:cs typeface="+mj-cs"/>
        </a:defRPr>
      </a:lvl1pPr>
      <a:lvl2pPr algn="ctr" rtl="0" eaLnBrk="1" fontAlgn="base" hangingPunct="1">
        <a:spcBef>
          <a:spcPct val="0"/>
        </a:spcBef>
        <a:spcAft>
          <a:spcPct val="0"/>
        </a:spcAft>
        <a:defRPr sz="4500">
          <a:solidFill>
            <a:schemeClr val="tx2"/>
          </a:solidFill>
          <a:latin typeface="DINMittelschrift" pitchFamily="34" charset="0"/>
          <a:cs typeface="Arial" charset="0"/>
        </a:defRPr>
      </a:lvl2pPr>
      <a:lvl3pPr algn="ctr" rtl="0" eaLnBrk="1" fontAlgn="base" hangingPunct="1">
        <a:spcBef>
          <a:spcPct val="0"/>
        </a:spcBef>
        <a:spcAft>
          <a:spcPct val="0"/>
        </a:spcAft>
        <a:defRPr sz="4500">
          <a:solidFill>
            <a:schemeClr val="tx2"/>
          </a:solidFill>
          <a:latin typeface="DINMittelschrift" pitchFamily="34" charset="0"/>
          <a:cs typeface="Arial" charset="0"/>
        </a:defRPr>
      </a:lvl3pPr>
      <a:lvl4pPr algn="ctr" rtl="0" eaLnBrk="1" fontAlgn="base" hangingPunct="1">
        <a:spcBef>
          <a:spcPct val="0"/>
        </a:spcBef>
        <a:spcAft>
          <a:spcPct val="0"/>
        </a:spcAft>
        <a:defRPr sz="4500">
          <a:solidFill>
            <a:schemeClr val="tx2"/>
          </a:solidFill>
          <a:latin typeface="DINMittelschrift" pitchFamily="34" charset="0"/>
          <a:cs typeface="Arial" charset="0"/>
        </a:defRPr>
      </a:lvl4pPr>
      <a:lvl5pPr algn="ctr" rtl="0" eaLnBrk="1" fontAlgn="base" hangingPunct="1">
        <a:spcBef>
          <a:spcPct val="0"/>
        </a:spcBef>
        <a:spcAft>
          <a:spcPct val="0"/>
        </a:spcAft>
        <a:defRPr sz="4500">
          <a:solidFill>
            <a:schemeClr val="tx2"/>
          </a:solidFill>
          <a:latin typeface="DINMittelschrift" pitchFamily="34" charset="0"/>
          <a:cs typeface="Arial" charset="0"/>
        </a:defRPr>
      </a:lvl5pPr>
      <a:lvl6pPr marL="457200" algn="ctr" rtl="0" eaLnBrk="1" fontAlgn="base" hangingPunct="1">
        <a:spcBef>
          <a:spcPct val="0"/>
        </a:spcBef>
        <a:spcAft>
          <a:spcPct val="0"/>
        </a:spcAft>
        <a:defRPr sz="4500">
          <a:solidFill>
            <a:schemeClr val="tx2"/>
          </a:solidFill>
          <a:latin typeface="DINMittelschrift" pitchFamily="34" charset="0"/>
          <a:cs typeface="Arial" charset="0"/>
        </a:defRPr>
      </a:lvl6pPr>
      <a:lvl7pPr marL="914400" algn="ctr" rtl="0" eaLnBrk="1" fontAlgn="base" hangingPunct="1">
        <a:spcBef>
          <a:spcPct val="0"/>
        </a:spcBef>
        <a:spcAft>
          <a:spcPct val="0"/>
        </a:spcAft>
        <a:defRPr sz="4500">
          <a:solidFill>
            <a:schemeClr val="tx2"/>
          </a:solidFill>
          <a:latin typeface="DINMittelschrift" pitchFamily="34" charset="0"/>
          <a:cs typeface="Arial" charset="0"/>
        </a:defRPr>
      </a:lvl7pPr>
      <a:lvl8pPr marL="1371600" algn="ctr" rtl="0" eaLnBrk="1" fontAlgn="base" hangingPunct="1">
        <a:spcBef>
          <a:spcPct val="0"/>
        </a:spcBef>
        <a:spcAft>
          <a:spcPct val="0"/>
        </a:spcAft>
        <a:defRPr sz="4500">
          <a:solidFill>
            <a:schemeClr val="tx2"/>
          </a:solidFill>
          <a:latin typeface="DINMittelschrift" pitchFamily="34" charset="0"/>
          <a:cs typeface="Arial" charset="0"/>
        </a:defRPr>
      </a:lvl8pPr>
      <a:lvl9pPr marL="1828800" algn="ctr" rtl="0" eaLnBrk="1" fontAlgn="base" hangingPunct="1">
        <a:spcBef>
          <a:spcPct val="0"/>
        </a:spcBef>
        <a:spcAft>
          <a:spcPct val="0"/>
        </a:spcAft>
        <a:defRPr sz="4500">
          <a:solidFill>
            <a:schemeClr val="tx2"/>
          </a:solidFill>
          <a:latin typeface="DINMittelschrift" pitchFamily="34" charset="0"/>
          <a:cs typeface="Arial" charset="0"/>
        </a:defRPr>
      </a:lvl9pPr>
    </p:titleStyle>
    <p:bodyStyle>
      <a:lvl1pPr marL="342900" indent="-342900" algn="l" rtl="0" eaLnBrk="1" fontAlgn="base" hangingPunct="1">
        <a:spcBef>
          <a:spcPct val="20000"/>
        </a:spcBef>
        <a:spcAft>
          <a:spcPct val="0"/>
        </a:spcAft>
        <a:buClr>
          <a:srgbClr val="004080"/>
        </a:buClr>
        <a:buFont typeface="Wingdings" pitchFamily="2" charset="2"/>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C00000"/>
        </a:buClr>
        <a:buChar char="–"/>
        <a:defRPr sz="2800">
          <a:solidFill>
            <a:schemeClr val="tx1"/>
          </a:solidFill>
          <a:latin typeface="+mn-lt"/>
          <a:cs typeface="+mn-cs"/>
        </a:defRPr>
      </a:lvl2pPr>
      <a:lvl3pPr marL="1143000" indent="-228600" algn="l" rtl="0" eaLnBrk="1" fontAlgn="base" hangingPunct="1">
        <a:spcBef>
          <a:spcPct val="20000"/>
        </a:spcBef>
        <a:spcAft>
          <a:spcPct val="0"/>
        </a:spcAft>
        <a:buClr>
          <a:srgbClr val="00A0DF"/>
        </a:buClr>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descr="FOND-0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050" y="-26988"/>
            <a:ext cx="9182100" cy="688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4"/>
          <p:cNvSpPr>
            <a:spLocks noGrp="1" noChangeArrowheads="1"/>
          </p:cNvSpPr>
          <p:nvPr>
            <p:ph type="title"/>
          </p:nvPr>
        </p:nvSpPr>
        <p:spPr bwMode="auto">
          <a:xfrm>
            <a:off x="323850" y="288925"/>
            <a:ext cx="84963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Titre du slide</a:t>
            </a:r>
            <a:endParaRPr lang="fr-FR" altLang="en-US" smtClean="0"/>
          </a:p>
        </p:txBody>
      </p:sp>
      <p:sp>
        <p:nvSpPr>
          <p:cNvPr id="1028" name="Rectangle 15"/>
          <p:cNvSpPr>
            <a:spLocks noGrp="1" noChangeArrowheads="1"/>
          </p:cNvSpPr>
          <p:nvPr>
            <p:ph type="body" idx="1"/>
          </p:nvPr>
        </p:nvSpPr>
        <p:spPr bwMode="auto">
          <a:xfrm>
            <a:off x="323850" y="1196975"/>
            <a:ext cx="8496300"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fr-FR" altLang="en-US" smtClean="0"/>
          </a:p>
        </p:txBody>
      </p:sp>
    </p:spTree>
    <p:extLst>
      <p:ext uri="{BB962C8B-B14F-4D97-AF65-F5344CB8AC3E}">
        <p14:creationId xmlns:p14="http://schemas.microsoft.com/office/powerpoint/2010/main" val="3480395571"/>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Lst>
  <p:timing>
    <p:tnLst>
      <p:par>
        <p:cTn id="1" dur="indefinite" restart="never" nodeType="tmRoot"/>
      </p:par>
    </p:tnLst>
  </p:timing>
  <p:hf hdr="0" ftr="0" dt="0"/>
  <p:txStyles>
    <p:titleStyle>
      <a:lvl1pPr algn="ctr" rtl="0" eaLnBrk="0" fontAlgn="base" hangingPunct="0">
        <a:spcBef>
          <a:spcPct val="0"/>
        </a:spcBef>
        <a:spcAft>
          <a:spcPct val="0"/>
        </a:spcAft>
        <a:defRPr sz="4000">
          <a:solidFill>
            <a:srgbClr val="004080"/>
          </a:solidFill>
          <a:latin typeface="+mj-lt"/>
          <a:ea typeface="+mj-ea"/>
          <a:cs typeface="+mj-cs"/>
        </a:defRPr>
      </a:lvl1pPr>
      <a:lvl2pPr algn="ctr" rtl="0" eaLnBrk="0" fontAlgn="base" hangingPunct="0">
        <a:spcBef>
          <a:spcPct val="0"/>
        </a:spcBef>
        <a:spcAft>
          <a:spcPct val="0"/>
        </a:spcAft>
        <a:defRPr sz="4000">
          <a:solidFill>
            <a:srgbClr val="004080"/>
          </a:solidFill>
          <a:latin typeface="TradeGothic"/>
          <a:cs typeface="Arial" charset="0"/>
        </a:defRPr>
      </a:lvl2pPr>
      <a:lvl3pPr algn="ctr" rtl="0" eaLnBrk="0" fontAlgn="base" hangingPunct="0">
        <a:spcBef>
          <a:spcPct val="0"/>
        </a:spcBef>
        <a:spcAft>
          <a:spcPct val="0"/>
        </a:spcAft>
        <a:defRPr sz="4000">
          <a:solidFill>
            <a:srgbClr val="004080"/>
          </a:solidFill>
          <a:latin typeface="TradeGothic"/>
          <a:cs typeface="Arial" charset="0"/>
        </a:defRPr>
      </a:lvl3pPr>
      <a:lvl4pPr algn="ctr" rtl="0" eaLnBrk="0" fontAlgn="base" hangingPunct="0">
        <a:spcBef>
          <a:spcPct val="0"/>
        </a:spcBef>
        <a:spcAft>
          <a:spcPct val="0"/>
        </a:spcAft>
        <a:defRPr sz="4000">
          <a:solidFill>
            <a:srgbClr val="004080"/>
          </a:solidFill>
          <a:latin typeface="TradeGothic"/>
          <a:cs typeface="Arial" charset="0"/>
        </a:defRPr>
      </a:lvl4pPr>
      <a:lvl5pPr algn="ctr" rtl="0" eaLnBrk="0" fontAlgn="base" hangingPunct="0">
        <a:spcBef>
          <a:spcPct val="0"/>
        </a:spcBef>
        <a:spcAft>
          <a:spcPct val="0"/>
        </a:spcAft>
        <a:defRPr sz="4000">
          <a:solidFill>
            <a:srgbClr val="004080"/>
          </a:solidFill>
          <a:latin typeface="TradeGothic"/>
          <a:cs typeface="Arial" charset="0"/>
        </a:defRPr>
      </a:lvl5pPr>
      <a:lvl6pPr marL="457200" algn="ctr" rtl="0" eaLnBrk="1" fontAlgn="base" hangingPunct="1">
        <a:spcBef>
          <a:spcPct val="0"/>
        </a:spcBef>
        <a:spcAft>
          <a:spcPct val="0"/>
        </a:spcAft>
        <a:defRPr sz="4500">
          <a:solidFill>
            <a:schemeClr val="tx2"/>
          </a:solidFill>
          <a:latin typeface="DINMittelschrift" pitchFamily="34" charset="0"/>
          <a:cs typeface="Arial" charset="0"/>
        </a:defRPr>
      </a:lvl6pPr>
      <a:lvl7pPr marL="914400" algn="ctr" rtl="0" eaLnBrk="1" fontAlgn="base" hangingPunct="1">
        <a:spcBef>
          <a:spcPct val="0"/>
        </a:spcBef>
        <a:spcAft>
          <a:spcPct val="0"/>
        </a:spcAft>
        <a:defRPr sz="4500">
          <a:solidFill>
            <a:schemeClr val="tx2"/>
          </a:solidFill>
          <a:latin typeface="DINMittelschrift" pitchFamily="34" charset="0"/>
          <a:cs typeface="Arial" charset="0"/>
        </a:defRPr>
      </a:lvl7pPr>
      <a:lvl8pPr marL="1371600" algn="ctr" rtl="0" eaLnBrk="1" fontAlgn="base" hangingPunct="1">
        <a:spcBef>
          <a:spcPct val="0"/>
        </a:spcBef>
        <a:spcAft>
          <a:spcPct val="0"/>
        </a:spcAft>
        <a:defRPr sz="4500">
          <a:solidFill>
            <a:schemeClr val="tx2"/>
          </a:solidFill>
          <a:latin typeface="DINMittelschrift" pitchFamily="34" charset="0"/>
          <a:cs typeface="Arial" charset="0"/>
        </a:defRPr>
      </a:lvl8pPr>
      <a:lvl9pPr marL="1828800" algn="ctr" rtl="0" eaLnBrk="1" fontAlgn="base" hangingPunct="1">
        <a:spcBef>
          <a:spcPct val="0"/>
        </a:spcBef>
        <a:spcAft>
          <a:spcPct val="0"/>
        </a:spcAft>
        <a:defRPr sz="4500">
          <a:solidFill>
            <a:schemeClr val="tx2"/>
          </a:solidFill>
          <a:latin typeface="DINMittelschrift" pitchFamily="34" charset="0"/>
          <a:cs typeface="Arial" charset="0"/>
        </a:defRPr>
      </a:lvl9pPr>
    </p:titleStyle>
    <p:bodyStyle>
      <a:lvl1pPr marL="342900" indent="-342900" algn="l" rtl="0" eaLnBrk="0" fontAlgn="base" hangingPunct="0">
        <a:spcBef>
          <a:spcPct val="20000"/>
        </a:spcBef>
        <a:spcAft>
          <a:spcPct val="0"/>
        </a:spcAft>
        <a:buClr>
          <a:srgbClr val="004080"/>
        </a:buClr>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C00000"/>
        </a:buClr>
        <a:buChar char="–"/>
        <a:defRPr sz="2800">
          <a:solidFill>
            <a:schemeClr val="tx1"/>
          </a:solidFill>
          <a:latin typeface="+mn-lt"/>
          <a:cs typeface="+mn-cs"/>
        </a:defRPr>
      </a:lvl2pPr>
      <a:lvl3pPr marL="1143000" indent="-228600" algn="l" rtl="0" eaLnBrk="0" fontAlgn="base" hangingPunct="0">
        <a:spcBef>
          <a:spcPct val="20000"/>
        </a:spcBef>
        <a:spcAft>
          <a:spcPct val="0"/>
        </a:spcAft>
        <a:buClr>
          <a:srgbClr val="00A0DF"/>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2781" name="Picture 13" descr="FOND-06"/>
          <p:cNvPicPr>
            <a:picLocks noChangeAspect="1" noChangeArrowheads="1"/>
          </p:cNvPicPr>
          <p:nvPr/>
        </p:nvPicPr>
        <p:blipFill>
          <a:blip r:embed="rId11" cstate="print"/>
          <a:srcRect/>
          <a:stretch>
            <a:fillRect/>
          </a:stretch>
        </p:blipFill>
        <p:spPr bwMode="auto">
          <a:xfrm>
            <a:off x="-19050" y="-27384"/>
            <a:ext cx="9182100" cy="6886576"/>
          </a:xfrm>
          <a:prstGeom prst="rect">
            <a:avLst/>
          </a:prstGeom>
          <a:noFill/>
        </p:spPr>
      </p:pic>
      <p:sp>
        <p:nvSpPr>
          <p:cNvPr id="32782" name="Rectangle 14"/>
          <p:cNvSpPr>
            <a:spLocks noGrp="1" noChangeArrowheads="1"/>
          </p:cNvSpPr>
          <p:nvPr>
            <p:ph type="title"/>
          </p:nvPr>
        </p:nvSpPr>
        <p:spPr bwMode="auto">
          <a:xfrm>
            <a:off x="323529" y="288927"/>
            <a:ext cx="8496944" cy="8358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err="1"/>
              <a:t>Titre</a:t>
            </a:r>
            <a:r>
              <a:rPr lang="en-US" dirty="0"/>
              <a:t> du slide</a:t>
            </a:r>
            <a:endParaRPr lang="fr-FR" dirty="0"/>
          </a:p>
        </p:txBody>
      </p:sp>
      <p:sp>
        <p:nvSpPr>
          <p:cNvPr id="32783" name="Rectangle 15"/>
          <p:cNvSpPr>
            <a:spLocks noGrp="1" noChangeArrowheads="1"/>
          </p:cNvSpPr>
          <p:nvPr>
            <p:ph type="body" idx="1"/>
          </p:nvPr>
        </p:nvSpPr>
        <p:spPr bwMode="auto">
          <a:xfrm>
            <a:off x="323529" y="1196754"/>
            <a:ext cx="8496944" cy="53285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Tree>
    <p:extLst>
      <p:ext uri="{BB962C8B-B14F-4D97-AF65-F5344CB8AC3E}">
        <p14:creationId xmlns:p14="http://schemas.microsoft.com/office/powerpoint/2010/main" val="253541421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Lst>
  <p:hf hdr="0"/>
  <p:txStyles>
    <p:titleStyle>
      <a:lvl1pPr algn="ctr" rtl="0" eaLnBrk="1" fontAlgn="base" hangingPunct="1">
        <a:spcBef>
          <a:spcPct val="0"/>
        </a:spcBef>
        <a:spcAft>
          <a:spcPct val="0"/>
        </a:spcAft>
        <a:defRPr sz="3000" b="0">
          <a:solidFill>
            <a:srgbClr val="004080"/>
          </a:solidFill>
          <a:latin typeface="+mj-lt"/>
          <a:ea typeface="+mj-ea"/>
          <a:cs typeface="+mj-cs"/>
        </a:defRPr>
      </a:lvl1pPr>
      <a:lvl2pPr algn="ctr" rtl="0" eaLnBrk="1" fontAlgn="base" hangingPunct="1">
        <a:spcBef>
          <a:spcPct val="0"/>
        </a:spcBef>
        <a:spcAft>
          <a:spcPct val="0"/>
        </a:spcAft>
        <a:defRPr sz="3375">
          <a:solidFill>
            <a:schemeClr val="tx2"/>
          </a:solidFill>
          <a:latin typeface="DINMittelschrift" pitchFamily="34" charset="0"/>
          <a:cs typeface="Arial" charset="0"/>
        </a:defRPr>
      </a:lvl2pPr>
      <a:lvl3pPr algn="ctr" rtl="0" eaLnBrk="1" fontAlgn="base" hangingPunct="1">
        <a:spcBef>
          <a:spcPct val="0"/>
        </a:spcBef>
        <a:spcAft>
          <a:spcPct val="0"/>
        </a:spcAft>
        <a:defRPr sz="3375">
          <a:solidFill>
            <a:schemeClr val="tx2"/>
          </a:solidFill>
          <a:latin typeface="DINMittelschrift" pitchFamily="34" charset="0"/>
          <a:cs typeface="Arial" charset="0"/>
        </a:defRPr>
      </a:lvl3pPr>
      <a:lvl4pPr algn="ctr" rtl="0" eaLnBrk="1" fontAlgn="base" hangingPunct="1">
        <a:spcBef>
          <a:spcPct val="0"/>
        </a:spcBef>
        <a:spcAft>
          <a:spcPct val="0"/>
        </a:spcAft>
        <a:defRPr sz="3375">
          <a:solidFill>
            <a:schemeClr val="tx2"/>
          </a:solidFill>
          <a:latin typeface="DINMittelschrift" pitchFamily="34" charset="0"/>
          <a:cs typeface="Arial" charset="0"/>
        </a:defRPr>
      </a:lvl4pPr>
      <a:lvl5pPr algn="ctr" rtl="0" eaLnBrk="1" fontAlgn="base" hangingPunct="1">
        <a:spcBef>
          <a:spcPct val="0"/>
        </a:spcBef>
        <a:spcAft>
          <a:spcPct val="0"/>
        </a:spcAft>
        <a:defRPr sz="3375">
          <a:solidFill>
            <a:schemeClr val="tx2"/>
          </a:solidFill>
          <a:latin typeface="DINMittelschrift" pitchFamily="34" charset="0"/>
          <a:cs typeface="Arial" charset="0"/>
        </a:defRPr>
      </a:lvl5pPr>
      <a:lvl6pPr marL="342900" algn="ctr" rtl="0" eaLnBrk="1" fontAlgn="base" hangingPunct="1">
        <a:spcBef>
          <a:spcPct val="0"/>
        </a:spcBef>
        <a:spcAft>
          <a:spcPct val="0"/>
        </a:spcAft>
        <a:defRPr sz="3375">
          <a:solidFill>
            <a:schemeClr val="tx2"/>
          </a:solidFill>
          <a:latin typeface="DINMittelschrift" pitchFamily="34" charset="0"/>
          <a:cs typeface="Arial" charset="0"/>
        </a:defRPr>
      </a:lvl6pPr>
      <a:lvl7pPr marL="685800" algn="ctr" rtl="0" eaLnBrk="1" fontAlgn="base" hangingPunct="1">
        <a:spcBef>
          <a:spcPct val="0"/>
        </a:spcBef>
        <a:spcAft>
          <a:spcPct val="0"/>
        </a:spcAft>
        <a:defRPr sz="3375">
          <a:solidFill>
            <a:schemeClr val="tx2"/>
          </a:solidFill>
          <a:latin typeface="DINMittelschrift" pitchFamily="34" charset="0"/>
          <a:cs typeface="Arial" charset="0"/>
        </a:defRPr>
      </a:lvl7pPr>
      <a:lvl8pPr marL="1028700" algn="ctr" rtl="0" eaLnBrk="1" fontAlgn="base" hangingPunct="1">
        <a:spcBef>
          <a:spcPct val="0"/>
        </a:spcBef>
        <a:spcAft>
          <a:spcPct val="0"/>
        </a:spcAft>
        <a:defRPr sz="3375">
          <a:solidFill>
            <a:schemeClr val="tx2"/>
          </a:solidFill>
          <a:latin typeface="DINMittelschrift" pitchFamily="34" charset="0"/>
          <a:cs typeface="Arial" charset="0"/>
        </a:defRPr>
      </a:lvl8pPr>
      <a:lvl9pPr marL="1371600" algn="ctr" rtl="0" eaLnBrk="1" fontAlgn="base" hangingPunct="1">
        <a:spcBef>
          <a:spcPct val="0"/>
        </a:spcBef>
        <a:spcAft>
          <a:spcPct val="0"/>
        </a:spcAft>
        <a:defRPr sz="3375">
          <a:solidFill>
            <a:schemeClr val="tx2"/>
          </a:solidFill>
          <a:latin typeface="DINMittelschrift" pitchFamily="34" charset="0"/>
          <a:cs typeface="Arial" charset="0"/>
        </a:defRPr>
      </a:lvl9pPr>
    </p:titleStyle>
    <p:bodyStyle>
      <a:lvl1pPr marL="257175" indent="-257175" algn="l" rtl="0" eaLnBrk="1" fontAlgn="base" hangingPunct="1">
        <a:spcBef>
          <a:spcPct val="20000"/>
        </a:spcBef>
        <a:spcAft>
          <a:spcPct val="0"/>
        </a:spcAft>
        <a:buClr>
          <a:srgbClr val="004080"/>
        </a:buClr>
        <a:buFont typeface="Wingdings" pitchFamily="2" charset="2"/>
        <a:buChar char="§"/>
        <a:defRPr sz="2400">
          <a:solidFill>
            <a:schemeClr val="tx1"/>
          </a:solidFill>
          <a:latin typeface="+mn-lt"/>
          <a:ea typeface="+mn-ea"/>
          <a:cs typeface="+mn-cs"/>
        </a:defRPr>
      </a:lvl1pPr>
      <a:lvl2pPr marL="557213" indent="-214313" algn="l" rtl="0" eaLnBrk="1" fontAlgn="base" hangingPunct="1">
        <a:spcBef>
          <a:spcPct val="20000"/>
        </a:spcBef>
        <a:spcAft>
          <a:spcPct val="0"/>
        </a:spcAft>
        <a:buClr>
          <a:srgbClr val="C00000"/>
        </a:buClr>
        <a:buChar char="–"/>
        <a:defRPr sz="2100">
          <a:solidFill>
            <a:schemeClr val="tx1"/>
          </a:solidFill>
          <a:latin typeface="+mn-lt"/>
          <a:cs typeface="+mn-cs"/>
        </a:defRPr>
      </a:lvl2pPr>
      <a:lvl3pPr marL="857250" indent="-171450" algn="l" rtl="0" eaLnBrk="1" fontAlgn="base" hangingPunct="1">
        <a:spcBef>
          <a:spcPct val="20000"/>
        </a:spcBef>
        <a:spcAft>
          <a:spcPct val="0"/>
        </a:spcAft>
        <a:buClr>
          <a:srgbClr val="00A0DF"/>
        </a:buClr>
        <a:buChar char="•"/>
        <a:defRPr sz="1800">
          <a:solidFill>
            <a:schemeClr val="tx1"/>
          </a:solidFill>
          <a:latin typeface="+mn-lt"/>
          <a:cs typeface="+mn-cs"/>
        </a:defRPr>
      </a:lvl3pPr>
      <a:lvl4pPr marL="1200150" indent="-171450" algn="l" rtl="0" eaLnBrk="1" fontAlgn="base" hangingPunct="1">
        <a:spcBef>
          <a:spcPct val="20000"/>
        </a:spcBef>
        <a:spcAft>
          <a:spcPct val="0"/>
        </a:spcAft>
        <a:buChar char="–"/>
        <a:defRPr sz="1500">
          <a:solidFill>
            <a:schemeClr val="tx1"/>
          </a:solidFill>
          <a:latin typeface="+mn-lt"/>
          <a:cs typeface="+mn-cs"/>
        </a:defRPr>
      </a:lvl4pPr>
      <a:lvl5pPr marL="1543050" indent="-171450" algn="l" rtl="0" eaLnBrk="1" fontAlgn="base" hangingPunct="1">
        <a:spcBef>
          <a:spcPct val="20000"/>
        </a:spcBef>
        <a:spcAft>
          <a:spcPct val="0"/>
        </a:spcAft>
        <a:buChar char="»"/>
        <a:defRPr sz="1500">
          <a:solidFill>
            <a:schemeClr val="tx1"/>
          </a:solidFill>
          <a:latin typeface="+mn-lt"/>
          <a:cs typeface="+mn-cs"/>
        </a:defRPr>
      </a:lvl5pPr>
      <a:lvl6pPr marL="1885950" indent="-171450" algn="l" rtl="0" eaLnBrk="1" fontAlgn="base" hangingPunct="1">
        <a:spcBef>
          <a:spcPct val="20000"/>
        </a:spcBef>
        <a:spcAft>
          <a:spcPct val="0"/>
        </a:spcAft>
        <a:buChar char="»"/>
        <a:defRPr sz="1500">
          <a:solidFill>
            <a:schemeClr val="tx1"/>
          </a:solidFill>
          <a:latin typeface="+mn-lt"/>
          <a:cs typeface="+mn-cs"/>
        </a:defRPr>
      </a:lvl6pPr>
      <a:lvl7pPr marL="2228850" indent="-171450" algn="l" rtl="0" eaLnBrk="1" fontAlgn="base" hangingPunct="1">
        <a:spcBef>
          <a:spcPct val="20000"/>
        </a:spcBef>
        <a:spcAft>
          <a:spcPct val="0"/>
        </a:spcAft>
        <a:buChar char="»"/>
        <a:defRPr sz="1500">
          <a:solidFill>
            <a:schemeClr val="tx1"/>
          </a:solidFill>
          <a:latin typeface="+mn-lt"/>
          <a:cs typeface="+mn-cs"/>
        </a:defRPr>
      </a:lvl7pPr>
      <a:lvl8pPr marL="2571750" indent="-171450" algn="l" rtl="0" eaLnBrk="1" fontAlgn="base" hangingPunct="1">
        <a:spcBef>
          <a:spcPct val="20000"/>
        </a:spcBef>
        <a:spcAft>
          <a:spcPct val="0"/>
        </a:spcAft>
        <a:buChar char="»"/>
        <a:defRPr sz="1500">
          <a:solidFill>
            <a:schemeClr val="tx1"/>
          </a:solidFill>
          <a:latin typeface="+mn-lt"/>
          <a:cs typeface="+mn-cs"/>
        </a:defRPr>
      </a:lvl8pPr>
      <a:lvl9pPr marL="2914650" indent="-171450" algn="l" rtl="0" eaLnBrk="1" fontAlgn="base" hangingPunct="1">
        <a:spcBef>
          <a:spcPct val="20000"/>
        </a:spcBef>
        <a:spcAft>
          <a:spcPct val="0"/>
        </a:spcAft>
        <a:buChar char="»"/>
        <a:defRPr sz="1500">
          <a:solidFill>
            <a:schemeClr val="tx1"/>
          </a:solidFill>
          <a:latin typeface="+mn-lt"/>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2781" name="Picture 13" descr="FOND-06"/>
          <p:cNvPicPr>
            <a:picLocks noChangeAspect="1" noChangeArrowheads="1"/>
          </p:cNvPicPr>
          <p:nvPr/>
        </p:nvPicPr>
        <p:blipFill>
          <a:blip r:embed="rId11" cstate="print"/>
          <a:srcRect/>
          <a:stretch>
            <a:fillRect/>
          </a:stretch>
        </p:blipFill>
        <p:spPr bwMode="auto">
          <a:xfrm>
            <a:off x="-19050" y="-27384"/>
            <a:ext cx="9182100" cy="6886576"/>
          </a:xfrm>
          <a:prstGeom prst="rect">
            <a:avLst/>
          </a:prstGeom>
          <a:noFill/>
        </p:spPr>
      </p:pic>
      <p:sp>
        <p:nvSpPr>
          <p:cNvPr id="32782" name="Rectangle 14"/>
          <p:cNvSpPr>
            <a:spLocks noGrp="1" noChangeArrowheads="1"/>
          </p:cNvSpPr>
          <p:nvPr>
            <p:ph type="title"/>
          </p:nvPr>
        </p:nvSpPr>
        <p:spPr bwMode="auto">
          <a:xfrm>
            <a:off x="323528" y="288925"/>
            <a:ext cx="8496944" cy="8358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err="1"/>
              <a:t>Titre</a:t>
            </a:r>
            <a:r>
              <a:rPr lang="en-US" dirty="0"/>
              <a:t> du slide</a:t>
            </a:r>
            <a:endParaRPr lang="fr-FR" dirty="0"/>
          </a:p>
        </p:txBody>
      </p:sp>
      <p:sp>
        <p:nvSpPr>
          <p:cNvPr id="32783" name="Rectangle 15"/>
          <p:cNvSpPr>
            <a:spLocks noGrp="1" noChangeArrowheads="1"/>
          </p:cNvSpPr>
          <p:nvPr>
            <p:ph type="body" idx="1"/>
          </p:nvPr>
        </p:nvSpPr>
        <p:spPr bwMode="auto">
          <a:xfrm>
            <a:off x="323528" y="1196752"/>
            <a:ext cx="8496944" cy="53285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Tree>
    <p:extLst>
      <p:ext uri="{BB962C8B-B14F-4D97-AF65-F5344CB8AC3E}">
        <p14:creationId xmlns:p14="http://schemas.microsoft.com/office/powerpoint/2010/main" val="1086177395"/>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Lst>
  <p:hf hdr="0"/>
  <p:txStyles>
    <p:titleStyle>
      <a:lvl1pPr algn="ctr" rtl="0" eaLnBrk="1" fontAlgn="base" hangingPunct="1">
        <a:spcBef>
          <a:spcPct val="0"/>
        </a:spcBef>
        <a:spcAft>
          <a:spcPct val="0"/>
        </a:spcAft>
        <a:defRPr sz="4000" b="0">
          <a:solidFill>
            <a:srgbClr val="004080"/>
          </a:solidFill>
          <a:latin typeface="+mj-lt"/>
          <a:ea typeface="+mj-ea"/>
          <a:cs typeface="+mj-cs"/>
        </a:defRPr>
      </a:lvl1pPr>
      <a:lvl2pPr algn="ctr" rtl="0" eaLnBrk="1" fontAlgn="base" hangingPunct="1">
        <a:spcBef>
          <a:spcPct val="0"/>
        </a:spcBef>
        <a:spcAft>
          <a:spcPct val="0"/>
        </a:spcAft>
        <a:defRPr sz="4500">
          <a:solidFill>
            <a:schemeClr val="tx2"/>
          </a:solidFill>
          <a:latin typeface="DINMittelschrift" pitchFamily="34" charset="0"/>
          <a:cs typeface="Arial" charset="0"/>
        </a:defRPr>
      </a:lvl2pPr>
      <a:lvl3pPr algn="ctr" rtl="0" eaLnBrk="1" fontAlgn="base" hangingPunct="1">
        <a:spcBef>
          <a:spcPct val="0"/>
        </a:spcBef>
        <a:spcAft>
          <a:spcPct val="0"/>
        </a:spcAft>
        <a:defRPr sz="4500">
          <a:solidFill>
            <a:schemeClr val="tx2"/>
          </a:solidFill>
          <a:latin typeface="DINMittelschrift" pitchFamily="34" charset="0"/>
          <a:cs typeface="Arial" charset="0"/>
        </a:defRPr>
      </a:lvl3pPr>
      <a:lvl4pPr algn="ctr" rtl="0" eaLnBrk="1" fontAlgn="base" hangingPunct="1">
        <a:spcBef>
          <a:spcPct val="0"/>
        </a:spcBef>
        <a:spcAft>
          <a:spcPct val="0"/>
        </a:spcAft>
        <a:defRPr sz="4500">
          <a:solidFill>
            <a:schemeClr val="tx2"/>
          </a:solidFill>
          <a:latin typeface="DINMittelschrift" pitchFamily="34" charset="0"/>
          <a:cs typeface="Arial" charset="0"/>
        </a:defRPr>
      </a:lvl4pPr>
      <a:lvl5pPr algn="ctr" rtl="0" eaLnBrk="1" fontAlgn="base" hangingPunct="1">
        <a:spcBef>
          <a:spcPct val="0"/>
        </a:spcBef>
        <a:spcAft>
          <a:spcPct val="0"/>
        </a:spcAft>
        <a:defRPr sz="4500">
          <a:solidFill>
            <a:schemeClr val="tx2"/>
          </a:solidFill>
          <a:latin typeface="DINMittelschrift" pitchFamily="34" charset="0"/>
          <a:cs typeface="Arial" charset="0"/>
        </a:defRPr>
      </a:lvl5pPr>
      <a:lvl6pPr marL="457200" algn="ctr" rtl="0" eaLnBrk="1" fontAlgn="base" hangingPunct="1">
        <a:spcBef>
          <a:spcPct val="0"/>
        </a:spcBef>
        <a:spcAft>
          <a:spcPct val="0"/>
        </a:spcAft>
        <a:defRPr sz="4500">
          <a:solidFill>
            <a:schemeClr val="tx2"/>
          </a:solidFill>
          <a:latin typeface="DINMittelschrift" pitchFamily="34" charset="0"/>
          <a:cs typeface="Arial" charset="0"/>
        </a:defRPr>
      </a:lvl6pPr>
      <a:lvl7pPr marL="914400" algn="ctr" rtl="0" eaLnBrk="1" fontAlgn="base" hangingPunct="1">
        <a:spcBef>
          <a:spcPct val="0"/>
        </a:spcBef>
        <a:spcAft>
          <a:spcPct val="0"/>
        </a:spcAft>
        <a:defRPr sz="4500">
          <a:solidFill>
            <a:schemeClr val="tx2"/>
          </a:solidFill>
          <a:latin typeface="DINMittelschrift" pitchFamily="34" charset="0"/>
          <a:cs typeface="Arial" charset="0"/>
        </a:defRPr>
      </a:lvl7pPr>
      <a:lvl8pPr marL="1371600" algn="ctr" rtl="0" eaLnBrk="1" fontAlgn="base" hangingPunct="1">
        <a:spcBef>
          <a:spcPct val="0"/>
        </a:spcBef>
        <a:spcAft>
          <a:spcPct val="0"/>
        </a:spcAft>
        <a:defRPr sz="4500">
          <a:solidFill>
            <a:schemeClr val="tx2"/>
          </a:solidFill>
          <a:latin typeface="DINMittelschrift" pitchFamily="34" charset="0"/>
          <a:cs typeface="Arial" charset="0"/>
        </a:defRPr>
      </a:lvl8pPr>
      <a:lvl9pPr marL="1828800" algn="ctr" rtl="0" eaLnBrk="1" fontAlgn="base" hangingPunct="1">
        <a:spcBef>
          <a:spcPct val="0"/>
        </a:spcBef>
        <a:spcAft>
          <a:spcPct val="0"/>
        </a:spcAft>
        <a:defRPr sz="4500">
          <a:solidFill>
            <a:schemeClr val="tx2"/>
          </a:solidFill>
          <a:latin typeface="DINMittelschrift" pitchFamily="34" charset="0"/>
          <a:cs typeface="Arial" charset="0"/>
        </a:defRPr>
      </a:lvl9pPr>
    </p:titleStyle>
    <p:bodyStyle>
      <a:lvl1pPr marL="342900" indent="-342900" algn="l" rtl="0" eaLnBrk="1" fontAlgn="base" hangingPunct="1">
        <a:spcBef>
          <a:spcPct val="20000"/>
        </a:spcBef>
        <a:spcAft>
          <a:spcPct val="0"/>
        </a:spcAft>
        <a:buClr>
          <a:srgbClr val="004080"/>
        </a:buClr>
        <a:buFont typeface="Wingdings" pitchFamily="2" charset="2"/>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C00000"/>
        </a:buClr>
        <a:buChar char="–"/>
        <a:defRPr sz="2800">
          <a:solidFill>
            <a:schemeClr val="tx1"/>
          </a:solidFill>
          <a:latin typeface="+mn-lt"/>
          <a:cs typeface="+mn-cs"/>
        </a:defRPr>
      </a:lvl2pPr>
      <a:lvl3pPr marL="1143000" indent="-228600" algn="l" rtl="0" eaLnBrk="1" fontAlgn="base" hangingPunct="1">
        <a:spcBef>
          <a:spcPct val="20000"/>
        </a:spcBef>
        <a:spcAft>
          <a:spcPct val="0"/>
        </a:spcAft>
        <a:buClr>
          <a:srgbClr val="00A0DF"/>
        </a:buClr>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5.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1.xml"/><Relationship Id="rId1" Type="http://schemas.openxmlformats.org/officeDocument/2006/relationships/slideLayout" Target="../slideLayouts/slideLayout1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3.xml"/><Relationship Id="rId1" Type="http://schemas.openxmlformats.org/officeDocument/2006/relationships/slideLayout" Target="../slideLayouts/slideLayout1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image" Target="../media/image15.png"/><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38.xml"/><Relationship Id="rId1" Type="http://schemas.openxmlformats.org/officeDocument/2006/relationships/slideLayout" Target="../slideLayouts/slideLayout10.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9.xml"/><Relationship Id="rId1" Type="http://schemas.openxmlformats.org/officeDocument/2006/relationships/slideLayout" Target="../slideLayouts/slideLayout10.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0.xml"/><Relationship Id="rId1" Type="http://schemas.openxmlformats.org/officeDocument/2006/relationships/slideLayout" Target="../slideLayouts/slideLayout10.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17.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4.xml"/><Relationship Id="rId1" Type="http://schemas.openxmlformats.org/officeDocument/2006/relationships/slideLayout" Target="../slideLayouts/slideLayout18.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45.xml"/><Relationship Id="rId1" Type="http://schemas.openxmlformats.org/officeDocument/2006/relationships/slideLayout" Target="../slideLayouts/slideLayout18.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6.xml"/><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48.xml"/><Relationship Id="rId1" Type="http://schemas.openxmlformats.org/officeDocument/2006/relationships/slideLayout" Target="../slideLayouts/slideLayout18.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9.xml"/><Relationship Id="rId1" Type="http://schemas.openxmlformats.org/officeDocument/2006/relationships/slideLayout" Target="../slideLayouts/slideLayout18.xml"/><Relationship Id="rId5" Type="http://schemas.openxmlformats.org/officeDocument/2006/relationships/image" Target="../media/image23.png"/><Relationship Id="rId4" Type="http://schemas.openxmlformats.org/officeDocument/2006/relationships/image" Target="../media/image22.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51.xml"/><Relationship Id="rId1" Type="http://schemas.openxmlformats.org/officeDocument/2006/relationships/slideLayout" Target="../slideLayouts/slideLayout18.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3.xml"/><Relationship Id="rId1" Type="http://schemas.openxmlformats.org/officeDocument/2006/relationships/slideLayout" Target="../slideLayouts/slideLayout18.xml"/><Relationship Id="rId4" Type="http://schemas.microsoft.com/office/2007/relationships/hdphoto" Target="../media/hdphoto2.wdp"/></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5.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6.xml"/><Relationship Id="rId1" Type="http://schemas.openxmlformats.org/officeDocument/2006/relationships/slideLayout" Target="../slideLayouts/slideLayout18.xml"/><Relationship Id="rId4" Type="http://schemas.microsoft.com/office/2007/relationships/hdphoto" Target="../media/hdphoto3.wdp"/></Relationships>
</file>

<file path=ppt/slides/_rels/slide5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7.xml"/><Relationship Id="rId1" Type="http://schemas.openxmlformats.org/officeDocument/2006/relationships/slideLayout" Target="../slideLayouts/slideLayout18.xml"/><Relationship Id="rId4" Type="http://schemas.microsoft.com/office/2007/relationships/hdphoto" Target="../media/hdphoto4.wdp"/></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8.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59.xml"/><Relationship Id="rId1" Type="http://schemas.openxmlformats.org/officeDocument/2006/relationships/slideLayout" Target="../slideLayouts/slideLayout18.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6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0.xml"/><Relationship Id="rId1" Type="http://schemas.openxmlformats.org/officeDocument/2006/relationships/slideLayout" Target="../slideLayouts/slideLayout18.xml"/><Relationship Id="rId5" Type="http://schemas.openxmlformats.org/officeDocument/2006/relationships/image" Target="../media/image33.png"/><Relationship Id="rId4" Type="http://schemas.openxmlformats.org/officeDocument/2006/relationships/image" Target="../media/image32.png"/></Relationships>
</file>

<file path=ppt/slides/_rels/slide6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1.xml"/><Relationship Id="rId1" Type="http://schemas.openxmlformats.org/officeDocument/2006/relationships/slideLayout" Target="../slideLayouts/slideLayout19.xml"/><Relationship Id="rId6" Type="http://schemas.microsoft.com/office/2007/relationships/hdphoto" Target="../media/hdphoto6.wdp"/><Relationship Id="rId5" Type="http://schemas.openxmlformats.org/officeDocument/2006/relationships/image" Target="../media/image35.png"/><Relationship Id="rId4" Type="http://schemas.microsoft.com/office/2007/relationships/hdphoto" Target="../media/hdphoto5.wdp"/></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66.xml"/><Relationship Id="rId1" Type="http://schemas.openxmlformats.org/officeDocument/2006/relationships/slideLayout" Target="../slideLayouts/slideLayout26.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69.xml.rels><?xml version="1.0" encoding="UTF-8" standalone="yes"?>
<Relationships xmlns="http://schemas.openxmlformats.org/package/2006/relationships"><Relationship Id="rId8" Type="http://schemas.openxmlformats.org/officeDocument/2006/relationships/diagramData" Target="../diagrams/data17.xml"/><Relationship Id="rId13" Type="http://schemas.openxmlformats.org/officeDocument/2006/relationships/image" Target="../media/image36.png"/><Relationship Id="rId3" Type="http://schemas.openxmlformats.org/officeDocument/2006/relationships/diagramData" Target="../diagrams/data16.xml"/><Relationship Id="rId7" Type="http://schemas.microsoft.com/office/2007/relationships/diagramDrawing" Target="../diagrams/drawing16.xml"/><Relationship Id="rId12" Type="http://schemas.microsoft.com/office/2007/relationships/diagramDrawing" Target="../diagrams/drawing17.xml"/><Relationship Id="rId2" Type="http://schemas.openxmlformats.org/officeDocument/2006/relationships/notesSlide" Target="../notesSlides/notesSlide67.xml"/><Relationship Id="rId1" Type="http://schemas.openxmlformats.org/officeDocument/2006/relationships/slideLayout" Target="../slideLayouts/slideLayout29.xml"/><Relationship Id="rId6" Type="http://schemas.openxmlformats.org/officeDocument/2006/relationships/diagramColors" Target="../diagrams/colors16.xml"/><Relationship Id="rId11" Type="http://schemas.openxmlformats.org/officeDocument/2006/relationships/diagramColors" Target="../diagrams/colors17.xml"/><Relationship Id="rId5" Type="http://schemas.openxmlformats.org/officeDocument/2006/relationships/diagramQuickStyle" Target="../diagrams/quickStyle16.xml"/><Relationship Id="rId15" Type="http://schemas.openxmlformats.org/officeDocument/2006/relationships/image" Target="../media/image38.png"/><Relationship Id="rId10" Type="http://schemas.openxmlformats.org/officeDocument/2006/relationships/diagramQuickStyle" Target="../diagrams/quickStyle17.xml"/><Relationship Id="rId4" Type="http://schemas.openxmlformats.org/officeDocument/2006/relationships/diagramLayout" Target="../diagrams/layout16.xml"/><Relationship Id="rId9" Type="http://schemas.openxmlformats.org/officeDocument/2006/relationships/diagramLayout" Target="../diagrams/layout17.xml"/><Relationship Id="rId14" Type="http://schemas.openxmlformats.org/officeDocument/2006/relationships/image" Target="../media/image3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8.xml"/><Relationship Id="rId1" Type="http://schemas.openxmlformats.org/officeDocument/2006/relationships/slideLayout" Target="../slideLayouts/slideLayout2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74.xml"/><Relationship Id="rId1" Type="http://schemas.openxmlformats.org/officeDocument/2006/relationships/slideLayout" Target="../slideLayouts/slideLayout35.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78.xml.rels><?xml version="1.0" encoding="UTF-8" standalone="yes"?>
<Relationships xmlns="http://schemas.openxmlformats.org/package/2006/relationships"><Relationship Id="rId8" Type="http://schemas.openxmlformats.org/officeDocument/2006/relationships/diagramLayout" Target="../diagrams/layout19.xml"/><Relationship Id="rId3" Type="http://schemas.openxmlformats.org/officeDocument/2006/relationships/image" Target="../media/image39.png"/><Relationship Id="rId7" Type="http://schemas.openxmlformats.org/officeDocument/2006/relationships/diagramData" Target="../diagrams/data19.xml"/><Relationship Id="rId2" Type="http://schemas.openxmlformats.org/officeDocument/2006/relationships/notesSlide" Target="../notesSlides/notesSlide75.xml"/><Relationship Id="rId1" Type="http://schemas.openxmlformats.org/officeDocument/2006/relationships/slideLayout" Target="../slideLayouts/slideLayout29.xml"/><Relationship Id="rId6" Type="http://schemas.openxmlformats.org/officeDocument/2006/relationships/image" Target="../media/image41.png"/><Relationship Id="rId11" Type="http://schemas.microsoft.com/office/2007/relationships/diagramDrawing" Target="../diagrams/drawing19.xml"/><Relationship Id="rId5" Type="http://schemas.openxmlformats.org/officeDocument/2006/relationships/image" Target="../media/image40.png"/><Relationship Id="rId10" Type="http://schemas.openxmlformats.org/officeDocument/2006/relationships/diagramColors" Target="../diagrams/colors19.xml"/><Relationship Id="rId4" Type="http://schemas.openxmlformats.org/officeDocument/2006/relationships/image" Target="../media/image20.png"/><Relationship Id="rId9" Type="http://schemas.openxmlformats.org/officeDocument/2006/relationships/diagramQuickStyle" Target="../diagrams/quickStyle19.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4.xml"/></Relationships>
</file>

<file path=ppt/slides/_rels/slide8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8.xml"/><Relationship Id="rId1" Type="http://schemas.openxmlformats.org/officeDocument/2006/relationships/slideLayout" Target="../slideLayouts/slideLayout18.xml"/><Relationship Id="rId5" Type="http://schemas.openxmlformats.org/officeDocument/2006/relationships/chart" Target="../charts/chart4.xml"/><Relationship Id="rId4" Type="http://schemas.openxmlformats.org/officeDocument/2006/relationships/chart" Target="../charts/chart3.xml"/></Relationships>
</file>

<file path=ppt/slides/_rels/slide8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9.xml"/><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0.xml"/><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1.xml"/><Relationship Id="rId1" Type="http://schemas.openxmlformats.org/officeDocument/2006/relationships/slideLayout" Target="../slideLayouts/slideLayout18.xml"/></Relationships>
</file>

<file path=ppt/slides/_rels/slide8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82.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43608" y="1988840"/>
            <a:ext cx="7128792" cy="1296144"/>
          </a:xfrm>
        </p:spPr>
        <p:txBody>
          <a:bodyPr/>
          <a:lstStyle/>
          <a:p>
            <a:r>
              <a:rPr lang="lb-LU" dirty="0" smtClean="0"/>
              <a:t>23 </a:t>
            </a:r>
            <a:r>
              <a:rPr lang="lb-LU" dirty="0" err="1" smtClean="0"/>
              <a:t>O</a:t>
            </a:r>
            <a:r>
              <a:rPr lang="lb-LU" dirty="0" err="1" smtClean="0"/>
              <a:t>ctober</a:t>
            </a:r>
            <a:r>
              <a:rPr lang="lb-LU" dirty="0" smtClean="0"/>
              <a:t> 2018</a:t>
            </a:r>
            <a:endParaRPr lang="lb-LU" dirty="0"/>
          </a:p>
        </p:txBody>
      </p:sp>
      <p:sp>
        <p:nvSpPr>
          <p:cNvPr id="4" name="Text Placeholder 3"/>
          <p:cNvSpPr>
            <a:spLocks noGrp="1"/>
          </p:cNvSpPr>
          <p:nvPr>
            <p:ph type="body" sz="quarter" idx="10"/>
          </p:nvPr>
        </p:nvSpPr>
        <p:spPr>
          <a:xfrm>
            <a:off x="683568" y="5589240"/>
            <a:ext cx="3888432" cy="360040"/>
          </a:xfrm>
        </p:spPr>
        <p:txBody>
          <a:bodyPr/>
          <a:lstStyle/>
          <a:p>
            <a:endParaRPr lang="lb-LU" dirty="0"/>
          </a:p>
        </p:txBody>
      </p:sp>
      <p:sp>
        <p:nvSpPr>
          <p:cNvPr id="5" name="Text Placeholder 4"/>
          <p:cNvSpPr>
            <a:spLocks noGrp="1"/>
          </p:cNvSpPr>
          <p:nvPr>
            <p:ph type="body" sz="quarter" idx="11"/>
          </p:nvPr>
        </p:nvSpPr>
        <p:spPr/>
        <p:txBody>
          <a:bodyPr/>
          <a:lstStyle/>
          <a:p>
            <a:endParaRPr lang="lb-LU" dirty="0"/>
          </a:p>
        </p:txBody>
      </p:sp>
      <p:sp>
        <p:nvSpPr>
          <p:cNvPr id="6" name="Text Placeholder 5"/>
          <p:cNvSpPr>
            <a:spLocks noGrp="1"/>
          </p:cNvSpPr>
          <p:nvPr>
            <p:ph type="body" sz="quarter" idx="12"/>
          </p:nvPr>
        </p:nvSpPr>
        <p:spPr/>
        <p:txBody>
          <a:bodyPr/>
          <a:lstStyle/>
          <a:p>
            <a:endParaRPr lang="lb-LU" dirty="0"/>
          </a:p>
        </p:txBody>
      </p:sp>
      <p:sp>
        <p:nvSpPr>
          <p:cNvPr id="7" name="Text Placeholder 6"/>
          <p:cNvSpPr>
            <a:spLocks noGrp="1"/>
          </p:cNvSpPr>
          <p:nvPr>
            <p:ph type="body" sz="quarter" idx="13"/>
          </p:nvPr>
        </p:nvSpPr>
        <p:spPr/>
        <p:txBody>
          <a:bodyPr/>
          <a:lstStyle/>
          <a:p>
            <a:endParaRPr lang="lb-LU" dirty="0"/>
          </a:p>
        </p:txBody>
      </p:sp>
      <p:sp>
        <p:nvSpPr>
          <p:cNvPr id="10" name="Title 1"/>
          <p:cNvSpPr txBox="1">
            <a:spLocks/>
          </p:cNvSpPr>
          <p:nvPr/>
        </p:nvSpPr>
        <p:spPr bwMode="auto">
          <a:xfrm>
            <a:off x="721804" y="338795"/>
            <a:ext cx="7772400" cy="14700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0">
                <a:solidFill>
                  <a:srgbClr val="004080"/>
                </a:solidFill>
                <a:latin typeface="+mj-lt"/>
                <a:ea typeface="+mj-ea"/>
                <a:cs typeface="+mj-cs"/>
              </a:defRPr>
            </a:lvl1pPr>
            <a:lvl2pPr algn="ctr" rtl="0" eaLnBrk="1" fontAlgn="base" hangingPunct="1">
              <a:spcBef>
                <a:spcPct val="0"/>
              </a:spcBef>
              <a:spcAft>
                <a:spcPct val="0"/>
              </a:spcAft>
              <a:defRPr sz="4500">
                <a:solidFill>
                  <a:schemeClr val="tx2"/>
                </a:solidFill>
                <a:latin typeface="DINMittelschrift" pitchFamily="34" charset="0"/>
                <a:cs typeface="Arial" charset="0"/>
              </a:defRPr>
            </a:lvl2pPr>
            <a:lvl3pPr algn="ctr" rtl="0" eaLnBrk="1" fontAlgn="base" hangingPunct="1">
              <a:spcBef>
                <a:spcPct val="0"/>
              </a:spcBef>
              <a:spcAft>
                <a:spcPct val="0"/>
              </a:spcAft>
              <a:defRPr sz="4500">
                <a:solidFill>
                  <a:schemeClr val="tx2"/>
                </a:solidFill>
                <a:latin typeface="DINMittelschrift" pitchFamily="34" charset="0"/>
                <a:cs typeface="Arial" charset="0"/>
              </a:defRPr>
            </a:lvl3pPr>
            <a:lvl4pPr algn="ctr" rtl="0" eaLnBrk="1" fontAlgn="base" hangingPunct="1">
              <a:spcBef>
                <a:spcPct val="0"/>
              </a:spcBef>
              <a:spcAft>
                <a:spcPct val="0"/>
              </a:spcAft>
              <a:defRPr sz="4500">
                <a:solidFill>
                  <a:schemeClr val="tx2"/>
                </a:solidFill>
                <a:latin typeface="DINMittelschrift" pitchFamily="34" charset="0"/>
                <a:cs typeface="Arial" charset="0"/>
              </a:defRPr>
            </a:lvl4pPr>
            <a:lvl5pPr algn="ctr" rtl="0" eaLnBrk="1" fontAlgn="base" hangingPunct="1">
              <a:spcBef>
                <a:spcPct val="0"/>
              </a:spcBef>
              <a:spcAft>
                <a:spcPct val="0"/>
              </a:spcAft>
              <a:defRPr sz="4500">
                <a:solidFill>
                  <a:schemeClr val="tx2"/>
                </a:solidFill>
                <a:latin typeface="DINMittelschrift" pitchFamily="34" charset="0"/>
                <a:cs typeface="Arial" charset="0"/>
              </a:defRPr>
            </a:lvl5pPr>
            <a:lvl6pPr marL="457200" algn="ctr" rtl="0" eaLnBrk="1" fontAlgn="base" hangingPunct="1">
              <a:spcBef>
                <a:spcPct val="0"/>
              </a:spcBef>
              <a:spcAft>
                <a:spcPct val="0"/>
              </a:spcAft>
              <a:defRPr sz="4500">
                <a:solidFill>
                  <a:schemeClr val="tx2"/>
                </a:solidFill>
                <a:latin typeface="DINMittelschrift" pitchFamily="34" charset="0"/>
                <a:cs typeface="Arial" charset="0"/>
              </a:defRPr>
            </a:lvl6pPr>
            <a:lvl7pPr marL="914400" algn="ctr" rtl="0" eaLnBrk="1" fontAlgn="base" hangingPunct="1">
              <a:spcBef>
                <a:spcPct val="0"/>
              </a:spcBef>
              <a:spcAft>
                <a:spcPct val="0"/>
              </a:spcAft>
              <a:defRPr sz="4500">
                <a:solidFill>
                  <a:schemeClr val="tx2"/>
                </a:solidFill>
                <a:latin typeface="DINMittelschrift" pitchFamily="34" charset="0"/>
                <a:cs typeface="Arial" charset="0"/>
              </a:defRPr>
            </a:lvl7pPr>
            <a:lvl8pPr marL="1371600" algn="ctr" rtl="0" eaLnBrk="1" fontAlgn="base" hangingPunct="1">
              <a:spcBef>
                <a:spcPct val="0"/>
              </a:spcBef>
              <a:spcAft>
                <a:spcPct val="0"/>
              </a:spcAft>
              <a:defRPr sz="4500">
                <a:solidFill>
                  <a:schemeClr val="tx2"/>
                </a:solidFill>
                <a:latin typeface="DINMittelschrift" pitchFamily="34" charset="0"/>
                <a:cs typeface="Arial" charset="0"/>
              </a:defRPr>
            </a:lvl8pPr>
            <a:lvl9pPr marL="1828800" algn="ctr" rtl="0" eaLnBrk="1" fontAlgn="base" hangingPunct="1">
              <a:spcBef>
                <a:spcPct val="0"/>
              </a:spcBef>
              <a:spcAft>
                <a:spcPct val="0"/>
              </a:spcAft>
              <a:defRPr sz="4500">
                <a:solidFill>
                  <a:schemeClr val="tx2"/>
                </a:solidFill>
                <a:latin typeface="DINMittelschrift" pitchFamily="34" charset="0"/>
                <a:cs typeface="Arial" charset="0"/>
              </a:defRPr>
            </a:lvl9pPr>
          </a:lstStyle>
          <a:p>
            <a:r>
              <a:rPr lang="lb-LU" kern="0" dirty="0" smtClean="0"/>
              <a:t>CNPD Course:</a:t>
            </a:r>
            <a:br>
              <a:rPr lang="lb-LU" kern="0" dirty="0" smtClean="0"/>
            </a:br>
            <a:r>
              <a:rPr lang="lb-LU" kern="0" dirty="0" err="1" smtClean="0"/>
              <a:t>Data</a:t>
            </a:r>
            <a:r>
              <a:rPr lang="lb-LU" kern="0" dirty="0" smtClean="0"/>
              <a:t> Protection </a:t>
            </a:r>
            <a:r>
              <a:rPr lang="lb-LU" kern="0" dirty="0" err="1" smtClean="0"/>
              <a:t>Basics</a:t>
            </a:r>
            <a:endParaRPr lang="lb-LU" kern="0" dirty="0"/>
          </a:p>
        </p:txBody>
      </p:sp>
    </p:spTree>
    <p:extLst>
      <p:ext uri="{BB962C8B-B14F-4D97-AF65-F5344CB8AC3E}">
        <p14:creationId xmlns:p14="http://schemas.microsoft.com/office/powerpoint/2010/main" val="6772104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b-LU" dirty="0"/>
              <a:t>2. </a:t>
            </a:r>
            <a:r>
              <a:rPr lang="lb-LU" dirty="0" err="1"/>
              <a:t>What</a:t>
            </a:r>
            <a:r>
              <a:rPr lang="lb-LU" dirty="0"/>
              <a:t> </a:t>
            </a:r>
            <a:r>
              <a:rPr lang="lb-LU" dirty="0" err="1"/>
              <a:t>is</a:t>
            </a:r>
            <a:r>
              <a:rPr lang="lb-LU" dirty="0"/>
              <a:t> “</a:t>
            </a:r>
            <a:r>
              <a:rPr lang="lb-LU" dirty="0" err="1"/>
              <a:t>personal</a:t>
            </a:r>
            <a:r>
              <a:rPr lang="lb-LU" dirty="0"/>
              <a:t> </a:t>
            </a:r>
            <a:r>
              <a:rPr lang="lb-LU" dirty="0" err="1"/>
              <a:t>data</a:t>
            </a:r>
            <a:r>
              <a:rPr lang="lb-LU" dirty="0"/>
              <a:t>”? </a:t>
            </a:r>
            <a:r>
              <a:rPr lang="lb-LU" dirty="0" smtClean="0"/>
              <a:t>(3/3</a:t>
            </a:r>
            <a:r>
              <a:rPr lang="lb-LU" dirty="0"/>
              <a:t>)</a:t>
            </a:r>
            <a:endParaRPr lang="fr-FR" dirty="0"/>
          </a:p>
        </p:txBody>
      </p:sp>
      <p:sp>
        <p:nvSpPr>
          <p:cNvPr id="3" name="Content Placeholder 2"/>
          <p:cNvSpPr>
            <a:spLocks noGrp="1"/>
          </p:cNvSpPr>
          <p:nvPr>
            <p:ph idx="1"/>
          </p:nvPr>
        </p:nvSpPr>
        <p:spPr/>
        <p:txBody>
          <a:bodyPr/>
          <a:lstStyle/>
          <a:p>
            <a:pPr marL="0" indent="0" algn="just">
              <a:buNone/>
            </a:pPr>
            <a:r>
              <a:rPr lang="lb-LU" sz="2400" b="1" dirty="0" smtClean="0"/>
              <a:t>Special </a:t>
            </a:r>
            <a:r>
              <a:rPr lang="lb-LU" sz="2400" b="1" dirty="0" err="1"/>
              <a:t>categories</a:t>
            </a:r>
            <a:r>
              <a:rPr lang="lb-LU" sz="2400" b="1" dirty="0"/>
              <a:t> of </a:t>
            </a:r>
            <a:r>
              <a:rPr lang="lb-LU" sz="2400" b="1" dirty="0" err="1" smtClean="0"/>
              <a:t>data</a:t>
            </a:r>
            <a:r>
              <a:rPr lang="lb-LU" sz="2400" b="1" dirty="0" smtClean="0"/>
              <a:t> = </a:t>
            </a:r>
            <a:r>
              <a:rPr lang="lb-LU" sz="2400" b="1" dirty="0"/>
              <a:t>“</a:t>
            </a:r>
            <a:r>
              <a:rPr lang="lb-LU" sz="2400" b="1" dirty="0" err="1"/>
              <a:t>sensitive</a:t>
            </a:r>
            <a:r>
              <a:rPr lang="lb-LU" sz="2400" b="1" dirty="0"/>
              <a:t> </a:t>
            </a:r>
            <a:r>
              <a:rPr lang="lb-LU" sz="2400" b="1" dirty="0" err="1"/>
              <a:t>data</a:t>
            </a:r>
            <a:r>
              <a:rPr lang="lb-LU" sz="2400" b="1" dirty="0"/>
              <a:t>”:</a:t>
            </a:r>
          </a:p>
          <a:p>
            <a:pPr algn="ctr">
              <a:buFont typeface="Wingdings" panose="05000000000000000000" pitchFamily="2" charset="2"/>
              <a:buChar char="ü"/>
            </a:pPr>
            <a:endParaRPr lang="en-US" sz="2400" dirty="0" smtClean="0"/>
          </a:p>
          <a:p>
            <a:pPr algn="ctr">
              <a:buFont typeface="Wingdings" panose="05000000000000000000" pitchFamily="2" charset="2"/>
              <a:buChar char="ü"/>
            </a:pPr>
            <a:r>
              <a:rPr lang="en-US" sz="2400" dirty="0" smtClean="0"/>
              <a:t>racial </a:t>
            </a:r>
            <a:r>
              <a:rPr lang="en-US" sz="2400" dirty="0"/>
              <a:t>or ethnic origin  </a:t>
            </a:r>
          </a:p>
          <a:p>
            <a:pPr algn="ctr">
              <a:buFont typeface="Wingdings" panose="05000000000000000000" pitchFamily="2" charset="2"/>
              <a:buChar char="ü"/>
            </a:pPr>
            <a:r>
              <a:rPr lang="en-US" sz="2400" dirty="0"/>
              <a:t>trade union membership  </a:t>
            </a:r>
          </a:p>
          <a:p>
            <a:pPr algn="ctr">
              <a:buFont typeface="Wingdings" panose="05000000000000000000" pitchFamily="2" charset="2"/>
              <a:buChar char="ü"/>
            </a:pPr>
            <a:r>
              <a:rPr lang="en-US" sz="2400" dirty="0" smtClean="0"/>
              <a:t>religious or philosophical beliefs   </a:t>
            </a:r>
          </a:p>
          <a:p>
            <a:pPr algn="ctr">
              <a:buFont typeface="Wingdings" panose="05000000000000000000" pitchFamily="2" charset="2"/>
              <a:buChar char="ü"/>
            </a:pPr>
            <a:r>
              <a:rPr lang="en-US" sz="2400" dirty="0"/>
              <a:t>political opinions  </a:t>
            </a:r>
          </a:p>
          <a:p>
            <a:pPr algn="ctr">
              <a:buFont typeface="Wingdings" panose="05000000000000000000" pitchFamily="2" charset="2"/>
              <a:buChar char="ü"/>
            </a:pPr>
            <a:r>
              <a:rPr lang="en-US" sz="2400" dirty="0" smtClean="0"/>
              <a:t>health </a:t>
            </a:r>
            <a:r>
              <a:rPr lang="en-US" sz="2400" dirty="0"/>
              <a:t>data </a:t>
            </a:r>
            <a:endParaRPr lang="en-US" sz="2400" dirty="0" smtClean="0"/>
          </a:p>
          <a:p>
            <a:pPr algn="ctr">
              <a:buFont typeface="Wingdings" panose="05000000000000000000" pitchFamily="2" charset="2"/>
              <a:buChar char="ü"/>
            </a:pPr>
            <a:r>
              <a:rPr lang="en-US" sz="2400" dirty="0" smtClean="0"/>
              <a:t>data </a:t>
            </a:r>
            <a:r>
              <a:rPr lang="en-US" sz="2400" dirty="0"/>
              <a:t>on sex life</a:t>
            </a:r>
          </a:p>
          <a:p>
            <a:pPr algn="ctr">
              <a:buFont typeface="Wingdings" panose="05000000000000000000" pitchFamily="2" charset="2"/>
              <a:buChar char="ü"/>
            </a:pPr>
            <a:r>
              <a:rPr lang="en-US" sz="2400" dirty="0"/>
              <a:t>genetic data</a:t>
            </a:r>
            <a:r>
              <a:rPr lang="lb-LU" sz="2400" b="1" dirty="0"/>
              <a:t> </a:t>
            </a:r>
            <a:endParaRPr lang="lb-LU" sz="2400" b="1" dirty="0" smtClean="0"/>
          </a:p>
          <a:p>
            <a:pPr algn="ctr">
              <a:buFont typeface="Wingdings" panose="05000000000000000000" pitchFamily="2" charset="2"/>
              <a:buChar char="ü"/>
            </a:pPr>
            <a:r>
              <a:rPr lang="fr-LU" sz="2400" b="1" dirty="0" err="1" smtClean="0"/>
              <a:t>biometric</a:t>
            </a:r>
            <a:r>
              <a:rPr lang="fr-LU" sz="2400" b="1" dirty="0" smtClean="0"/>
              <a:t> </a:t>
            </a:r>
            <a:r>
              <a:rPr lang="fr-LU" sz="2400" b="1" dirty="0"/>
              <a:t>data</a:t>
            </a:r>
            <a:endParaRPr lang="en-US" sz="2400" b="1" dirty="0"/>
          </a:p>
          <a:p>
            <a:pPr algn="ctr">
              <a:buFont typeface="Wingdings" panose="05000000000000000000" pitchFamily="2" charset="2"/>
              <a:buChar char="ü"/>
            </a:pPr>
            <a:r>
              <a:rPr lang="fr-LU" sz="2400" dirty="0" err="1" smtClean="0"/>
              <a:t>judicial</a:t>
            </a:r>
            <a:r>
              <a:rPr lang="fr-LU" sz="2400" dirty="0" smtClean="0"/>
              <a:t> </a:t>
            </a:r>
            <a:r>
              <a:rPr lang="fr-LU" sz="2400" dirty="0"/>
              <a:t>data </a:t>
            </a:r>
            <a:endParaRPr lang="fr-LU" sz="2400" dirty="0" smtClean="0"/>
          </a:p>
        </p:txBody>
      </p:sp>
      <p:sp>
        <p:nvSpPr>
          <p:cNvPr id="4" name="Slide Number Placeholder 3"/>
          <p:cNvSpPr>
            <a:spLocks noGrp="1"/>
          </p:cNvSpPr>
          <p:nvPr>
            <p:ph type="sldNum" sz="quarter" idx="17"/>
          </p:nvPr>
        </p:nvSpPr>
        <p:spPr/>
        <p:txBody>
          <a:bodyPr/>
          <a:lstStyle/>
          <a:p>
            <a:fld id="{9FE6881F-D5B9-4DFD-8C2A-4F849EA79D44}" type="slidenum">
              <a:rPr lang="fr-FR" smtClean="0"/>
              <a:pPr/>
              <a:t>10</a:t>
            </a:fld>
            <a:endParaRPr lang="fr-FR"/>
          </a:p>
        </p:txBody>
      </p:sp>
      <p:sp>
        <p:nvSpPr>
          <p:cNvPr id="6" name="Content Placeholder 5"/>
          <p:cNvSpPr>
            <a:spLocks noGrp="1"/>
          </p:cNvSpPr>
          <p:nvPr>
            <p:ph sz="quarter" idx="19"/>
          </p:nvPr>
        </p:nvSpPr>
        <p:spPr/>
        <p:txBody>
          <a:bodyPr/>
          <a:lstStyle/>
          <a:p>
            <a:endParaRPr lang="fr-FR"/>
          </a:p>
        </p:txBody>
      </p:sp>
      <p:sp>
        <p:nvSpPr>
          <p:cNvPr id="5" name="Content Placeholder 4"/>
          <p:cNvSpPr>
            <a:spLocks noGrp="1"/>
          </p:cNvSpPr>
          <p:nvPr>
            <p:ph sz="quarter" idx="18"/>
          </p:nvPr>
        </p:nvSpPr>
        <p:spPr/>
        <p:txBody>
          <a:bodyPr/>
          <a:lstStyle/>
          <a:p>
            <a:endParaRPr lang="en-US"/>
          </a:p>
        </p:txBody>
      </p:sp>
    </p:spTree>
    <p:extLst>
      <p:ext uri="{BB962C8B-B14F-4D97-AF65-F5344CB8AC3E}">
        <p14:creationId xmlns:p14="http://schemas.microsoft.com/office/powerpoint/2010/main" val="3642941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b-LU" dirty="0" smtClean="0"/>
              <a:t>3. </a:t>
            </a:r>
            <a:r>
              <a:rPr lang="lb-LU" dirty="0" err="1" smtClean="0"/>
              <a:t>What</a:t>
            </a:r>
            <a:r>
              <a:rPr lang="lb-LU" dirty="0" smtClean="0"/>
              <a:t> </a:t>
            </a:r>
            <a:r>
              <a:rPr lang="lb-LU" dirty="0" err="1" smtClean="0"/>
              <a:t>is</a:t>
            </a:r>
            <a:r>
              <a:rPr lang="lb-LU" dirty="0" smtClean="0"/>
              <a:t> “</a:t>
            </a:r>
            <a:r>
              <a:rPr lang="lb-LU" dirty="0" err="1" smtClean="0"/>
              <a:t>processing</a:t>
            </a:r>
            <a:r>
              <a:rPr lang="lb-LU" dirty="0" smtClean="0"/>
              <a:t>”? </a:t>
            </a:r>
            <a:r>
              <a:rPr lang="lb-LU" dirty="0"/>
              <a:t>(</a:t>
            </a:r>
            <a:r>
              <a:rPr lang="lb-LU" dirty="0" smtClean="0"/>
              <a:t>1/2)</a:t>
            </a:r>
            <a:endParaRPr lang="fr-FR" dirty="0"/>
          </a:p>
        </p:txBody>
      </p:sp>
      <p:sp>
        <p:nvSpPr>
          <p:cNvPr id="4" name="Slide Number Placeholder 3"/>
          <p:cNvSpPr>
            <a:spLocks noGrp="1"/>
          </p:cNvSpPr>
          <p:nvPr>
            <p:ph type="sldNum" sz="quarter" idx="17"/>
          </p:nvPr>
        </p:nvSpPr>
        <p:spPr/>
        <p:txBody>
          <a:bodyPr/>
          <a:lstStyle/>
          <a:p>
            <a:fld id="{9FE6881F-D5B9-4DFD-8C2A-4F849EA79D44}" type="slidenum">
              <a:rPr lang="fr-FR" smtClean="0"/>
              <a:pPr/>
              <a:t>11</a:t>
            </a:fld>
            <a:endParaRPr lang="fr-FR"/>
          </a:p>
        </p:txBody>
      </p:sp>
      <p:sp>
        <p:nvSpPr>
          <p:cNvPr id="5" name="Content Placeholder 4"/>
          <p:cNvSpPr>
            <a:spLocks noGrp="1"/>
          </p:cNvSpPr>
          <p:nvPr>
            <p:ph sz="quarter" idx="18"/>
          </p:nvPr>
        </p:nvSpPr>
        <p:spPr/>
        <p:txBody>
          <a:bodyPr/>
          <a:lstStyle/>
          <a:p>
            <a:endParaRPr lang="fr-FR"/>
          </a:p>
        </p:txBody>
      </p:sp>
      <p:sp>
        <p:nvSpPr>
          <p:cNvPr id="6" name="Content Placeholder 5"/>
          <p:cNvSpPr>
            <a:spLocks noGrp="1"/>
          </p:cNvSpPr>
          <p:nvPr>
            <p:ph sz="quarter" idx="19"/>
          </p:nvPr>
        </p:nvSpPr>
        <p:spPr/>
        <p:txBody>
          <a:bodyPr/>
          <a:lstStyle/>
          <a:p>
            <a:endParaRPr lang="fr-FR"/>
          </a:p>
        </p:txBody>
      </p:sp>
      <p:sp>
        <p:nvSpPr>
          <p:cNvPr id="8" name="Content Placeholder 7"/>
          <p:cNvSpPr>
            <a:spLocks noGrp="1"/>
          </p:cNvSpPr>
          <p:nvPr>
            <p:ph idx="1"/>
          </p:nvPr>
        </p:nvSpPr>
        <p:spPr/>
        <p:txBody>
          <a:bodyPr/>
          <a:lstStyle/>
          <a:p>
            <a:pPr marL="0" indent="0" algn="ctr">
              <a:buNone/>
            </a:pPr>
            <a:r>
              <a:rPr lang="lb-LU" sz="2400" dirty="0"/>
              <a:t>“</a:t>
            </a:r>
            <a:r>
              <a:rPr lang="en-US" i="1" dirty="0"/>
              <a:t>Any operation or set of operations which is performed on personal data </a:t>
            </a:r>
            <a:r>
              <a:rPr lang="en-US" b="1" i="1" dirty="0"/>
              <a:t>or on sets of personal data</a:t>
            </a:r>
            <a:r>
              <a:rPr lang="en-US" i="1" dirty="0"/>
              <a:t>, whether or not by automated means, such as collection, recording, </a:t>
            </a:r>
            <a:r>
              <a:rPr lang="en-US" i="1" dirty="0" err="1"/>
              <a:t>organisation</a:t>
            </a:r>
            <a:r>
              <a:rPr lang="en-US" i="1" dirty="0"/>
              <a:t>, </a:t>
            </a:r>
            <a:r>
              <a:rPr lang="en-US" b="1" i="1" dirty="0"/>
              <a:t>structuring</a:t>
            </a:r>
            <a:r>
              <a:rPr lang="en-US" i="1" dirty="0"/>
              <a:t>, storage, adaptation or alteration, retrieval, consultation, use, disclosure by transmission, dissemination or otherwise making available, alignment or combination, </a:t>
            </a:r>
            <a:r>
              <a:rPr lang="en-US" b="1" i="1" dirty="0"/>
              <a:t>restriction</a:t>
            </a:r>
            <a:r>
              <a:rPr lang="en-US" i="1" dirty="0"/>
              <a:t>, erasure or destruction</a:t>
            </a:r>
            <a:r>
              <a:rPr lang="en-US" dirty="0"/>
              <a:t>”</a:t>
            </a:r>
            <a:endParaRPr lang="lb-LU" sz="2400" i="1" dirty="0"/>
          </a:p>
          <a:p>
            <a:pPr marL="0" indent="0" algn="ctr">
              <a:buNone/>
            </a:pPr>
            <a:endParaRPr lang="lb-LU" sz="2400" dirty="0"/>
          </a:p>
          <a:p>
            <a:pPr marL="0" indent="0" algn="ctr">
              <a:buNone/>
            </a:pPr>
            <a:r>
              <a:rPr lang="lb-LU" sz="2000" b="1" i="1" dirty="0"/>
              <a:t>Art.4 (2) GDPR</a:t>
            </a:r>
          </a:p>
          <a:p>
            <a:pPr marL="0" indent="0" algn="just">
              <a:buNone/>
            </a:pPr>
            <a:endParaRPr lang="lb-LU" sz="2400" dirty="0"/>
          </a:p>
        </p:txBody>
      </p:sp>
    </p:spTree>
    <p:extLst>
      <p:ext uri="{BB962C8B-B14F-4D97-AF65-F5344CB8AC3E}">
        <p14:creationId xmlns:p14="http://schemas.microsoft.com/office/powerpoint/2010/main" val="3737755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b-LU" dirty="0" smtClean="0"/>
              <a:t>3. </a:t>
            </a:r>
            <a:r>
              <a:rPr lang="lb-LU" dirty="0" err="1" smtClean="0"/>
              <a:t>What</a:t>
            </a:r>
            <a:r>
              <a:rPr lang="lb-LU" dirty="0" smtClean="0"/>
              <a:t> </a:t>
            </a:r>
            <a:r>
              <a:rPr lang="lb-LU" dirty="0" err="1" smtClean="0"/>
              <a:t>is</a:t>
            </a:r>
            <a:r>
              <a:rPr lang="lb-LU" dirty="0" smtClean="0"/>
              <a:t> </a:t>
            </a:r>
            <a:r>
              <a:rPr lang="lb-LU" dirty="0"/>
              <a:t>“</a:t>
            </a:r>
            <a:r>
              <a:rPr lang="lb-LU" dirty="0" err="1"/>
              <a:t>processing</a:t>
            </a:r>
            <a:r>
              <a:rPr lang="lb-LU" dirty="0" smtClean="0"/>
              <a:t>”? </a:t>
            </a:r>
            <a:r>
              <a:rPr lang="lb-LU" dirty="0"/>
              <a:t>(</a:t>
            </a:r>
            <a:r>
              <a:rPr lang="lb-LU" dirty="0" smtClean="0"/>
              <a:t>2/2)</a:t>
            </a:r>
            <a:endParaRPr lang="fr-FR" dirty="0"/>
          </a:p>
        </p:txBody>
      </p:sp>
      <p:sp>
        <p:nvSpPr>
          <p:cNvPr id="3" name="Content Placeholder 2"/>
          <p:cNvSpPr>
            <a:spLocks noGrp="1"/>
          </p:cNvSpPr>
          <p:nvPr>
            <p:ph idx="1"/>
          </p:nvPr>
        </p:nvSpPr>
        <p:spPr/>
        <p:txBody>
          <a:bodyPr/>
          <a:lstStyle/>
          <a:p>
            <a:pPr marL="0" indent="0">
              <a:buNone/>
            </a:pPr>
            <a:endParaRPr lang="en-US" b="1" dirty="0" smtClean="0"/>
          </a:p>
          <a:p>
            <a:pPr marL="0" indent="0">
              <a:buNone/>
            </a:pPr>
            <a:r>
              <a:rPr lang="en-US" b="1" dirty="0" smtClean="0"/>
              <a:t>The life-cycle of a processing activity:</a:t>
            </a:r>
            <a:endParaRPr lang="en-US" b="1" dirty="0"/>
          </a:p>
          <a:p>
            <a:pPr marL="0" indent="0">
              <a:buNone/>
            </a:pPr>
            <a:endParaRPr lang="fr-FR" dirty="0"/>
          </a:p>
        </p:txBody>
      </p:sp>
      <p:sp>
        <p:nvSpPr>
          <p:cNvPr id="4" name="Slide Number Placeholder 3"/>
          <p:cNvSpPr>
            <a:spLocks noGrp="1"/>
          </p:cNvSpPr>
          <p:nvPr>
            <p:ph type="sldNum" sz="quarter" idx="17"/>
          </p:nvPr>
        </p:nvSpPr>
        <p:spPr/>
        <p:txBody>
          <a:bodyPr/>
          <a:lstStyle/>
          <a:p>
            <a:fld id="{9FE6881F-D5B9-4DFD-8C2A-4F849EA79D44}" type="slidenum">
              <a:rPr lang="fr-FR" smtClean="0"/>
              <a:pPr/>
              <a:t>12</a:t>
            </a:fld>
            <a:endParaRPr lang="fr-FR"/>
          </a:p>
        </p:txBody>
      </p:sp>
      <p:sp>
        <p:nvSpPr>
          <p:cNvPr id="5" name="Content Placeholder 4"/>
          <p:cNvSpPr>
            <a:spLocks noGrp="1"/>
          </p:cNvSpPr>
          <p:nvPr>
            <p:ph sz="quarter" idx="18"/>
          </p:nvPr>
        </p:nvSpPr>
        <p:spPr/>
        <p:txBody>
          <a:bodyPr/>
          <a:lstStyle/>
          <a:p>
            <a:endParaRPr lang="fr-FR"/>
          </a:p>
        </p:txBody>
      </p:sp>
      <p:sp>
        <p:nvSpPr>
          <p:cNvPr id="6" name="Content Placeholder 5"/>
          <p:cNvSpPr>
            <a:spLocks noGrp="1"/>
          </p:cNvSpPr>
          <p:nvPr>
            <p:ph sz="quarter" idx="19"/>
          </p:nvPr>
        </p:nvSpPr>
        <p:spPr/>
        <p:txBody>
          <a:bodyPr/>
          <a:lstStyle/>
          <a:p>
            <a:endParaRPr lang="fr-FR"/>
          </a:p>
        </p:txBody>
      </p:sp>
      <p:graphicFrame>
        <p:nvGraphicFramePr>
          <p:cNvPr id="7" name="Espace réservé du contenu 8"/>
          <p:cNvGraphicFramePr>
            <a:graphicFrameLocks/>
          </p:cNvGraphicFramePr>
          <p:nvPr>
            <p:extLst/>
          </p:nvPr>
        </p:nvGraphicFramePr>
        <p:xfrm>
          <a:off x="301537" y="2060848"/>
          <a:ext cx="8496300" cy="5327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46014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a:t>
            </a:r>
            <a:r>
              <a:rPr lang="en-US" dirty="0"/>
              <a:t>Key data protection actors (1/3)</a:t>
            </a:r>
            <a:endParaRPr lang="fr-FR" dirty="0"/>
          </a:p>
        </p:txBody>
      </p:sp>
      <p:sp>
        <p:nvSpPr>
          <p:cNvPr id="3" name="Content Placeholder 2"/>
          <p:cNvSpPr>
            <a:spLocks noGrp="1"/>
          </p:cNvSpPr>
          <p:nvPr>
            <p:ph idx="1"/>
          </p:nvPr>
        </p:nvSpPr>
        <p:spPr/>
        <p:txBody>
          <a:bodyPr/>
          <a:lstStyle/>
          <a:p>
            <a:pPr algn="just" eaLnBrk="0" hangingPunct="0">
              <a:lnSpc>
                <a:spcPct val="150000"/>
              </a:lnSpc>
              <a:spcBef>
                <a:spcPct val="0"/>
              </a:spcBef>
            </a:pPr>
            <a:endParaRPr lang="lb-LU" dirty="0" smtClean="0">
              <a:latin typeface="TradeGothic" pitchFamily="34" charset="0"/>
            </a:endParaRPr>
          </a:p>
          <a:p>
            <a:pPr algn="just" eaLnBrk="0" hangingPunct="0">
              <a:lnSpc>
                <a:spcPct val="150000"/>
              </a:lnSpc>
              <a:spcBef>
                <a:spcPct val="0"/>
              </a:spcBef>
            </a:pPr>
            <a:r>
              <a:rPr lang="lb-LU" dirty="0" err="1" smtClean="0">
                <a:latin typeface="TradeGothic" pitchFamily="34" charset="0"/>
              </a:rPr>
              <a:t>Data</a:t>
            </a:r>
            <a:r>
              <a:rPr lang="lb-LU" dirty="0" smtClean="0">
                <a:latin typeface="TradeGothic" pitchFamily="34" charset="0"/>
              </a:rPr>
              <a:t> </a:t>
            </a:r>
            <a:r>
              <a:rPr lang="lb-LU" dirty="0" err="1">
                <a:latin typeface="TradeGothic" pitchFamily="34" charset="0"/>
              </a:rPr>
              <a:t>subject</a:t>
            </a:r>
            <a:endParaRPr lang="lb-LU" dirty="0">
              <a:latin typeface="TradeGothic" pitchFamily="34" charset="0"/>
            </a:endParaRPr>
          </a:p>
          <a:p>
            <a:pPr algn="just" eaLnBrk="0" hangingPunct="0">
              <a:lnSpc>
                <a:spcPct val="150000"/>
              </a:lnSpc>
              <a:spcBef>
                <a:spcPct val="0"/>
              </a:spcBef>
            </a:pPr>
            <a:r>
              <a:rPr lang="lb-LU" dirty="0" err="1">
                <a:latin typeface="TradeGothic" pitchFamily="34" charset="0"/>
              </a:rPr>
              <a:t>Third</a:t>
            </a:r>
            <a:r>
              <a:rPr lang="lb-LU" dirty="0">
                <a:latin typeface="TradeGothic" pitchFamily="34" charset="0"/>
              </a:rPr>
              <a:t> </a:t>
            </a:r>
            <a:r>
              <a:rPr lang="lb-LU" dirty="0" err="1">
                <a:latin typeface="TradeGothic" pitchFamily="34" charset="0"/>
              </a:rPr>
              <a:t>parties</a:t>
            </a:r>
            <a:endParaRPr lang="lb-LU" dirty="0">
              <a:latin typeface="TradeGothic" pitchFamily="34" charset="0"/>
            </a:endParaRPr>
          </a:p>
          <a:p>
            <a:pPr algn="just" eaLnBrk="0" hangingPunct="0">
              <a:lnSpc>
                <a:spcPct val="150000"/>
              </a:lnSpc>
              <a:spcBef>
                <a:spcPct val="0"/>
              </a:spcBef>
            </a:pPr>
            <a:r>
              <a:rPr lang="lb-LU" dirty="0" err="1" smtClean="0">
                <a:latin typeface="TradeGothic" pitchFamily="34" charset="0"/>
              </a:rPr>
              <a:t>Supervisory</a:t>
            </a:r>
            <a:r>
              <a:rPr lang="lb-LU" dirty="0" smtClean="0">
                <a:latin typeface="TradeGothic" pitchFamily="34" charset="0"/>
              </a:rPr>
              <a:t> </a:t>
            </a:r>
            <a:r>
              <a:rPr lang="lb-LU" dirty="0" err="1" smtClean="0">
                <a:latin typeface="TradeGothic" pitchFamily="34" charset="0"/>
              </a:rPr>
              <a:t>authorities</a:t>
            </a:r>
            <a:endParaRPr lang="lb-LU" dirty="0">
              <a:latin typeface="TradeGothic" pitchFamily="34" charset="0"/>
            </a:endParaRPr>
          </a:p>
          <a:p>
            <a:pPr algn="just" eaLnBrk="0" hangingPunct="0">
              <a:lnSpc>
                <a:spcPct val="150000"/>
              </a:lnSpc>
              <a:spcBef>
                <a:spcPct val="0"/>
              </a:spcBef>
            </a:pPr>
            <a:r>
              <a:rPr lang="lb-LU" dirty="0" err="1">
                <a:latin typeface="TradeGothic" pitchFamily="34" charset="0"/>
              </a:rPr>
              <a:t>Controller</a:t>
            </a:r>
            <a:endParaRPr lang="lb-LU" dirty="0">
              <a:latin typeface="TradeGothic" pitchFamily="34" charset="0"/>
            </a:endParaRPr>
          </a:p>
          <a:p>
            <a:pPr algn="just" eaLnBrk="0" hangingPunct="0">
              <a:lnSpc>
                <a:spcPct val="150000"/>
              </a:lnSpc>
              <a:spcBef>
                <a:spcPct val="0"/>
              </a:spcBef>
            </a:pPr>
            <a:r>
              <a:rPr lang="lb-LU" dirty="0" err="1">
                <a:latin typeface="TradeGothic" pitchFamily="34" charset="0"/>
              </a:rPr>
              <a:t>Processor</a:t>
            </a:r>
            <a:endParaRPr lang="lb-LU" dirty="0">
              <a:latin typeface="TradeGothic" pitchFamily="34" charset="0"/>
            </a:endParaRPr>
          </a:p>
          <a:p>
            <a:pPr algn="just" eaLnBrk="0" hangingPunct="0">
              <a:lnSpc>
                <a:spcPct val="150000"/>
              </a:lnSpc>
              <a:spcBef>
                <a:spcPct val="0"/>
              </a:spcBef>
            </a:pPr>
            <a:r>
              <a:rPr lang="lb-LU" dirty="0" err="1">
                <a:latin typeface="TradeGothic" pitchFamily="34" charset="0"/>
              </a:rPr>
              <a:t>Data</a:t>
            </a:r>
            <a:r>
              <a:rPr lang="lb-LU" dirty="0">
                <a:latin typeface="TradeGothic" pitchFamily="34" charset="0"/>
              </a:rPr>
              <a:t> </a:t>
            </a:r>
            <a:r>
              <a:rPr lang="lb-LU" dirty="0" err="1">
                <a:latin typeface="TradeGothic" pitchFamily="34" charset="0"/>
              </a:rPr>
              <a:t>protection</a:t>
            </a:r>
            <a:r>
              <a:rPr lang="lb-LU" dirty="0">
                <a:latin typeface="TradeGothic" pitchFamily="34" charset="0"/>
              </a:rPr>
              <a:t> </a:t>
            </a:r>
            <a:r>
              <a:rPr lang="lb-LU" dirty="0" err="1" smtClean="0">
                <a:latin typeface="TradeGothic" pitchFamily="34" charset="0"/>
              </a:rPr>
              <a:t>officer</a:t>
            </a:r>
            <a:endParaRPr lang="lb-LU" sz="2000" dirty="0"/>
          </a:p>
          <a:p>
            <a:pPr marL="0" indent="0" algn="ctr">
              <a:buNone/>
            </a:pPr>
            <a:endParaRPr lang="lb-LU" sz="2400" dirty="0"/>
          </a:p>
          <a:p>
            <a:endParaRPr lang="fr-FR" dirty="0"/>
          </a:p>
        </p:txBody>
      </p:sp>
      <p:sp>
        <p:nvSpPr>
          <p:cNvPr id="4" name="Slide Number Placeholder 3"/>
          <p:cNvSpPr>
            <a:spLocks noGrp="1"/>
          </p:cNvSpPr>
          <p:nvPr>
            <p:ph type="sldNum" sz="quarter" idx="17"/>
          </p:nvPr>
        </p:nvSpPr>
        <p:spPr/>
        <p:txBody>
          <a:bodyPr/>
          <a:lstStyle/>
          <a:p>
            <a:fld id="{9FE6881F-D5B9-4DFD-8C2A-4F849EA79D44}" type="slidenum">
              <a:rPr lang="fr-FR" smtClean="0"/>
              <a:pPr/>
              <a:t>13</a:t>
            </a:fld>
            <a:endParaRPr lang="fr-FR"/>
          </a:p>
        </p:txBody>
      </p:sp>
      <p:sp>
        <p:nvSpPr>
          <p:cNvPr id="5" name="Content Placeholder 4"/>
          <p:cNvSpPr>
            <a:spLocks noGrp="1"/>
          </p:cNvSpPr>
          <p:nvPr>
            <p:ph sz="quarter" idx="18"/>
          </p:nvPr>
        </p:nvSpPr>
        <p:spPr/>
        <p:txBody>
          <a:bodyPr/>
          <a:lstStyle/>
          <a:p>
            <a:endParaRPr lang="fr-FR"/>
          </a:p>
        </p:txBody>
      </p:sp>
      <p:sp>
        <p:nvSpPr>
          <p:cNvPr id="6" name="Content Placeholder 5"/>
          <p:cNvSpPr>
            <a:spLocks noGrp="1"/>
          </p:cNvSpPr>
          <p:nvPr>
            <p:ph sz="quarter" idx="19"/>
          </p:nvPr>
        </p:nvSpPr>
        <p:spPr/>
        <p:txBody>
          <a:bodyPr/>
          <a:lstStyle/>
          <a:p>
            <a:endParaRPr lang="fr-FR"/>
          </a:p>
        </p:txBody>
      </p:sp>
    </p:spTree>
    <p:extLst>
      <p:ext uri="{BB962C8B-B14F-4D97-AF65-F5344CB8AC3E}">
        <p14:creationId xmlns:p14="http://schemas.microsoft.com/office/powerpoint/2010/main" val="1438122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a:t>
            </a:r>
            <a:r>
              <a:rPr lang="en-US" dirty="0"/>
              <a:t>Key data protection actors </a:t>
            </a:r>
            <a:r>
              <a:rPr lang="en-US" dirty="0" smtClean="0"/>
              <a:t>(2/3</a:t>
            </a:r>
            <a:r>
              <a:rPr lang="en-US" dirty="0"/>
              <a:t>)</a:t>
            </a:r>
            <a:endParaRPr lang="fr-FR" dirty="0"/>
          </a:p>
        </p:txBody>
      </p:sp>
      <p:sp>
        <p:nvSpPr>
          <p:cNvPr id="3" name="Content Placeholder 2"/>
          <p:cNvSpPr>
            <a:spLocks noGrp="1"/>
          </p:cNvSpPr>
          <p:nvPr>
            <p:ph idx="1"/>
          </p:nvPr>
        </p:nvSpPr>
        <p:spPr/>
        <p:txBody>
          <a:bodyPr/>
          <a:lstStyle/>
          <a:p>
            <a:pPr algn="just" eaLnBrk="0" hangingPunct="0">
              <a:lnSpc>
                <a:spcPct val="150000"/>
              </a:lnSpc>
              <a:spcBef>
                <a:spcPct val="0"/>
              </a:spcBef>
            </a:pPr>
            <a:endParaRPr lang="lb-LU" dirty="0" smtClean="0">
              <a:latin typeface="TradeGothic" pitchFamily="34" charset="0"/>
            </a:endParaRPr>
          </a:p>
          <a:p>
            <a:pPr algn="just" eaLnBrk="0" hangingPunct="0">
              <a:lnSpc>
                <a:spcPct val="150000"/>
              </a:lnSpc>
              <a:spcBef>
                <a:spcPct val="0"/>
              </a:spcBef>
            </a:pPr>
            <a:r>
              <a:rPr lang="en-US" i="1" u="sng" dirty="0" smtClean="0">
                <a:latin typeface="TradeGothic" pitchFamily="34" charset="0"/>
              </a:rPr>
              <a:t>Controller</a:t>
            </a:r>
          </a:p>
          <a:p>
            <a:pPr lvl="1" algn="just" eaLnBrk="0" hangingPunct="0">
              <a:lnSpc>
                <a:spcPct val="150000"/>
              </a:lnSpc>
              <a:spcBef>
                <a:spcPct val="0"/>
              </a:spcBef>
              <a:buClr>
                <a:srgbClr val="004080"/>
              </a:buClr>
              <a:buFont typeface="Wingdings" panose="05000000000000000000" pitchFamily="2" charset="2"/>
              <a:buChar char=""/>
            </a:pPr>
            <a:r>
              <a:rPr lang="en-US" dirty="0" smtClean="0">
                <a:latin typeface="TradeGothic" pitchFamily="34" charset="0"/>
              </a:rPr>
              <a:t>determines </a:t>
            </a:r>
            <a:r>
              <a:rPr lang="en-US" dirty="0">
                <a:latin typeface="TradeGothic" pitchFamily="34" charset="0"/>
              </a:rPr>
              <a:t>the purposes and means of the </a:t>
            </a:r>
            <a:r>
              <a:rPr lang="en-US" dirty="0" smtClean="0">
                <a:latin typeface="TradeGothic" pitchFamily="34" charset="0"/>
              </a:rPr>
              <a:t>processing </a:t>
            </a:r>
            <a:endParaRPr lang="en-US" dirty="0">
              <a:latin typeface="TradeGothic" pitchFamily="34" charset="0"/>
            </a:endParaRPr>
          </a:p>
          <a:p>
            <a:pPr algn="just" eaLnBrk="0" hangingPunct="0">
              <a:lnSpc>
                <a:spcPct val="150000"/>
              </a:lnSpc>
              <a:spcBef>
                <a:spcPct val="0"/>
              </a:spcBef>
            </a:pPr>
            <a:endParaRPr lang="en-US" dirty="0">
              <a:latin typeface="TradeGothic" pitchFamily="34" charset="0"/>
            </a:endParaRPr>
          </a:p>
          <a:p>
            <a:pPr algn="just" eaLnBrk="0" hangingPunct="0">
              <a:lnSpc>
                <a:spcPct val="150000"/>
              </a:lnSpc>
              <a:spcBef>
                <a:spcPct val="0"/>
              </a:spcBef>
            </a:pPr>
            <a:r>
              <a:rPr lang="en-US" i="1" u="sng" dirty="0" smtClean="0">
                <a:latin typeface="TradeGothic" pitchFamily="34" charset="0"/>
              </a:rPr>
              <a:t>Processor</a:t>
            </a:r>
          </a:p>
          <a:p>
            <a:pPr lvl="1" algn="just" eaLnBrk="0" hangingPunct="0">
              <a:lnSpc>
                <a:spcPct val="150000"/>
              </a:lnSpc>
              <a:spcBef>
                <a:spcPct val="0"/>
              </a:spcBef>
              <a:buClr>
                <a:srgbClr val="004080"/>
              </a:buClr>
              <a:buFont typeface="Wingdings" panose="05000000000000000000" pitchFamily="2" charset="2"/>
              <a:buChar char=""/>
            </a:pPr>
            <a:r>
              <a:rPr lang="en-US" dirty="0" smtClean="0">
                <a:latin typeface="TradeGothic" pitchFamily="34" charset="0"/>
              </a:rPr>
              <a:t>processes </a:t>
            </a:r>
            <a:r>
              <a:rPr lang="en-US" dirty="0">
                <a:latin typeface="TradeGothic" pitchFamily="34" charset="0"/>
              </a:rPr>
              <a:t>personal data on behalf and </a:t>
            </a:r>
            <a:r>
              <a:rPr lang="en-US" dirty="0" smtClean="0">
                <a:latin typeface="TradeGothic" pitchFamily="34" charset="0"/>
              </a:rPr>
              <a:t>upon instruction of </a:t>
            </a:r>
            <a:r>
              <a:rPr lang="en-US" dirty="0">
                <a:latin typeface="TradeGothic" pitchFamily="34" charset="0"/>
              </a:rPr>
              <a:t>the controller</a:t>
            </a:r>
          </a:p>
          <a:p>
            <a:pPr marL="0" indent="0" algn="ctr">
              <a:buNone/>
            </a:pPr>
            <a:endParaRPr lang="lb-LU" sz="2000" dirty="0"/>
          </a:p>
          <a:p>
            <a:pPr marL="0" indent="0" algn="ctr">
              <a:buNone/>
            </a:pPr>
            <a:endParaRPr lang="lb-LU" sz="2400" dirty="0"/>
          </a:p>
          <a:p>
            <a:endParaRPr lang="fr-FR" dirty="0"/>
          </a:p>
        </p:txBody>
      </p:sp>
      <p:sp>
        <p:nvSpPr>
          <p:cNvPr id="4" name="Slide Number Placeholder 3"/>
          <p:cNvSpPr>
            <a:spLocks noGrp="1"/>
          </p:cNvSpPr>
          <p:nvPr>
            <p:ph type="sldNum" sz="quarter" idx="17"/>
          </p:nvPr>
        </p:nvSpPr>
        <p:spPr/>
        <p:txBody>
          <a:bodyPr/>
          <a:lstStyle/>
          <a:p>
            <a:fld id="{9FE6881F-D5B9-4DFD-8C2A-4F849EA79D44}" type="slidenum">
              <a:rPr lang="fr-FR" smtClean="0"/>
              <a:pPr/>
              <a:t>14</a:t>
            </a:fld>
            <a:endParaRPr lang="fr-FR"/>
          </a:p>
        </p:txBody>
      </p:sp>
      <p:sp>
        <p:nvSpPr>
          <p:cNvPr id="5" name="Content Placeholder 4"/>
          <p:cNvSpPr>
            <a:spLocks noGrp="1"/>
          </p:cNvSpPr>
          <p:nvPr>
            <p:ph sz="quarter" idx="18"/>
          </p:nvPr>
        </p:nvSpPr>
        <p:spPr/>
        <p:txBody>
          <a:bodyPr/>
          <a:lstStyle/>
          <a:p>
            <a:endParaRPr lang="fr-FR"/>
          </a:p>
        </p:txBody>
      </p:sp>
      <p:sp>
        <p:nvSpPr>
          <p:cNvPr id="6" name="Content Placeholder 5"/>
          <p:cNvSpPr>
            <a:spLocks noGrp="1"/>
          </p:cNvSpPr>
          <p:nvPr>
            <p:ph sz="quarter" idx="19"/>
          </p:nvPr>
        </p:nvSpPr>
        <p:spPr/>
        <p:txBody>
          <a:bodyPr/>
          <a:lstStyle/>
          <a:p>
            <a:endParaRPr lang="fr-FR"/>
          </a:p>
        </p:txBody>
      </p:sp>
    </p:spTree>
    <p:extLst>
      <p:ext uri="{BB962C8B-B14F-4D97-AF65-F5344CB8AC3E}">
        <p14:creationId xmlns:p14="http://schemas.microsoft.com/office/powerpoint/2010/main" val="149717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a:t>
            </a:r>
            <a:r>
              <a:rPr lang="en-US" dirty="0"/>
              <a:t>Key data protection actors </a:t>
            </a:r>
            <a:r>
              <a:rPr lang="en-US" dirty="0" smtClean="0"/>
              <a:t>(3/3</a:t>
            </a:r>
            <a:r>
              <a:rPr lang="en-US" dirty="0"/>
              <a:t>)</a:t>
            </a:r>
            <a:endParaRPr lang="fr-FR" dirty="0"/>
          </a:p>
        </p:txBody>
      </p:sp>
      <p:sp>
        <p:nvSpPr>
          <p:cNvPr id="3" name="Content Placeholder 2"/>
          <p:cNvSpPr>
            <a:spLocks noGrp="1"/>
          </p:cNvSpPr>
          <p:nvPr>
            <p:ph idx="1"/>
          </p:nvPr>
        </p:nvSpPr>
        <p:spPr/>
        <p:txBody>
          <a:bodyPr/>
          <a:lstStyle/>
          <a:p>
            <a:pPr algn="just" eaLnBrk="0" hangingPunct="0">
              <a:lnSpc>
                <a:spcPct val="150000"/>
              </a:lnSpc>
              <a:spcBef>
                <a:spcPct val="0"/>
              </a:spcBef>
            </a:pPr>
            <a:endParaRPr lang="en-US" i="1" u="sng" dirty="0" smtClean="0">
              <a:latin typeface="TradeGothic" pitchFamily="34" charset="0"/>
            </a:endParaRPr>
          </a:p>
          <a:p>
            <a:pPr algn="just" eaLnBrk="0" hangingPunct="0">
              <a:lnSpc>
                <a:spcPct val="150000"/>
              </a:lnSpc>
              <a:spcBef>
                <a:spcPct val="0"/>
              </a:spcBef>
            </a:pPr>
            <a:r>
              <a:rPr lang="en-US" i="1" u="sng" dirty="0" smtClean="0">
                <a:latin typeface="TradeGothic" pitchFamily="34" charset="0"/>
              </a:rPr>
              <a:t>Data Protection Officer</a:t>
            </a:r>
          </a:p>
          <a:p>
            <a:pPr lvl="1" algn="just" eaLnBrk="0" hangingPunct="0">
              <a:lnSpc>
                <a:spcPct val="150000"/>
              </a:lnSpc>
              <a:spcBef>
                <a:spcPct val="0"/>
              </a:spcBef>
              <a:buClr>
                <a:srgbClr val="004080"/>
              </a:buClr>
              <a:buFont typeface="Wingdings" panose="05000000000000000000" pitchFamily="2" charset="2"/>
              <a:buChar char=""/>
            </a:pPr>
            <a:r>
              <a:rPr lang="en-US" dirty="0" smtClean="0">
                <a:latin typeface="TradeGothic" pitchFamily="34" charset="0"/>
              </a:rPr>
              <a:t>Safeguards the application of the legal requirements within the company</a:t>
            </a:r>
          </a:p>
          <a:p>
            <a:pPr lvl="1" algn="just" eaLnBrk="0" hangingPunct="0">
              <a:lnSpc>
                <a:spcPct val="150000"/>
              </a:lnSpc>
              <a:spcBef>
                <a:spcPct val="0"/>
              </a:spcBef>
              <a:buClr>
                <a:srgbClr val="004080"/>
              </a:buClr>
              <a:buFont typeface="Wingdings" panose="05000000000000000000" pitchFamily="2" charset="2"/>
              <a:buChar char=""/>
            </a:pPr>
            <a:r>
              <a:rPr lang="en-US" dirty="0">
                <a:latin typeface="TradeGothic" pitchFamily="34" charset="0"/>
              </a:rPr>
              <a:t>Designation is mandatory in certain cases</a:t>
            </a:r>
          </a:p>
          <a:p>
            <a:pPr lvl="1" algn="just" eaLnBrk="0" hangingPunct="0">
              <a:lnSpc>
                <a:spcPct val="150000"/>
              </a:lnSpc>
              <a:spcBef>
                <a:spcPct val="0"/>
              </a:spcBef>
              <a:buClr>
                <a:srgbClr val="004080"/>
              </a:buClr>
              <a:buFont typeface="Wingdings" panose="05000000000000000000" pitchFamily="2" charset="2"/>
              <a:buChar char=""/>
            </a:pPr>
            <a:r>
              <a:rPr lang="en-US" dirty="0">
                <a:latin typeface="TradeGothic" pitchFamily="34" charset="0"/>
              </a:rPr>
              <a:t>Professional qualities and expert knowledge</a:t>
            </a:r>
          </a:p>
          <a:p>
            <a:pPr lvl="1" algn="just" eaLnBrk="0" hangingPunct="0">
              <a:lnSpc>
                <a:spcPct val="150000"/>
              </a:lnSpc>
              <a:spcBef>
                <a:spcPct val="0"/>
              </a:spcBef>
              <a:buClr>
                <a:srgbClr val="004080"/>
              </a:buClr>
              <a:buFont typeface="Wingdings" panose="05000000000000000000" pitchFamily="2" charset="2"/>
              <a:buChar char=""/>
            </a:pPr>
            <a:r>
              <a:rPr lang="en-US" dirty="0">
                <a:latin typeface="TradeGothic" pitchFamily="34" charset="0"/>
              </a:rPr>
              <a:t>Independent</a:t>
            </a:r>
          </a:p>
          <a:p>
            <a:pPr lvl="1" algn="just" eaLnBrk="0" hangingPunct="0">
              <a:lnSpc>
                <a:spcPct val="150000"/>
              </a:lnSpc>
              <a:spcBef>
                <a:spcPct val="0"/>
              </a:spcBef>
              <a:buClr>
                <a:srgbClr val="004080"/>
              </a:buClr>
              <a:buFont typeface="Wingdings" panose="05000000000000000000" pitchFamily="2" charset="2"/>
              <a:buChar char=""/>
            </a:pPr>
            <a:r>
              <a:rPr lang="en-US" dirty="0">
                <a:latin typeface="TradeGothic" pitchFamily="34" charset="0"/>
              </a:rPr>
              <a:t>Must be given adequate resources &amp; time to fulfil duties</a:t>
            </a:r>
          </a:p>
          <a:p>
            <a:pPr marL="0" indent="0" algn="ctr">
              <a:buNone/>
            </a:pPr>
            <a:endParaRPr lang="lb-LU" sz="2000" dirty="0"/>
          </a:p>
          <a:p>
            <a:pPr marL="0" indent="0" algn="ctr">
              <a:buNone/>
            </a:pPr>
            <a:endParaRPr lang="lb-LU" sz="2400" dirty="0"/>
          </a:p>
          <a:p>
            <a:endParaRPr lang="fr-FR" dirty="0"/>
          </a:p>
        </p:txBody>
      </p:sp>
      <p:sp>
        <p:nvSpPr>
          <p:cNvPr id="4" name="Slide Number Placeholder 3"/>
          <p:cNvSpPr>
            <a:spLocks noGrp="1"/>
          </p:cNvSpPr>
          <p:nvPr>
            <p:ph type="sldNum" sz="quarter" idx="17"/>
          </p:nvPr>
        </p:nvSpPr>
        <p:spPr/>
        <p:txBody>
          <a:bodyPr/>
          <a:lstStyle/>
          <a:p>
            <a:fld id="{9FE6881F-D5B9-4DFD-8C2A-4F849EA79D44}" type="slidenum">
              <a:rPr lang="fr-FR" smtClean="0"/>
              <a:pPr/>
              <a:t>15</a:t>
            </a:fld>
            <a:endParaRPr lang="fr-FR"/>
          </a:p>
        </p:txBody>
      </p:sp>
      <p:sp>
        <p:nvSpPr>
          <p:cNvPr id="6" name="Content Placeholder 5"/>
          <p:cNvSpPr>
            <a:spLocks noGrp="1"/>
          </p:cNvSpPr>
          <p:nvPr>
            <p:ph sz="quarter" idx="19"/>
          </p:nvPr>
        </p:nvSpPr>
        <p:spPr/>
        <p:txBody>
          <a:bodyPr/>
          <a:lstStyle/>
          <a:p>
            <a:endParaRPr lang="fr-FR"/>
          </a:p>
        </p:txBody>
      </p:sp>
      <p:sp>
        <p:nvSpPr>
          <p:cNvPr id="5" name="Content Placeholder 4"/>
          <p:cNvSpPr>
            <a:spLocks noGrp="1"/>
          </p:cNvSpPr>
          <p:nvPr>
            <p:ph sz="quarter" idx="18"/>
          </p:nvPr>
        </p:nvSpPr>
        <p:spPr/>
        <p:txBody>
          <a:bodyPr/>
          <a:lstStyle/>
          <a:p>
            <a:endParaRPr lang="en-US"/>
          </a:p>
        </p:txBody>
      </p:sp>
    </p:spTree>
    <p:extLst>
      <p:ext uri="{BB962C8B-B14F-4D97-AF65-F5344CB8AC3E}">
        <p14:creationId xmlns:p14="http://schemas.microsoft.com/office/powerpoint/2010/main" val="2512375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b-LU" dirty="0" smtClean="0"/>
              <a:t>5. </a:t>
            </a:r>
            <a:r>
              <a:rPr lang="lb-LU" dirty="0" err="1"/>
              <a:t>Main</a:t>
            </a:r>
            <a:r>
              <a:rPr lang="lb-LU" dirty="0"/>
              <a:t> </a:t>
            </a:r>
            <a:r>
              <a:rPr lang="lb-LU" dirty="0" err="1" smtClean="0"/>
              <a:t>principles</a:t>
            </a:r>
            <a:r>
              <a:rPr lang="lb-LU" dirty="0"/>
              <a:t> (1/7)  </a:t>
            </a:r>
            <a:endParaRPr lang="fr-FR" dirty="0"/>
          </a:p>
        </p:txBody>
      </p:sp>
      <p:sp>
        <p:nvSpPr>
          <p:cNvPr id="4" name="Slide Number Placeholder 3"/>
          <p:cNvSpPr>
            <a:spLocks noGrp="1"/>
          </p:cNvSpPr>
          <p:nvPr>
            <p:ph type="sldNum" sz="quarter" idx="17"/>
          </p:nvPr>
        </p:nvSpPr>
        <p:spPr/>
        <p:txBody>
          <a:bodyPr/>
          <a:lstStyle/>
          <a:p>
            <a:fld id="{9FE6881F-D5B9-4DFD-8C2A-4F849EA79D44}" type="slidenum">
              <a:rPr lang="fr-FR" smtClean="0"/>
              <a:pPr/>
              <a:t>16</a:t>
            </a:fld>
            <a:endParaRPr lang="fr-FR"/>
          </a:p>
        </p:txBody>
      </p:sp>
      <p:sp>
        <p:nvSpPr>
          <p:cNvPr id="5" name="Content Placeholder 4"/>
          <p:cNvSpPr>
            <a:spLocks noGrp="1"/>
          </p:cNvSpPr>
          <p:nvPr>
            <p:ph sz="quarter" idx="18"/>
          </p:nvPr>
        </p:nvSpPr>
        <p:spPr/>
        <p:txBody>
          <a:bodyPr/>
          <a:lstStyle/>
          <a:p>
            <a:endParaRPr lang="fr-FR"/>
          </a:p>
        </p:txBody>
      </p:sp>
      <p:sp>
        <p:nvSpPr>
          <p:cNvPr id="6" name="Content Placeholder 5"/>
          <p:cNvSpPr>
            <a:spLocks noGrp="1"/>
          </p:cNvSpPr>
          <p:nvPr>
            <p:ph sz="quarter" idx="19"/>
          </p:nvPr>
        </p:nvSpPr>
        <p:spPr/>
        <p:txBody>
          <a:bodyPr/>
          <a:lstStyle/>
          <a:p>
            <a:endParaRPr lang="fr-FR"/>
          </a:p>
        </p:txBody>
      </p:sp>
      <p:graphicFrame>
        <p:nvGraphicFramePr>
          <p:cNvPr id="7" name="Content Placeholder 2"/>
          <p:cNvGraphicFramePr>
            <a:graphicFrameLocks noGrp="1"/>
          </p:cNvGraphicFramePr>
          <p:nvPr>
            <p:ph idx="1"/>
            <p:extLst/>
          </p:nvPr>
        </p:nvGraphicFramePr>
        <p:xfrm>
          <a:off x="323850" y="1196975"/>
          <a:ext cx="8496300" cy="5327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7342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b-LU" dirty="0" smtClean="0"/>
              <a:t>5. </a:t>
            </a:r>
            <a:r>
              <a:rPr lang="lb-LU" dirty="0" err="1"/>
              <a:t>Main</a:t>
            </a:r>
            <a:r>
              <a:rPr lang="lb-LU" dirty="0"/>
              <a:t> </a:t>
            </a:r>
            <a:r>
              <a:rPr lang="lb-LU" dirty="0" err="1" smtClean="0"/>
              <a:t>principles</a:t>
            </a:r>
            <a:r>
              <a:rPr lang="lb-LU" dirty="0" smtClean="0"/>
              <a:t> (2/7) </a:t>
            </a:r>
            <a:endParaRPr lang="fr-FR" dirty="0"/>
          </a:p>
        </p:txBody>
      </p:sp>
      <p:sp>
        <p:nvSpPr>
          <p:cNvPr id="4" name="Slide Number Placeholder 3"/>
          <p:cNvSpPr>
            <a:spLocks noGrp="1"/>
          </p:cNvSpPr>
          <p:nvPr>
            <p:ph type="sldNum" sz="quarter" idx="17"/>
          </p:nvPr>
        </p:nvSpPr>
        <p:spPr/>
        <p:txBody>
          <a:bodyPr/>
          <a:lstStyle/>
          <a:p>
            <a:fld id="{9FE6881F-D5B9-4DFD-8C2A-4F849EA79D44}" type="slidenum">
              <a:rPr lang="fr-FR" smtClean="0"/>
              <a:pPr/>
              <a:t>17</a:t>
            </a:fld>
            <a:endParaRPr lang="fr-FR"/>
          </a:p>
        </p:txBody>
      </p:sp>
      <p:sp>
        <p:nvSpPr>
          <p:cNvPr id="5" name="Content Placeholder 4"/>
          <p:cNvSpPr>
            <a:spLocks noGrp="1"/>
          </p:cNvSpPr>
          <p:nvPr>
            <p:ph sz="quarter" idx="18"/>
          </p:nvPr>
        </p:nvSpPr>
        <p:spPr/>
        <p:txBody>
          <a:bodyPr/>
          <a:lstStyle/>
          <a:p>
            <a:endParaRPr lang="fr-FR"/>
          </a:p>
        </p:txBody>
      </p:sp>
      <p:sp>
        <p:nvSpPr>
          <p:cNvPr id="6" name="Content Placeholder 5"/>
          <p:cNvSpPr>
            <a:spLocks noGrp="1"/>
          </p:cNvSpPr>
          <p:nvPr>
            <p:ph sz="quarter" idx="19"/>
          </p:nvPr>
        </p:nvSpPr>
        <p:spPr/>
        <p:txBody>
          <a:bodyPr/>
          <a:lstStyle/>
          <a:p>
            <a:endParaRPr lang="fr-FR"/>
          </a:p>
        </p:txBody>
      </p:sp>
      <p:sp>
        <p:nvSpPr>
          <p:cNvPr id="8" name="Content Placeholder 7"/>
          <p:cNvSpPr>
            <a:spLocks noGrp="1"/>
          </p:cNvSpPr>
          <p:nvPr>
            <p:ph idx="1"/>
          </p:nvPr>
        </p:nvSpPr>
        <p:spPr/>
        <p:txBody>
          <a:bodyPr/>
          <a:lstStyle/>
          <a:p>
            <a:pPr marL="0" lvl="0" indent="0">
              <a:lnSpc>
                <a:spcPct val="80000"/>
              </a:lnSpc>
              <a:spcBef>
                <a:spcPts val="1200"/>
              </a:spcBef>
              <a:spcAft>
                <a:spcPts val="1200"/>
              </a:spcAft>
              <a:buNone/>
            </a:pPr>
            <a:r>
              <a:rPr lang="en-GB" altLang="en-US" b="1" dirty="0">
                <a:solidFill>
                  <a:srgbClr val="000000"/>
                </a:solidFill>
              </a:rPr>
              <a:t>3.1 </a:t>
            </a:r>
            <a:r>
              <a:rPr lang="en-GB" altLang="en-US" b="1" dirty="0" smtClean="0">
                <a:solidFill>
                  <a:srgbClr val="000000"/>
                </a:solidFill>
              </a:rPr>
              <a:t>Lawfulness </a:t>
            </a:r>
            <a:r>
              <a:rPr lang="en-GB" altLang="en-US" b="1" dirty="0">
                <a:solidFill>
                  <a:srgbClr val="000000"/>
                </a:solidFill>
              </a:rPr>
              <a:t>= legal basis for processing (1/2)</a:t>
            </a:r>
          </a:p>
          <a:p>
            <a:pPr marL="0" lvl="0" indent="0">
              <a:lnSpc>
                <a:spcPct val="80000"/>
              </a:lnSpc>
              <a:spcBef>
                <a:spcPts val="600"/>
              </a:spcBef>
              <a:spcAft>
                <a:spcPts val="0"/>
              </a:spcAft>
              <a:buNone/>
            </a:pPr>
            <a:endParaRPr lang="en-GB" altLang="en-US" sz="900" b="1" dirty="0">
              <a:solidFill>
                <a:srgbClr val="000000"/>
              </a:solidFill>
            </a:endParaRPr>
          </a:p>
          <a:p>
            <a:pPr marL="0" lvl="3" indent="0" algn="ctr">
              <a:lnSpc>
                <a:spcPct val="90000"/>
              </a:lnSpc>
              <a:buClr>
                <a:srgbClr val="004080"/>
              </a:buClr>
              <a:buNone/>
            </a:pPr>
            <a:r>
              <a:rPr lang="en-GB" altLang="en-US" sz="2400" i="1" u="sng" dirty="0"/>
              <a:t>“General regime” = processing activity permitted, if :</a:t>
            </a:r>
          </a:p>
          <a:p>
            <a:pPr marL="266700" lvl="3" indent="-266700" algn="ctr" defTabSz="896938">
              <a:lnSpc>
                <a:spcPct val="90000"/>
              </a:lnSpc>
              <a:spcBef>
                <a:spcPts val="1200"/>
              </a:spcBef>
              <a:spcAft>
                <a:spcPts val="1200"/>
              </a:spcAft>
              <a:buClr>
                <a:srgbClr val="004080"/>
              </a:buClr>
              <a:buFont typeface="Wingdings" panose="05000000000000000000" pitchFamily="2" charset="2"/>
              <a:buChar char="ü"/>
              <a:tabLst>
                <a:tab pos="174625" algn="l"/>
                <a:tab pos="3317875" algn="l"/>
              </a:tabLst>
            </a:pPr>
            <a:r>
              <a:rPr lang="en-GB" altLang="en-US" sz="2400" dirty="0">
                <a:sym typeface="Wingdings" panose="05000000000000000000" pitchFamily="2" charset="2"/>
              </a:rPr>
              <a:t>Consent </a:t>
            </a:r>
          </a:p>
          <a:p>
            <a:pPr marL="266700" lvl="3" indent="-266700" algn="ctr">
              <a:lnSpc>
                <a:spcPct val="90000"/>
              </a:lnSpc>
              <a:spcAft>
                <a:spcPts val="1200"/>
              </a:spcAft>
              <a:buClr>
                <a:srgbClr val="004080"/>
              </a:buClr>
              <a:buFont typeface="Wingdings" panose="05000000000000000000" pitchFamily="2" charset="2"/>
              <a:buChar char="ü"/>
              <a:tabLst>
                <a:tab pos="174625" algn="l"/>
                <a:tab pos="3317875" algn="l"/>
              </a:tabLst>
            </a:pPr>
            <a:r>
              <a:rPr lang="en-GB" altLang="en-US" sz="2400" dirty="0">
                <a:sym typeface="Wingdings" panose="05000000000000000000" pitchFamily="2" charset="2"/>
              </a:rPr>
              <a:t>Necessary for compliance with a legal obligation</a:t>
            </a:r>
          </a:p>
          <a:p>
            <a:pPr marL="266700" lvl="3" indent="-266700" algn="ctr">
              <a:lnSpc>
                <a:spcPct val="90000"/>
              </a:lnSpc>
              <a:spcAft>
                <a:spcPts val="1200"/>
              </a:spcAft>
              <a:buClr>
                <a:srgbClr val="004080"/>
              </a:buClr>
              <a:buFont typeface="Wingdings" panose="05000000000000000000" pitchFamily="2" charset="2"/>
              <a:buChar char="ü"/>
              <a:tabLst>
                <a:tab pos="174625" algn="l"/>
                <a:tab pos="3317875" algn="l"/>
              </a:tabLst>
            </a:pPr>
            <a:r>
              <a:rPr lang="en-GB" altLang="en-US" sz="2400" dirty="0">
                <a:sym typeface="Wingdings" panose="05000000000000000000" pitchFamily="2" charset="2"/>
              </a:rPr>
              <a:t>Necessary for a contract or pre-contractual measures</a:t>
            </a:r>
          </a:p>
          <a:p>
            <a:pPr marL="266700" lvl="3" indent="-266700" algn="ctr">
              <a:lnSpc>
                <a:spcPct val="90000"/>
              </a:lnSpc>
              <a:spcAft>
                <a:spcPts val="1200"/>
              </a:spcAft>
              <a:buClr>
                <a:srgbClr val="004080"/>
              </a:buClr>
              <a:buFont typeface="Wingdings" panose="05000000000000000000" pitchFamily="2" charset="2"/>
              <a:buChar char="ü"/>
              <a:tabLst>
                <a:tab pos="174625" algn="l"/>
                <a:tab pos="3317875" algn="l"/>
              </a:tabLst>
            </a:pPr>
            <a:r>
              <a:rPr lang="en-GB" altLang="en-US" sz="2400" dirty="0">
                <a:sym typeface="Wingdings" panose="05000000000000000000" pitchFamily="2" charset="2"/>
              </a:rPr>
              <a:t>Necessary for a mission in the public interest</a:t>
            </a:r>
          </a:p>
          <a:p>
            <a:pPr marL="266700" lvl="3" indent="-266700" algn="ctr">
              <a:lnSpc>
                <a:spcPct val="90000"/>
              </a:lnSpc>
              <a:spcAft>
                <a:spcPts val="1200"/>
              </a:spcAft>
              <a:buClr>
                <a:srgbClr val="004080"/>
              </a:buClr>
              <a:buFont typeface="Wingdings" panose="05000000000000000000" pitchFamily="2" charset="2"/>
              <a:buChar char="ü"/>
              <a:tabLst>
                <a:tab pos="174625" algn="l"/>
                <a:tab pos="3317875" algn="l"/>
              </a:tabLst>
            </a:pPr>
            <a:r>
              <a:rPr lang="en-GB" altLang="en-US" sz="2400" dirty="0">
                <a:sym typeface="Wingdings" panose="05000000000000000000" pitchFamily="2" charset="2"/>
              </a:rPr>
              <a:t>Necessary to protect the vital interest of the data subject</a:t>
            </a:r>
          </a:p>
          <a:p>
            <a:pPr marL="266700" lvl="3" indent="-266700" algn="ctr">
              <a:lnSpc>
                <a:spcPct val="90000"/>
              </a:lnSpc>
              <a:spcAft>
                <a:spcPts val="1200"/>
              </a:spcAft>
              <a:buClr>
                <a:srgbClr val="004080"/>
              </a:buClr>
              <a:buFont typeface="Wingdings" panose="05000000000000000000" pitchFamily="2" charset="2"/>
              <a:buChar char="ü"/>
              <a:tabLst>
                <a:tab pos="174625" algn="l"/>
                <a:tab pos="3317875" algn="l"/>
              </a:tabLst>
            </a:pPr>
            <a:r>
              <a:rPr lang="en-GB" altLang="en-US" sz="2400" dirty="0">
                <a:sym typeface="Wingdings" panose="05000000000000000000" pitchFamily="2" charset="2"/>
              </a:rPr>
              <a:t>Necessary for the legitimate interest of the controller</a:t>
            </a:r>
          </a:p>
          <a:p>
            <a:endParaRPr lang="fr-FR" dirty="0"/>
          </a:p>
        </p:txBody>
      </p:sp>
    </p:spTree>
    <p:extLst>
      <p:ext uri="{BB962C8B-B14F-4D97-AF65-F5344CB8AC3E}">
        <p14:creationId xmlns:p14="http://schemas.microsoft.com/office/powerpoint/2010/main" val="370571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b-LU" dirty="0" smtClean="0"/>
              <a:t>5. </a:t>
            </a:r>
            <a:r>
              <a:rPr lang="lb-LU" dirty="0" err="1"/>
              <a:t>Main</a:t>
            </a:r>
            <a:r>
              <a:rPr lang="lb-LU" dirty="0"/>
              <a:t> </a:t>
            </a:r>
            <a:r>
              <a:rPr lang="lb-LU" dirty="0" err="1" smtClean="0"/>
              <a:t>principles</a:t>
            </a:r>
            <a:r>
              <a:rPr lang="lb-LU" dirty="0" smtClean="0"/>
              <a:t> (3/7) </a:t>
            </a:r>
            <a:endParaRPr lang="fr-FR" dirty="0"/>
          </a:p>
        </p:txBody>
      </p:sp>
      <p:sp>
        <p:nvSpPr>
          <p:cNvPr id="4" name="Slide Number Placeholder 3"/>
          <p:cNvSpPr>
            <a:spLocks noGrp="1"/>
          </p:cNvSpPr>
          <p:nvPr>
            <p:ph type="sldNum" sz="quarter" idx="17"/>
          </p:nvPr>
        </p:nvSpPr>
        <p:spPr/>
        <p:txBody>
          <a:bodyPr/>
          <a:lstStyle/>
          <a:p>
            <a:fld id="{9FE6881F-D5B9-4DFD-8C2A-4F849EA79D44}" type="slidenum">
              <a:rPr lang="fr-FR" smtClean="0"/>
              <a:pPr/>
              <a:t>18</a:t>
            </a:fld>
            <a:endParaRPr lang="fr-FR"/>
          </a:p>
        </p:txBody>
      </p:sp>
      <p:sp>
        <p:nvSpPr>
          <p:cNvPr id="5" name="Content Placeholder 4"/>
          <p:cNvSpPr>
            <a:spLocks noGrp="1"/>
          </p:cNvSpPr>
          <p:nvPr>
            <p:ph sz="quarter" idx="18"/>
          </p:nvPr>
        </p:nvSpPr>
        <p:spPr/>
        <p:txBody>
          <a:bodyPr/>
          <a:lstStyle/>
          <a:p>
            <a:endParaRPr lang="fr-FR"/>
          </a:p>
        </p:txBody>
      </p:sp>
      <p:sp>
        <p:nvSpPr>
          <p:cNvPr id="6" name="Content Placeholder 5"/>
          <p:cNvSpPr>
            <a:spLocks noGrp="1"/>
          </p:cNvSpPr>
          <p:nvPr>
            <p:ph sz="quarter" idx="19"/>
          </p:nvPr>
        </p:nvSpPr>
        <p:spPr/>
        <p:txBody>
          <a:bodyPr/>
          <a:lstStyle/>
          <a:p>
            <a:endParaRPr lang="fr-FR"/>
          </a:p>
        </p:txBody>
      </p:sp>
      <p:sp>
        <p:nvSpPr>
          <p:cNvPr id="8" name="Content Placeholder 7"/>
          <p:cNvSpPr>
            <a:spLocks noGrp="1"/>
          </p:cNvSpPr>
          <p:nvPr>
            <p:ph idx="1"/>
          </p:nvPr>
        </p:nvSpPr>
        <p:spPr/>
        <p:txBody>
          <a:bodyPr/>
          <a:lstStyle/>
          <a:p>
            <a:pPr marL="0" lvl="0" indent="0">
              <a:lnSpc>
                <a:spcPct val="80000"/>
              </a:lnSpc>
              <a:spcBef>
                <a:spcPts val="1200"/>
              </a:spcBef>
              <a:spcAft>
                <a:spcPts val="1200"/>
              </a:spcAft>
              <a:buNone/>
            </a:pPr>
            <a:r>
              <a:rPr lang="en-GB" altLang="en-US" b="1" dirty="0" smtClean="0">
                <a:solidFill>
                  <a:srgbClr val="000000"/>
                </a:solidFill>
              </a:rPr>
              <a:t>3.1 </a:t>
            </a:r>
            <a:r>
              <a:rPr lang="en-GB" altLang="en-US" b="1" dirty="0">
                <a:solidFill>
                  <a:srgbClr val="000000"/>
                </a:solidFill>
              </a:rPr>
              <a:t>Lawfulness = legal basis for processing (2/2)</a:t>
            </a:r>
          </a:p>
          <a:p>
            <a:pPr marL="0" lvl="0" indent="0">
              <a:lnSpc>
                <a:spcPct val="80000"/>
              </a:lnSpc>
              <a:spcBef>
                <a:spcPts val="600"/>
              </a:spcBef>
              <a:spcAft>
                <a:spcPts val="0"/>
              </a:spcAft>
              <a:buNone/>
            </a:pPr>
            <a:endParaRPr lang="en-GB" altLang="en-US" sz="900" b="1" dirty="0">
              <a:solidFill>
                <a:srgbClr val="000000"/>
              </a:solidFill>
            </a:endParaRPr>
          </a:p>
          <a:p>
            <a:pPr marL="0" lvl="3" indent="0" algn="ctr">
              <a:lnSpc>
                <a:spcPct val="90000"/>
              </a:lnSpc>
              <a:buClr>
                <a:srgbClr val="004080"/>
              </a:buClr>
              <a:buNone/>
            </a:pPr>
            <a:r>
              <a:rPr lang="en-GB" altLang="en-US" sz="2400" i="1" u="sng" dirty="0"/>
              <a:t>Sensitive data = processing activity prohibited except for within exception of GDPR :</a:t>
            </a:r>
          </a:p>
          <a:p>
            <a:pPr marL="266700" lvl="3" indent="-266700" algn="ctr" defTabSz="896938">
              <a:lnSpc>
                <a:spcPct val="90000"/>
              </a:lnSpc>
              <a:spcBef>
                <a:spcPts val="1200"/>
              </a:spcBef>
              <a:spcAft>
                <a:spcPts val="1200"/>
              </a:spcAft>
              <a:buClr>
                <a:srgbClr val="004080"/>
              </a:buClr>
              <a:buFont typeface="Wingdings" panose="05000000000000000000" pitchFamily="2" charset="2"/>
              <a:buChar char="ü"/>
              <a:tabLst>
                <a:tab pos="174625" algn="l"/>
                <a:tab pos="3317875" algn="l"/>
              </a:tabLst>
            </a:pPr>
            <a:r>
              <a:rPr lang="en-GB" altLang="en-US" sz="2400" b="1" dirty="0">
                <a:sym typeface="Wingdings" panose="05000000000000000000" pitchFamily="2" charset="2"/>
              </a:rPr>
              <a:t>Explicit consent</a:t>
            </a:r>
            <a:r>
              <a:rPr lang="en-GB" altLang="en-US" sz="2400" dirty="0">
                <a:sym typeface="Wingdings" panose="05000000000000000000" pitchFamily="2" charset="2"/>
              </a:rPr>
              <a:t>, unless where law states that prohibition may not be lifted</a:t>
            </a:r>
          </a:p>
          <a:p>
            <a:pPr marL="266700" lvl="3" indent="-266700" algn="ctr">
              <a:lnSpc>
                <a:spcPct val="90000"/>
              </a:lnSpc>
              <a:spcAft>
                <a:spcPts val="1200"/>
              </a:spcAft>
              <a:buClr>
                <a:srgbClr val="004080"/>
              </a:buClr>
              <a:buFont typeface="Wingdings" panose="05000000000000000000" pitchFamily="2" charset="2"/>
              <a:buChar char="ü"/>
              <a:tabLst>
                <a:tab pos="174625" algn="l"/>
                <a:tab pos="3317875" algn="l"/>
              </a:tabLst>
            </a:pPr>
            <a:r>
              <a:rPr lang="en-US" sz="2400" dirty="0"/>
              <a:t>Processing is necessary for the purposes of carrying out the obligations and exercising specific </a:t>
            </a:r>
            <a:r>
              <a:rPr lang="en-US" sz="2400" b="1" dirty="0"/>
              <a:t>rights of the controller or of the data subject in the field of employment and social security and social protection law</a:t>
            </a:r>
            <a:r>
              <a:rPr lang="en-US" sz="2400" dirty="0"/>
              <a:t> on the basis of a legal obligation or collective </a:t>
            </a:r>
            <a:r>
              <a:rPr lang="en-US" sz="2400" dirty="0" smtClean="0"/>
              <a:t>agreement…</a:t>
            </a:r>
            <a:endParaRPr lang="en-US" sz="2400" dirty="0"/>
          </a:p>
          <a:p>
            <a:pPr marL="266700" lvl="3" indent="-266700" algn="ctr">
              <a:lnSpc>
                <a:spcPct val="90000"/>
              </a:lnSpc>
              <a:spcAft>
                <a:spcPts val="1200"/>
              </a:spcAft>
              <a:buClr>
                <a:srgbClr val="004080"/>
              </a:buClr>
              <a:buFont typeface="Wingdings" panose="05000000000000000000" pitchFamily="2" charset="2"/>
              <a:buChar char="ü"/>
              <a:tabLst>
                <a:tab pos="174625" algn="l"/>
                <a:tab pos="3317875" algn="l"/>
              </a:tabLst>
            </a:pPr>
            <a:r>
              <a:rPr lang="en-US" altLang="en-US" sz="2400" dirty="0">
                <a:sym typeface="Wingdings" panose="05000000000000000000" pitchFamily="2" charset="2"/>
              </a:rPr>
              <a:t>Etc.</a:t>
            </a:r>
            <a:endParaRPr lang="en-GB" altLang="en-US" sz="2400" dirty="0">
              <a:sym typeface="Wingdings" panose="05000000000000000000" pitchFamily="2" charset="2"/>
            </a:endParaRPr>
          </a:p>
        </p:txBody>
      </p:sp>
    </p:spTree>
    <p:extLst>
      <p:ext uri="{BB962C8B-B14F-4D97-AF65-F5344CB8AC3E}">
        <p14:creationId xmlns:p14="http://schemas.microsoft.com/office/powerpoint/2010/main" val="556159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b-LU" dirty="0" smtClean="0"/>
              <a:t>5. </a:t>
            </a:r>
            <a:r>
              <a:rPr lang="lb-LU" dirty="0" err="1"/>
              <a:t>Main</a:t>
            </a:r>
            <a:r>
              <a:rPr lang="lb-LU" dirty="0"/>
              <a:t> </a:t>
            </a:r>
            <a:r>
              <a:rPr lang="lb-LU" dirty="0" err="1" smtClean="0"/>
              <a:t>principles</a:t>
            </a:r>
            <a:r>
              <a:rPr lang="lb-LU" dirty="0" smtClean="0"/>
              <a:t> (4/7) </a:t>
            </a:r>
            <a:endParaRPr lang="fr-FR" dirty="0"/>
          </a:p>
        </p:txBody>
      </p:sp>
      <p:sp>
        <p:nvSpPr>
          <p:cNvPr id="4" name="Slide Number Placeholder 3"/>
          <p:cNvSpPr>
            <a:spLocks noGrp="1"/>
          </p:cNvSpPr>
          <p:nvPr>
            <p:ph type="sldNum" sz="quarter" idx="17"/>
          </p:nvPr>
        </p:nvSpPr>
        <p:spPr/>
        <p:txBody>
          <a:bodyPr/>
          <a:lstStyle/>
          <a:p>
            <a:fld id="{9FE6881F-D5B9-4DFD-8C2A-4F849EA79D44}" type="slidenum">
              <a:rPr lang="fr-FR" smtClean="0"/>
              <a:pPr/>
              <a:t>19</a:t>
            </a:fld>
            <a:endParaRPr lang="fr-FR"/>
          </a:p>
        </p:txBody>
      </p:sp>
      <p:sp>
        <p:nvSpPr>
          <p:cNvPr id="5" name="Content Placeholder 4"/>
          <p:cNvSpPr>
            <a:spLocks noGrp="1"/>
          </p:cNvSpPr>
          <p:nvPr>
            <p:ph sz="quarter" idx="18"/>
          </p:nvPr>
        </p:nvSpPr>
        <p:spPr/>
        <p:txBody>
          <a:bodyPr/>
          <a:lstStyle/>
          <a:p>
            <a:endParaRPr lang="fr-FR"/>
          </a:p>
        </p:txBody>
      </p:sp>
      <p:sp>
        <p:nvSpPr>
          <p:cNvPr id="6" name="Content Placeholder 5"/>
          <p:cNvSpPr>
            <a:spLocks noGrp="1"/>
          </p:cNvSpPr>
          <p:nvPr>
            <p:ph sz="quarter" idx="19"/>
          </p:nvPr>
        </p:nvSpPr>
        <p:spPr/>
        <p:txBody>
          <a:bodyPr/>
          <a:lstStyle/>
          <a:p>
            <a:endParaRPr lang="fr-FR"/>
          </a:p>
        </p:txBody>
      </p:sp>
      <p:sp>
        <p:nvSpPr>
          <p:cNvPr id="8" name="Content Placeholder 7"/>
          <p:cNvSpPr>
            <a:spLocks noGrp="1"/>
          </p:cNvSpPr>
          <p:nvPr>
            <p:ph idx="1"/>
          </p:nvPr>
        </p:nvSpPr>
        <p:spPr/>
        <p:txBody>
          <a:bodyPr/>
          <a:lstStyle/>
          <a:p>
            <a:pPr marL="0" lvl="0" indent="0">
              <a:lnSpc>
                <a:spcPct val="80000"/>
              </a:lnSpc>
              <a:spcBef>
                <a:spcPts val="1200"/>
              </a:spcBef>
              <a:spcAft>
                <a:spcPts val="1200"/>
              </a:spcAft>
              <a:buNone/>
            </a:pPr>
            <a:r>
              <a:rPr lang="en-GB" altLang="en-US" b="1" dirty="0">
                <a:solidFill>
                  <a:srgbClr val="000000"/>
                </a:solidFill>
              </a:rPr>
              <a:t>3.2 Purpose limitation</a:t>
            </a:r>
          </a:p>
          <a:p>
            <a:pPr>
              <a:lnSpc>
                <a:spcPct val="80000"/>
              </a:lnSpc>
              <a:spcBef>
                <a:spcPts val="1200"/>
              </a:spcBef>
              <a:spcAft>
                <a:spcPts val="1200"/>
              </a:spcAft>
            </a:pPr>
            <a:r>
              <a:rPr lang="fr-BE" altLang="en-US" sz="2400" i="1" u="sng" dirty="0" err="1"/>
              <a:t>Purpose</a:t>
            </a:r>
            <a:r>
              <a:rPr lang="fr-BE" altLang="en-US" sz="2400" i="1" dirty="0"/>
              <a:t> = objective </a:t>
            </a:r>
            <a:r>
              <a:rPr lang="fr-BE" altLang="en-US" sz="2400" i="1" dirty="0" err="1"/>
              <a:t>pursued</a:t>
            </a:r>
            <a:r>
              <a:rPr lang="fr-BE" altLang="en-US" sz="2400" i="1" dirty="0"/>
              <a:t> by the </a:t>
            </a:r>
            <a:r>
              <a:rPr lang="fr-BE" altLang="en-US" sz="2400" i="1" dirty="0" err="1"/>
              <a:t>controller</a:t>
            </a:r>
            <a:r>
              <a:rPr lang="fr-BE" altLang="en-US" sz="2400" i="1" dirty="0"/>
              <a:t> for the </a:t>
            </a:r>
            <a:r>
              <a:rPr lang="fr-BE" altLang="en-US" sz="2400" i="1" dirty="0" err="1"/>
              <a:t>processing</a:t>
            </a:r>
            <a:r>
              <a:rPr lang="fr-BE" altLang="en-US" sz="2400" i="1" dirty="0"/>
              <a:t> of </a:t>
            </a:r>
            <a:r>
              <a:rPr lang="fr-BE" altLang="en-US" sz="2400" i="1" dirty="0" err="1"/>
              <a:t>personal</a:t>
            </a:r>
            <a:r>
              <a:rPr lang="fr-BE" altLang="en-US" sz="2400" i="1" dirty="0"/>
              <a:t> data</a:t>
            </a:r>
          </a:p>
          <a:p>
            <a:pPr marL="723900" lvl="4" indent="-266700" defTabSz="896938">
              <a:lnSpc>
                <a:spcPct val="90000"/>
              </a:lnSpc>
              <a:spcBef>
                <a:spcPts val="1200"/>
              </a:spcBef>
              <a:spcAft>
                <a:spcPts val="1200"/>
              </a:spcAft>
              <a:buClr>
                <a:srgbClr val="004080"/>
              </a:buClr>
              <a:buFont typeface="Wingdings" panose="05000000000000000000" pitchFamily="2" charset="2"/>
              <a:buChar char="ü"/>
              <a:tabLst>
                <a:tab pos="174625" algn="l"/>
                <a:tab pos="3317875" algn="l"/>
              </a:tabLst>
            </a:pPr>
            <a:r>
              <a:rPr lang="en-US" altLang="en-US" sz="2400" dirty="0">
                <a:sym typeface="Wingdings" panose="05000000000000000000" pitchFamily="2" charset="2"/>
              </a:rPr>
              <a:t>Purpose(s) must be defined in advance</a:t>
            </a:r>
          </a:p>
          <a:p>
            <a:pPr marL="723900" lvl="4" indent="-266700" defTabSz="896938">
              <a:lnSpc>
                <a:spcPct val="90000"/>
              </a:lnSpc>
              <a:spcBef>
                <a:spcPts val="1200"/>
              </a:spcBef>
              <a:spcAft>
                <a:spcPts val="1200"/>
              </a:spcAft>
              <a:buClr>
                <a:srgbClr val="004080"/>
              </a:buClr>
              <a:buFont typeface="Wingdings" panose="05000000000000000000" pitchFamily="2" charset="2"/>
              <a:buChar char="ü"/>
              <a:tabLst>
                <a:tab pos="174625" algn="l"/>
                <a:tab pos="3317875" algn="l"/>
              </a:tabLst>
            </a:pPr>
            <a:r>
              <a:rPr lang="en-US" altLang="en-US" sz="2400" dirty="0">
                <a:sym typeface="Wingdings" panose="05000000000000000000" pitchFamily="2" charset="2"/>
              </a:rPr>
              <a:t>Data must only be collected for specified, explicit and legitimate purpose(s)</a:t>
            </a:r>
          </a:p>
          <a:p>
            <a:pPr marL="723900" lvl="4" indent="-266700" defTabSz="896938">
              <a:lnSpc>
                <a:spcPct val="90000"/>
              </a:lnSpc>
              <a:spcBef>
                <a:spcPts val="1200"/>
              </a:spcBef>
              <a:spcAft>
                <a:spcPts val="1200"/>
              </a:spcAft>
              <a:buClr>
                <a:srgbClr val="004080"/>
              </a:buClr>
              <a:buFont typeface="Wingdings" panose="05000000000000000000" pitchFamily="2" charset="2"/>
              <a:buChar char="ü"/>
              <a:tabLst>
                <a:tab pos="174625" algn="l"/>
                <a:tab pos="3317875" algn="l"/>
              </a:tabLst>
            </a:pPr>
            <a:r>
              <a:rPr lang="en-US" altLang="en-US" sz="2400" dirty="0">
                <a:sym typeface="Wingdings" panose="05000000000000000000" pitchFamily="2" charset="2"/>
              </a:rPr>
              <a:t>Data cannot be further processed in a way incompatible with the initial purposes (principle criterion = reasonable expectation of the data subject)</a:t>
            </a:r>
          </a:p>
        </p:txBody>
      </p:sp>
    </p:spTree>
    <p:extLst>
      <p:ext uri="{BB962C8B-B14F-4D97-AF65-F5344CB8AC3E}">
        <p14:creationId xmlns:p14="http://schemas.microsoft.com/office/powerpoint/2010/main" val="2680463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lb-LU" dirty="0"/>
              <a:t>CNPD Course:</a:t>
            </a:r>
            <a:br>
              <a:rPr lang="lb-LU" dirty="0"/>
            </a:br>
            <a:r>
              <a:rPr lang="lb-LU" dirty="0" err="1"/>
              <a:t>Data</a:t>
            </a:r>
            <a:r>
              <a:rPr lang="lb-LU" dirty="0"/>
              <a:t> Protection </a:t>
            </a:r>
            <a:r>
              <a:rPr lang="lb-LU" dirty="0" err="1"/>
              <a:t>Basics</a:t>
            </a:r>
            <a:endParaRPr lang="lb-LU" dirty="0"/>
          </a:p>
        </p:txBody>
      </p:sp>
      <p:sp>
        <p:nvSpPr>
          <p:cNvPr id="3" name="Subtitle 2"/>
          <p:cNvSpPr>
            <a:spLocks noGrp="1"/>
          </p:cNvSpPr>
          <p:nvPr>
            <p:ph type="subTitle" idx="1"/>
          </p:nvPr>
        </p:nvSpPr>
        <p:spPr/>
        <p:txBody>
          <a:bodyPr/>
          <a:lstStyle/>
          <a:p>
            <a:endParaRPr lang="lb-LU" dirty="0" smtClean="0"/>
          </a:p>
          <a:p>
            <a:r>
              <a:rPr lang="lb-LU" sz="4800" dirty="0" err="1" smtClean="0"/>
              <a:t>Basic</a:t>
            </a:r>
            <a:r>
              <a:rPr lang="lb-LU" sz="4800" dirty="0" smtClean="0"/>
              <a:t> </a:t>
            </a:r>
            <a:r>
              <a:rPr lang="lb-LU" sz="4800" dirty="0" err="1" smtClean="0"/>
              <a:t>elements</a:t>
            </a:r>
            <a:endParaRPr lang="lb-LU" sz="4800" dirty="0"/>
          </a:p>
        </p:txBody>
      </p:sp>
      <p:sp>
        <p:nvSpPr>
          <p:cNvPr id="4" name="Text Placeholder 3"/>
          <p:cNvSpPr>
            <a:spLocks noGrp="1"/>
          </p:cNvSpPr>
          <p:nvPr>
            <p:ph type="body" sz="quarter" idx="10"/>
          </p:nvPr>
        </p:nvSpPr>
        <p:spPr/>
        <p:txBody>
          <a:bodyPr/>
          <a:lstStyle/>
          <a:p>
            <a:r>
              <a:rPr lang="lb-LU" dirty="0" smtClean="0"/>
              <a:t>Esch-sur-Alzette</a:t>
            </a:r>
            <a:endParaRPr lang="lb-LU" dirty="0"/>
          </a:p>
        </p:txBody>
      </p:sp>
      <p:sp>
        <p:nvSpPr>
          <p:cNvPr id="5" name="Text Placeholder 4"/>
          <p:cNvSpPr>
            <a:spLocks noGrp="1"/>
          </p:cNvSpPr>
          <p:nvPr>
            <p:ph type="body" sz="quarter" idx="11"/>
          </p:nvPr>
        </p:nvSpPr>
        <p:spPr/>
        <p:txBody>
          <a:bodyPr/>
          <a:lstStyle/>
          <a:p>
            <a:r>
              <a:rPr lang="lb-LU" dirty="0" smtClean="0"/>
              <a:t>Michel Sinner</a:t>
            </a:r>
            <a:endParaRPr lang="lb-LU" dirty="0"/>
          </a:p>
        </p:txBody>
      </p:sp>
      <p:sp>
        <p:nvSpPr>
          <p:cNvPr id="6" name="Text Placeholder 5"/>
          <p:cNvSpPr>
            <a:spLocks noGrp="1"/>
          </p:cNvSpPr>
          <p:nvPr>
            <p:ph type="body" sz="quarter" idx="12"/>
          </p:nvPr>
        </p:nvSpPr>
        <p:spPr/>
        <p:txBody>
          <a:bodyPr/>
          <a:lstStyle/>
          <a:p>
            <a:r>
              <a:rPr lang="lb-LU" dirty="0" smtClean="0"/>
              <a:t>23 </a:t>
            </a:r>
            <a:r>
              <a:rPr lang="lb-LU" dirty="0" err="1" smtClean="0"/>
              <a:t>October</a:t>
            </a:r>
            <a:r>
              <a:rPr lang="lb-LU" dirty="0" smtClean="0"/>
              <a:t> 2018</a:t>
            </a:r>
            <a:endParaRPr lang="lb-LU" dirty="0"/>
          </a:p>
        </p:txBody>
      </p:sp>
      <p:sp>
        <p:nvSpPr>
          <p:cNvPr id="7" name="Text Placeholder 6"/>
          <p:cNvSpPr>
            <a:spLocks noGrp="1"/>
          </p:cNvSpPr>
          <p:nvPr>
            <p:ph type="body" sz="quarter" idx="13"/>
          </p:nvPr>
        </p:nvSpPr>
        <p:spPr>
          <a:xfrm>
            <a:off x="4427984" y="5949280"/>
            <a:ext cx="4032448" cy="648072"/>
          </a:xfrm>
        </p:spPr>
        <p:txBody>
          <a:bodyPr/>
          <a:lstStyle/>
          <a:p>
            <a:r>
              <a:rPr lang="lb-LU" dirty="0" err="1" smtClean="0"/>
              <a:t>Head</a:t>
            </a:r>
            <a:r>
              <a:rPr lang="lb-LU" dirty="0" smtClean="0"/>
              <a:t> of </a:t>
            </a:r>
            <a:r>
              <a:rPr lang="lb-LU" dirty="0" err="1" smtClean="0"/>
              <a:t>controls</a:t>
            </a:r>
            <a:endParaRPr lang="lb-LU" dirty="0" smtClean="0"/>
          </a:p>
          <a:p>
            <a:r>
              <a:rPr lang="lb-LU" dirty="0" err="1" smtClean="0"/>
              <a:t>Compliance</a:t>
            </a:r>
            <a:r>
              <a:rPr lang="lb-LU" dirty="0" smtClean="0"/>
              <a:t> </a:t>
            </a:r>
            <a:r>
              <a:rPr lang="lb-LU" dirty="0" err="1" smtClean="0"/>
              <a:t>Department</a:t>
            </a:r>
            <a:endParaRPr lang="lb-LU" dirty="0"/>
          </a:p>
        </p:txBody>
      </p:sp>
    </p:spTree>
    <p:extLst>
      <p:ext uri="{BB962C8B-B14F-4D97-AF65-F5344CB8AC3E}">
        <p14:creationId xmlns:p14="http://schemas.microsoft.com/office/powerpoint/2010/main" val="2671408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b-LU" dirty="0" smtClean="0"/>
              <a:t>5. </a:t>
            </a:r>
            <a:r>
              <a:rPr lang="lb-LU" dirty="0" err="1"/>
              <a:t>Main</a:t>
            </a:r>
            <a:r>
              <a:rPr lang="lb-LU" dirty="0"/>
              <a:t> </a:t>
            </a:r>
            <a:r>
              <a:rPr lang="lb-LU" dirty="0" err="1" smtClean="0"/>
              <a:t>principles</a:t>
            </a:r>
            <a:r>
              <a:rPr lang="lb-LU" dirty="0" smtClean="0"/>
              <a:t> (5/7) </a:t>
            </a:r>
            <a:endParaRPr lang="fr-FR" dirty="0"/>
          </a:p>
        </p:txBody>
      </p:sp>
      <p:sp>
        <p:nvSpPr>
          <p:cNvPr id="4" name="Slide Number Placeholder 3"/>
          <p:cNvSpPr>
            <a:spLocks noGrp="1"/>
          </p:cNvSpPr>
          <p:nvPr>
            <p:ph type="sldNum" sz="quarter" idx="17"/>
          </p:nvPr>
        </p:nvSpPr>
        <p:spPr/>
        <p:txBody>
          <a:bodyPr/>
          <a:lstStyle/>
          <a:p>
            <a:fld id="{9FE6881F-D5B9-4DFD-8C2A-4F849EA79D44}" type="slidenum">
              <a:rPr lang="fr-FR" smtClean="0"/>
              <a:pPr/>
              <a:t>20</a:t>
            </a:fld>
            <a:endParaRPr lang="fr-FR"/>
          </a:p>
        </p:txBody>
      </p:sp>
      <p:sp>
        <p:nvSpPr>
          <p:cNvPr id="5" name="Content Placeholder 4"/>
          <p:cNvSpPr>
            <a:spLocks noGrp="1"/>
          </p:cNvSpPr>
          <p:nvPr>
            <p:ph sz="quarter" idx="18"/>
          </p:nvPr>
        </p:nvSpPr>
        <p:spPr/>
        <p:txBody>
          <a:bodyPr/>
          <a:lstStyle/>
          <a:p>
            <a:endParaRPr lang="fr-FR"/>
          </a:p>
        </p:txBody>
      </p:sp>
      <p:sp>
        <p:nvSpPr>
          <p:cNvPr id="6" name="Content Placeholder 5"/>
          <p:cNvSpPr>
            <a:spLocks noGrp="1"/>
          </p:cNvSpPr>
          <p:nvPr>
            <p:ph sz="quarter" idx="19"/>
          </p:nvPr>
        </p:nvSpPr>
        <p:spPr/>
        <p:txBody>
          <a:bodyPr/>
          <a:lstStyle/>
          <a:p>
            <a:endParaRPr lang="fr-FR"/>
          </a:p>
        </p:txBody>
      </p:sp>
      <p:sp>
        <p:nvSpPr>
          <p:cNvPr id="8" name="Content Placeholder 7"/>
          <p:cNvSpPr>
            <a:spLocks noGrp="1"/>
          </p:cNvSpPr>
          <p:nvPr>
            <p:ph idx="1"/>
          </p:nvPr>
        </p:nvSpPr>
        <p:spPr/>
        <p:txBody>
          <a:bodyPr/>
          <a:lstStyle/>
          <a:p>
            <a:pPr marL="0" lvl="0" indent="0">
              <a:lnSpc>
                <a:spcPct val="80000"/>
              </a:lnSpc>
              <a:spcBef>
                <a:spcPts val="1200"/>
              </a:spcBef>
              <a:spcAft>
                <a:spcPts val="1200"/>
              </a:spcAft>
              <a:buNone/>
            </a:pPr>
            <a:r>
              <a:rPr lang="en-GB" altLang="en-US" b="1" dirty="0">
                <a:solidFill>
                  <a:srgbClr val="000000"/>
                </a:solidFill>
              </a:rPr>
              <a:t>3.3 Data minimisation</a:t>
            </a:r>
          </a:p>
          <a:p>
            <a:pPr>
              <a:lnSpc>
                <a:spcPct val="80000"/>
              </a:lnSpc>
              <a:spcBef>
                <a:spcPts val="1200"/>
              </a:spcBef>
              <a:spcAft>
                <a:spcPts val="1200"/>
              </a:spcAft>
            </a:pPr>
            <a:r>
              <a:rPr lang="fr-BE" altLang="en-US" sz="2400" i="1" dirty="0"/>
              <a:t>= </a:t>
            </a:r>
            <a:r>
              <a:rPr lang="en-US" altLang="en-US" sz="2400" i="1" dirty="0"/>
              <a:t>only process the data necessary to achieve the purpose</a:t>
            </a:r>
          </a:p>
          <a:p>
            <a:pPr marL="723900" lvl="4" indent="-266700" defTabSz="896938">
              <a:lnSpc>
                <a:spcPct val="90000"/>
              </a:lnSpc>
              <a:spcBef>
                <a:spcPts val="1200"/>
              </a:spcBef>
              <a:spcAft>
                <a:spcPts val="1200"/>
              </a:spcAft>
              <a:buClr>
                <a:srgbClr val="004080"/>
              </a:buClr>
              <a:buFont typeface="Wingdings" panose="05000000000000000000" pitchFamily="2" charset="2"/>
              <a:buChar char="ü"/>
              <a:tabLst>
                <a:tab pos="174625" algn="l"/>
                <a:tab pos="3317875" algn="l"/>
              </a:tabLst>
            </a:pPr>
            <a:r>
              <a:rPr lang="en-US" altLang="en-US" sz="2400" dirty="0">
                <a:sym typeface="Wingdings" panose="05000000000000000000" pitchFamily="2" charset="2"/>
              </a:rPr>
              <a:t>Data must be adequate, relevant and not excessive </a:t>
            </a:r>
            <a:r>
              <a:rPr lang="en-US" altLang="en-US" sz="2400" u="sng" dirty="0">
                <a:sym typeface="Wingdings" panose="05000000000000000000" pitchFamily="2" charset="2"/>
              </a:rPr>
              <a:t>in relation to the purposes</a:t>
            </a:r>
            <a:r>
              <a:rPr lang="en-US" altLang="en-US" sz="2400" dirty="0">
                <a:sym typeface="Wingdings" panose="05000000000000000000" pitchFamily="2" charset="2"/>
              </a:rPr>
              <a:t> for which they are collected</a:t>
            </a:r>
          </a:p>
          <a:p>
            <a:pPr marL="457200" lvl="4" indent="0" algn="ctr" defTabSz="896938">
              <a:lnSpc>
                <a:spcPct val="90000"/>
              </a:lnSpc>
              <a:spcBef>
                <a:spcPts val="600"/>
              </a:spcBef>
              <a:spcAft>
                <a:spcPts val="1200"/>
              </a:spcAft>
              <a:buClr>
                <a:srgbClr val="004080"/>
              </a:buClr>
              <a:buNone/>
              <a:tabLst>
                <a:tab pos="174625" algn="l"/>
                <a:tab pos="3317875" algn="l"/>
              </a:tabLst>
            </a:pPr>
            <a:r>
              <a:rPr lang="en-US" altLang="en-US" sz="2400" b="1" dirty="0" smtClean="0">
                <a:sym typeface="Wingdings" panose="05000000000000000000" pitchFamily="2" charset="2"/>
              </a:rPr>
              <a:t>Need </a:t>
            </a:r>
            <a:r>
              <a:rPr lang="en-US" altLang="en-US" sz="2400" b="1" dirty="0">
                <a:sym typeface="Wingdings" panose="05000000000000000000" pitchFamily="2" charset="2"/>
              </a:rPr>
              <a:t>to have, not nice to </a:t>
            </a:r>
            <a:r>
              <a:rPr lang="en-US" altLang="en-US" sz="2400" b="1" dirty="0" smtClean="0">
                <a:sym typeface="Wingdings" panose="05000000000000000000" pitchFamily="2" charset="2"/>
              </a:rPr>
              <a:t>have</a:t>
            </a:r>
            <a:endParaRPr lang="en-US" altLang="en-US" sz="2400" b="1" dirty="0">
              <a:sym typeface="Wingdings" panose="05000000000000000000" pitchFamily="2" charset="2"/>
            </a:endParaRPr>
          </a:p>
          <a:p>
            <a:pPr marL="0" lvl="0" indent="0">
              <a:lnSpc>
                <a:spcPct val="80000"/>
              </a:lnSpc>
              <a:spcBef>
                <a:spcPts val="1200"/>
              </a:spcBef>
              <a:spcAft>
                <a:spcPts val="1200"/>
              </a:spcAft>
              <a:buNone/>
            </a:pPr>
            <a:r>
              <a:rPr lang="en-GB" altLang="en-US" b="1" dirty="0">
                <a:solidFill>
                  <a:srgbClr val="000000"/>
                </a:solidFill>
              </a:rPr>
              <a:t>3.4 Accuracy</a:t>
            </a:r>
          </a:p>
          <a:p>
            <a:pPr>
              <a:lnSpc>
                <a:spcPct val="80000"/>
              </a:lnSpc>
              <a:spcBef>
                <a:spcPts val="1200"/>
              </a:spcBef>
              <a:spcAft>
                <a:spcPts val="1200"/>
              </a:spcAft>
            </a:pPr>
            <a:r>
              <a:rPr lang="fr-BE" altLang="en-US" sz="2400" i="1" dirty="0"/>
              <a:t>= </a:t>
            </a:r>
            <a:r>
              <a:rPr lang="en-US" altLang="en-US" sz="2400" i="1" dirty="0"/>
              <a:t>the data must be accurate and, if necessary, kept up to date</a:t>
            </a:r>
          </a:p>
          <a:p>
            <a:pPr marL="723900" lvl="4" indent="-266700" defTabSz="896938">
              <a:lnSpc>
                <a:spcPct val="90000"/>
              </a:lnSpc>
              <a:spcBef>
                <a:spcPts val="1200"/>
              </a:spcBef>
              <a:spcAft>
                <a:spcPts val="1200"/>
              </a:spcAft>
              <a:buClr>
                <a:srgbClr val="004080"/>
              </a:buClr>
              <a:buFont typeface="Wingdings" panose="05000000000000000000" pitchFamily="2" charset="2"/>
              <a:buChar char="ü"/>
              <a:tabLst>
                <a:tab pos="174625" algn="l"/>
                <a:tab pos="3317875" algn="l"/>
              </a:tabLst>
            </a:pPr>
            <a:r>
              <a:rPr lang="en-US" altLang="en-US" sz="2400" dirty="0">
                <a:sym typeface="Wingdings" panose="05000000000000000000" pitchFamily="2" charset="2"/>
              </a:rPr>
              <a:t>Every effort must be made to </a:t>
            </a:r>
            <a:r>
              <a:rPr lang="en-US" altLang="en-US" sz="2400" dirty="0" smtClean="0">
                <a:sym typeface="Wingdings" panose="05000000000000000000" pitchFamily="2" charset="2"/>
              </a:rPr>
              <a:t>delete or rectify inaccurate or incomplete data</a:t>
            </a:r>
            <a:endParaRPr lang="en-US" altLang="en-US" sz="2400" dirty="0">
              <a:sym typeface="Wingdings" panose="05000000000000000000" pitchFamily="2" charset="2"/>
            </a:endParaRPr>
          </a:p>
          <a:p>
            <a:pPr marL="0" lvl="4" indent="0" defTabSz="896938">
              <a:lnSpc>
                <a:spcPct val="90000"/>
              </a:lnSpc>
              <a:spcBef>
                <a:spcPts val="1200"/>
              </a:spcBef>
              <a:spcAft>
                <a:spcPts val="1200"/>
              </a:spcAft>
              <a:buClr>
                <a:srgbClr val="004080"/>
              </a:buClr>
              <a:buNone/>
              <a:tabLst>
                <a:tab pos="174625" algn="l"/>
                <a:tab pos="3317875" algn="l"/>
              </a:tabLst>
            </a:pPr>
            <a:endParaRPr lang="en-US" altLang="en-US" sz="2400" dirty="0">
              <a:sym typeface="Wingdings" panose="05000000000000000000" pitchFamily="2" charset="2"/>
            </a:endParaRPr>
          </a:p>
        </p:txBody>
      </p:sp>
    </p:spTree>
    <p:extLst>
      <p:ext uri="{BB962C8B-B14F-4D97-AF65-F5344CB8AC3E}">
        <p14:creationId xmlns:p14="http://schemas.microsoft.com/office/powerpoint/2010/main" val="4250111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b-LU" dirty="0" smtClean="0"/>
              <a:t>5. </a:t>
            </a:r>
            <a:r>
              <a:rPr lang="lb-LU" dirty="0" err="1"/>
              <a:t>Main</a:t>
            </a:r>
            <a:r>
              <a:rPr lang="lb-LU" dirty="0"/>
              <a:t> </a:t>
            </a:r>
            <a:r>
              <a:rPr lang="lb-LU" dirty="0" err="1" smtClean="0"/>
              <a:t>principles</a:t>
            </a:r>
            <a:r>
              <a:rPr lang="lb-LU" dirty="0" smtClean="0"/>
              <a:t> (6/7) </a:t>
            </a:r>
            <a:endParaRPr lang="fr-FR" dirty="0"/>
          </a:p>
        </p:txBody>
      </p:sp>
      <p:sp>
        <p:nvSpPr>
          <p:cNvPr id="4" name="Slide Number Placeholder 3"/>
          <p:cNvSpPr>
            <a:spLocks noGrp="1"/>
          </p:cNvSpPr>
          <p:nvPr>
            <p:ph type="sldNum" sz="quarter" idx="17"/>
          </p:nvPr>
        </p:nvSpPr>
        <p:spPr/>
        <p:txBody>
          <a:bodyPr/>
          <a:lstStyle/>
          <a:p>
            <a:fld id="{9FE6881F-D5B9-4DFD-8C2A-4F849EA79D44}" type="slidenum">
              <a:rPr lang="fr-FR" smtClean="0"/>
              <a:pPr/>
              <a:t>21</a:t>
            </a:fld>
            <a:endParaRPr lang="fr-FR"/>
          </a:p>
        </p:txBody>
      </p:sp>
      <p:sp>
        <p:nvSpPr>
          <p:cNvPr id="5" name="Content Placeholder 4"/>
          <p:cNvSpPr>
            <a:spLocks noGrp="1"/>
          </p:cNvSpPr>
          <p:nvPr>
            <p:ph sz="quarter" idx="18"/>
          </p:nvPr>
        </p:nvSpPr>
        <p:spPr/>
        <p:txBody>
          <a:bodyPr/>
          <a:lstStyle/>
          <a:p>
            <a:endParaRPr lang="fr-FR"/>
          </a:p>
        </p:txBody>
      </p:sp>
      <p:sp>
        <p:nvSpPr>
          <p:cNvPr id="6" name="Content Placeholder 5"/>
          <p:cNvSpPr>
            <a:spLocks noGrp="1"/>
          </p:cNvSpPr>
          <p:nvPr>
            <p:ph sz="quarter" idx="19"/>
          </p:nvPr>
        </p:nvSpPr>
        <p:spPr/>
        <p:txBody>
          <a:bodyPr/>
          <a:lstStyle/>
          <a:p>
            <a:endParaRPr lang="fr-FR"/>
          </a:p>
        </p:txBody>
      </p:sp>
      <p:sp>
        <p:nvSpPr>
          <p:cNvPr id="8" name="Content Placeholder 7"/>
          <p:cNvSpPr>
            <a:spLocks noGrp="1"/>
          </p:cNvSpPr>
          <p:nvPr>
            <p:ph idx="1"/>
          </p:nvPr>
        </p:nvSpPr>
        <p:spPr/>
        <p:txBody>
          <a:bodyPr/>
          <a:lstStyle/>
          <a:p>
            <a:pPr marL="0" lvl="0" indent="0">
              <a:lnSpc>
                <a:spcPct val="80000"/>
              </a:lnSpc>
              <a:spcBef>
                <a:spcPts val="1200"/>
              </a:spcBef>
              <a:spcAft>
                <a:spcPts val="1200"/>
              </a:spcAft>
              <a:buNone/>
            </a:pPr>
            <a:r>
              <a:rPr lang="en-GB" altLang="en-US" b="1" dirty="0">
                <a:solidFill>
                  <a:srgbClr val="000000"/>
                </a:solidFill>
              </a:rPr>
              <a:t>3.5 Storage limitation</a:t>
            </a:r>
          </a:p>
          <a:p>
            <a:pPr>
              <a:lnSpc>
                <a:spcPct val="80000"/>
              </a:lnSpc>
              <a:spcBef>
                <a:spcPts val="1200"/>
              </a:spcBef>
              <a:spcAft>
                <a:spcPts val="1200"/>
              </a:spcAft>
            </a:pPr>
            <a:r>
              <a:rPr lang="fr-BE" altLang="en-US" sz="2400" i="1" dirty="0"/>
              <a:t>= </a:t>
            </a:r>
            <a:r>
              <a:rPr lang="en-US" altLang="en-US" sz="2400" i="1" dirty="0"/>
              <a:t>do not store data for longer than is necessary for the purposes for which the data are processed</a:t>
            </a:r>
          </a:p>
          <a:p>
            <a:pPr marL="723900" lvl="4" indent="-266700" defTabSz="896938">
              <a:lnSpc>
                <a:spcPct val="90000"/>
              </a:lnSpc>
              <a:spcBef>
                <a:spcPts val="1200"/>
              </a:spcBef>
              <a:spcAft>
                <a:spcPts val="1200"/>
              </a:spcAft>
              <a:buClr>
                <a:srgbClr val="004080"/>
              </a:buClr>
              <a:buFont typeface="Wingdings" panose="05000000000000000000" pitchFamily="2" charset="2"/>
              <a:buChar char="ü"/>
              <a:tabLst>
                <a:tab pos="174625" algn="l"/>
                <a:tab pos="3317875" algn="l"/>
              </a:tabLst>
            </a:pPr>
            <a:r>
              <a:rPr lang="en-US" altLang="en-US" sz="2400" dirty="0">
                <a:sym typeface="Wingdings" panose="05000000000000000000" pitchFamily="2" charset="2"/>
              </a:rPr>
              <a:t>If the purpose is fully achieved, the data must either be (definitively) erased or (fully) </a:t>
            </a:r>
            <a:r>
              <a:rPr lang="en-US" altLang="en-US" sz="2400" dirty="0" err="1">
                <a:sym typeface="Wingdings" panose="05000000000000000000" pitchFamily="2" charset="2"/>
              </a:rPr>
              <a:t>anonymised</a:t>
            </a:r>
            <a:endParaRPr lang="en-US" altLang="en-US" sz="2400" dirty="0">
              <a:sym typeface="Wingdings" panose="05000000000000000000" pitchFamily="2" charset="2"/>
            </a:endParaRPr>
          </a:p>
          <a:p>
            <a:pPr marL="723900" lvl="4" indent="-266700" defTabSz="896938">
              <a:lnSpc>
                <a:spcPct val="90000"/>
              </a:lnSpc>
              <a:spcBef>
                <a:spcPts val="1200"/>
              </a:spcBef>
              <a:spcAft>
                <a:spcPts val="1200"/>
              </a:spcAft>
              <a:buClr>
                <a:srgbClr val="004080"/>
              </a:buClr>
              <a:buFont typeface="Wingdings" panose="05000000000000000000" pitchFamily="2" charset="2"/>
              <a:buChar char="ü"/>
              <a:tabLst>
                <a:tab pos="174625" algn="l"/>
                <a:tab pos="3317875" algn="l"/>
              </a:tabLst>
            </a:pPr>
            <a:r>
              <a:rPr lang="en-US" altLang="en-US" sz="2400" dirty="0">
                <a:sym typeface="Wingdings" panose="05000000000000000000" pitchFamily="2" charset="2"/>
              </a:rPr>
              <a:t>The adequate retention period depends on the purpose  case-by-case analysis</a:t>
            </a:r>
          </a:p>
          <a:p>
            <a:pPr marL="800100" lvl="4" indent="-342900" defTabSz="896938">
              <a:lnSpc>
                <a:spcPct val="90000"/>
              </a:lnSpc>
              <a:spcBef>
                <a:spcPts val="1200"/>
              </a:spcBef>
              <a:spcAft>
                <a:spcPts val="1200"/>
              </a:spcAft>
              <a:buClr>
                <a:srgbClr val="C00000"/>
              </a:buClr>
              <a:buFont typeface="Arial" panose="020B0604020202020204" pitchFamily="34" charset="0"/>
              <a:buChar char="!"/>
              <a:tabLst>
                <a:tab pos="174625" algn="l"/>
                <a:tab pos="3317875" algn="l"/>
              </a:tabLst>
            </a:pPr>
            <a:r>
              <a:rPr lang="en-US" altLang="en-US" sz="2400" dirty="0">
                <a:sym typeface="Wingdings" panose="05000000000000000000" pitchFamily="2" charset="2"/>
              </a:rPr>
              <a:t>Data cannot be retained forever only because it </a:t>
            </a:r>
            <a:r>
              <a:rPr lang="en-US" altLang="en-US" sz="2400" i="1" dirty="0">
                <a:sym typeface="Wingdings" panose="05000000000000000000" pitchFamily="2" charset="2"/>
              </a:rPr>
              <a:t>might</a:t>
            </a:r>
            <a:r>
              <a:rPr lang="en-US" altLang="en-US" sz="2400" dirty="0">
                <a:sym typeface="Wingdings" panose="05000000000000000000" pitchFamily="2" charset="2"/>
              </a:rPr>
              <a:t> </a:t>
            </a:r>
            <a:r>
              <a:rPr lang="en-US" altLang="en-US" sz="2400" i="1" dirty="0">
                <a:sym typeface="Wingdings" panose="05000000000000000000" pitchFamily="2" charset="2"/>
              </a:rPr>
              <a:t>perhaps</a:t>
            </a:r>
            <a:r>
              <a:rPr lang="en-US" altLang="en-US" sz="2400" dirty="0">
                <a:sym typeface="Wingdings" panose="05000000000000000000" pitchFamily="2" charset="2"/>
              </a:rPr>
              <a:t> be useful </a:t>
            </a:r>
            <a:r>
              <a:rPr lang="en-US" altLang="en-US" sz="2400" i="1" dirty="0">
                <a:sym typeface="Wingdings" panose="05000000000000000000" pitchFamily="2" charset="2"/>
              </a:rPr>
              <a:t>one day  </a:t>
            </a:r>
            <a:r>
              <a:rPr lang="en-US" altLang="en-US" sz="2400" dirty="0">
                <a:solidFill>
                  <a:srgbClr val="C00000"/>
                </a:solidFill>
                <a:sym typeface="Wingdings" panose="05000000000000000000" pitchFamily="2" charset="2"/>
              </a:rPr>
              <a:t>!</a:t>
            </a:r>
          </a:p>
        </p:txBody>
      </p:sp>
    </p:spTree>
    <p:extLst>
      <p:ext uri="{BB962C8B-B14F-4D97-AF65-F5344CB8AC3E}">
        <p14:creationId xmlns:p14="http://schemas.microsoft.com/office/powerpoint/2010/main" val="1552595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b-LU" dirty="0" smtClean="0"/>
              <a:t>5. </a:t>
            </a:r>
            <a:r>
              <a:rPr lang="lb-LU" dirty="0" err="1"/>
              <a:t>Main</a:t>
            </a:r>
            <a:r>
              <a:rPr lang="lb-LU" dirty="0"/>
              <a:t> </a:t>
            </a:r>
            <a:r>
              <a:rPr lang="lb-LU" dirty="0" err="1" smtClean="0"/>
              <a:t>principles</a:t>
            </a:r>
            <a:r>
              <a:rPr lang="lb-LU" dirty="0" smtClean="0"/>
              <a:t> (7/7) </a:t>
            </a:r>
            <a:endParaRPr lang="fr-FR" dirty="0"/>
          </a:p>
        </p:txBody>
      </p:sp>
      <p:sp>
        <p:nvSpPr>
          <p:cNvPr id="4" name="Slide Number Placeholder 3"/>
          <p:cNvSpPr>
            <a:spLocks noGrp="1"/>
          </p:cNvSpPr>
          <p:nvPr>
            <p:ph type="sldNum" sz="quarter" idx="17"/>
          </p:nvPr>
        </p:nvSpPr>
        <p:spPr/>
        <p:txBody>
          <a:bodyPr/>
          <a:lstStyle/>
          <a:p>
            <a:fld id="{9FE6881F-D5B9-4DFD-8C2A-4F849EA79D44}" type="slidenum">
              <a:rPr lang="fr-FR" smtClean="0"/>
              <a:pPr/>
              <a:t>22</a:t>
            </a:fld>
            <a:endParaRPr lang="fr-FR"/>
          </a:p>
        </p:txBody>
      </p:sp>
      <p:sp>
        <p:nvSpPr>
          <p:cNvPr id="5" name="Content Placeholder 4"/>
          <p:cNvSpPr>
            <a:spLocks noGrp="1"/>
          </p:cNvSpPr>
          <p:nvPr>
            <p:ph sz="quarter" idx="18"/>
          </p:nvPr>
        </p:nvSpPr>
        <p:spPr/>
        <p:txBody>
          <a:bodyPr/>
          <a:lstStyle/>
          <a:p>
            <a:endParaRPr lang="fr-FR"/>
          </a:p>
        </p:txBody>
      </p:sp>
      <p:sp>
        <p:nvSpPr>
          <p:cNvPr id="6" name="Content Placeholder 5"/>
          <p:cNvSpPr>
            <a:spLocks noGrp="1"/>
          </p:cNvSpPr>
          <p:nvPr>
            <p:ph sz="quarter" idx="19"/>
          </p:nvPr>
        </p:nvSpPr>
        <p:spPr/>
        <p:txBody>
          <a:bodyPr/>
          <a:lstStyle/>
          <a:p>
            <a:endParaRPr lang="fr-FR"/>
          </a:p>
        </p:txBody>
      </p:sp>
      <p:sp>
        <p:nvSpPr>
          <p:cNvPr id="8" name="Content Placeholder 7"/>
          <p:cNvSpPr>
            <a:spLocks noGrp="1"/>
          </p:cNvSpPr>
          <p:nvPr>
            <p:ph idx="1"/>
          </p:nvPr>
        </p:nvSpPr>
        <p:spPr/>
        <p:txBody>
          <a:bodyPr/>
          <a:lstStyle/>
          <a:p>
            <a:pPr marL="0" lvl="0" indent="0">
              <a:lnSpc>
                <a:spcPct val="80000"/>
              </a:lnSpc>
              <a:spcBef>
                <a:spcPts val="1200"/>
              </a:spcBef>
              <a:spcAft>
                <a:spcPts val="1200"/>
              </a:spcAft>
              <a:buNone/>
            </a:pPr>
            <a:r>
              <a:rPr lang="en-GB" altLang="en-US" b="1" dirty="0" smtClean="0">
                <a:solidFill>
                  <a:srgbClr val="000000"/>
                </a:solidFill>
              </a:rPr>
              <a:t>3.6 </a:t>
            </a:r>
            <a:r>
              <a:rPr lang="en-GB" altLang="en-US" b="1" dirty="0">
                <a:solidFill>
                  <a:srgbClr val="000000"/>
                </a:solidFill>
              </a:rPr>
              <a:t>Accountability</a:t>
            </a:r>
          </a:p>
          <a:p>
            <a:pPr>
              <a:lnSpc>
                <a:spcPct val="80000"/>
              </a:lnSpc>
              <a:spcBef>
                <a:spcPts val="1200"/>
              </a:spcBef>
              <a:spcAft>
                <a:spcPts val="1200"/>
              </a:spcAft>
            </a:pPr>
            <a:r>
              <a:rPr lang="fr-BE" altLang="en-US" sz="2400" i="1" dirty="0"/>
              <a:t>= </a:t>
            </a:r>
            <a:r>
              <a:rPr lang="fr-BE" altLang="en-US" sz="2400" i="1" dirty="0" err="1"/>
              <a:t>implement</a:t>
            </a:r>
            <a:r>
              <a:rPr lang="fr-BE" altLang="en-US" sz="2400" i="1" dirty="0"/>
              <a:t> </a:t>
            </a:r>
            <a:r>
              <a:rPr lang="fr-BE" altLang="en-US" sz="2400" i="1" dirty="0" err="1"/>
              <a:t>appropriate</a:t>
            </a:r>
            <a:r>
              <a:rPr lang="fr-BE" altLang="en-US" sz="2400" i="1" dirty="0"/>
              <a:t> </a:t>
            </a:r>
            <a:r>
              <a:rPr lang="fr-BE" altLang="en-US" sz="2400" i="1" dirty="0" err="1"/>
              <a:t>measures</a:t>
            </a:r>
            <a:r>
              <a:rPr lang="fr-BE" altLang="en-US" sz="2400" i="1" dirty="0"/>
              <a:t> + </a:t>
            </a:r>
            <a:r>
              <a:rPr lang="fr-BE" altLang="en-US" sz="2400" i="1" dirty="0" err="1"/>
              <a:t>be</a:t>
            </a:r>
            <a:r>
              <a:rPr lang="fr-BE" altLang="en-US" sz="2400" i="1" dirty="0"/>
              <a:t> able to </a:t>
            </a:r>
            <a:r>
              <a:rPr lang="fr-BE" altLang="en-US" sz="2400" i="1" dirty="0" err="1"/>
              <a:t>demonstrate</a:t>
            </a:r>
            <a:r>
              <a:rPr lang="fr-BE" altLang="en-US" sz="2400" i="1" dirty="0"/>
              <a:t> compliance</a:t>
            </a:r>
          </a:p>
          <a:p>
            <a:pPr>
              <a:lnSpc>
                <a:spcPct val="80000"/>
              </a:lnSpc>
              <a:spcBef>
                <a:spcPts val="1200"/>
              </a:spcBef>
              <a:spcAft>
                <a:spcPts val="1200"/>
              </a:spcAft>
            </a:pPr>
            <a:r>
              <a:rPr lang="fr-BE" altLang="en-US" sz="2400" dirty="0"/>
              <a:t>How?</a:t>
            </a:r>
            <a:endParaRPr lang="en-US" altLang="en-US" sz="2400" dirty="0"/>
          </a:p>
          <a:p>
            <a:pPr marL="723900" lvl="4" indent="-266700" defTabSz="896938">
              <a:lnSpc>
                <a:spcPct val="90000"/>
              </a:lnSpc>
              <a:spcBef>
                <a:spcPts val="1200"/>
              </a:spcBef>
              <a:spcAft>
                <a:spcPts val="1200"/>
              </a:spcAft>
              <a:buClr>
                <a:srgbClr val="004080"/>
              </a:buClr>
              <a:buFont typeface="Wingdings" panose="05000000000000000000" pitchFamily="2" charset="2"/>
              <a:buChar char="ü"/>
              <a:tabLst>
                <a:tab pos="174625" algn="l"/>
                <a:tab pos="3317875" algn="l"/>
              </a:tabLst>
            </a:pPr>
            <a:r>
              <a:rPr lang="en-US" sz="2400" dirty="0" err="1"/>
              <a:t>Organisational</a:t>
            </a:r>
            <a:r>
              <a:rPr lang="en-US" sz="2400" dirty="0"/>
              <a:t> and technical measures</a:t>
            </a:r>
          </a:p>
          <a:p>
            <a:pPr marL="723900" lvl="4" indent="-266700" defTabSz="896938">
              <a:lnSpc>
                <a:spcPct val="90000"/>
              </a:lnSpc>
              <a:spcBef>
                <a:spcPts val="1200"/>
              </a:spcBef>
              <a:spcAft>
                <a:spcPts val="1200"/>
              </a:spcAft>
              <a:buClr>
                <a:srgbClr val="004080"/>
              </a:buClr>
              <a:buFont typeface="Wingdings" panose="05000000000000000000" pitchFamily="2" charset="2"/>
              <a:buChar char="ü"/>
              <a:tabLst>
                <a:tab pos="174625" algn="l"/>
                <a:tab pos="3317875" algn="l"/>
              </a:tabLst>
            </a:pPr>
            <a:r>
              <a:rPr lang="en-US" sz="2400" dirty="0"/>
              <a:t>Maintaining documentation demonstrating compliance with the GDPR requirements</a:t>
            </a:r>
            <a:endParaRPr lang="en-US" altLang="en-US" sz="2400" dirty="0">
              <a:sym typeface="Wingdings" panose="05000000000000000000" pitchFamily="2" charset="2"/>
            </a:endParaRPr>
          </a:p>
          <a:p>
            <a:pPr marL="723900" lvl="4" indent="-266700" defTabSz="896938">
              <a:lnSpc>
                <a:spcPct val="90000"/>
              </a:lnSpc>
              <a:spcBef>
                <a:spcPts val="1200"/>
              </a:spcBef>
              <a:spcAft>
                <a:spcPts val="1200"/>
              </a:spcAft>
              <a:buClr>
                <a:srgbClr val="004080"/>
              </a:buClr>
              <a:buFont typeface="Wingdings" panose="05000000000000000000" pitchFamily="2" charset="2"/>
              <a:buChar char="ü"/>
              <a:tabLst>
                <a:tab pos="174625" algn="l"/>
                <a:tab pos="3317875" algn="l"/>
              </a:tabLst>
            </a:pPr>
            <a:r>
              <a:rPr lang="en-US" sz="2400" dirty="0"/>
              <a:t>Transparency towards the data subject and the CNPD</a:t>
            </a:r>
          </a:p>
        </p:txBody>
      </p:sp>
      <p:grpSp>
        <p:nvGrpSpPr>
          <p:cNvPr id="7" name="Group 6"/>
          <p:cNvGrpSpPr/>
          <p:nvPr/>
        </p:nvGrpSpPr>
        <p:grpSpPr>
          <a:xfrm>
            <a:off x="6876256" y="1916832"/>
            <a:ext cx="2088231" cy="2088231"/>
            <a:chOff x="6637597" y="1916831"/>
            <a:chExt cx="2088231" cy="2088231"/>
          </a:xfrm>
        </p:grpSpPr>
        <p:pic>
          <p:nvPicPr>
            <p:cNvPr id="9" name="Picture 2" descr="Stamp, Press Up, Imprint, Label, Signum, Characters"/>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695" b="96583" l="9795" r="89749">
                          <a14:foregroundMark x1="36902" y1="87699" x2="36902" y2="87699"/>
                          <a14:foregroundMark x1="35080" y1="15034" x2="35080" y2="15034"/>
                          <a14:foregroundMark x1="76082" y1="76082" x2="76082" y2="76082"/>
                          <a14:backgroundMark x1="33713" y1="85877" x2="33713" y2="85877"/>
                          <a14:backgroundMark x1="70843" y1="76082" x2="70843" y2="76082"/>
                          <a14:backgroundMark x1="63098" y1="78588" x2="63098" y2="78588"/>
                        </a14:backgroundRemoval>
                      </a14:imgEffect>
                    </a14:imgLayer>
                  </a14:imgProps>
                </a:ext>
                <a:ext uri="{28A0092B-C50C-407E-A947-70E740481C1C}">
                  <a14:useLocalDpi xmlns:a14="http://schemas.microsoft.com/office/drawing/2010/main" val="0"/>
                </a:ext>
              </a:extLst>
            </a:blip>
            <a:srcRect/>
            <a:stretch>
              <a:fillRect/>
            </a:stretch>
          </p:blipFill>
          <p:spPr bwMode="auto">
            <a:xfrm>
              <a:off x="6637597" y="1916831"/>
              <a:ext cx="2088231" cy="2088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lowchart: Summing Junction 9"/>
            <p:cNvSpPr/>
            <p:nvPr/>
          </p:nvSpPr>
          <p:spPr bwMode="auto">
            <a:xfrm>
              <a:off x="6804248" y="2060848"/>
              <a:ext cx="1754931" cy="1800199"/>
            </a:xfrm>
            <a:prstGeom prst="flowChartSummingJunction">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charset="0"/>
              </a:endParaRPr>
            </a:p>
          </p:txBody>
        </p:sp>
      </p:grpSp>
    </p:spTree>
    <p:extLst>
      <p:ext uri="{BB962C8B-B14F-4D97-AF65-F5344CB8AC3E}">
        <p14:creationId xmlns:p14="http://schemas.microsoft.com/office/powerpoint/2010/main" val="2995022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2000"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endParaRPr lang="en-US" sz="3600" dirty="0" smtClean="0"/>
          </a:p>
          <a:p>
            <a:pPr marL="0" indent="0" algn="ctr">
              <a:buNone/>
            </a:pPr>
            <a:endParaRPr lang="en-US" sz="3600" dirty="0" smtClean="0"/>
          </a:p>
          <a:p>
            <a:pPr marL="0" indent="0" algn="ctr">
              <a:buNone/>
            </a:pPr>
            <a:r>
              <a:rPr lang="en-US" sz="4000" dirty="0" smtClean="0"/>
              <a:t>Thank you for your attention!</a:t>
            </a:r>
          </a:p>
          <a:p>
            <a:pPr marL="0" indent="0" algn="ctr">
              <a:buNone/>
            </a:pPr>
            <a:endParaRPr lang="en-US" sz="3600" dirty="0"/>
          </a:p>
          <a:p>
            <a:pPr marL="0" indent="0" algn="ctr">
              <a:buNone/>
            </a:pPr>
            <a:r>
              <a:rPr lang="en-US" sz="3600" dirty="0" smtClean="0"/>
              <a:t>michel.sinner@cnpd.lu</a:t>
            </a:r>
            <a:endParaRPr lang="en-US" sz="3600" dirty="0"/>
          </a:p>
        </p:txBody>
      </p:sp>
      <p:pic>
        <p:nvPicPr>
          <p:cNvPr id="6" name="Content Placeholder 5"/>
          <p:cNvPicPr>
            <a:picLocks noGrp="1" noChangeAspect="1"/>
          </p:cNvPicPr>
          <p:nvPr>
            <p:ph sz="quarter" idx="18"/>
          </p:nvPr>
        </p:nvPicPr>
        <p:blipFill>
          <a:blip r:embed="rId3">
            <a:extLst>
              <a:ext uri="{28A0092B-C50C-407E-A947-70E740481C1C}">
                <a14:useLocalDpi xmlns:a14="http://schemas.microsoft.com/office/drawing/2010/main" val="0"/>
              </a:ext>
            </a:extLst>
          </a:blip>
          <a:stretch>
            <a:fillRect/>
          </a:stretch>
        </p:blipFill>
        <p:spPr>
          <a:xfrm>
            <a:off x="2843808" y="279797"/>
            <a:ext cx="2880320" cy="2677848"/>
          </a:xfrm>
        </p:spPr>
      </p:pic>
      <p:sp>
        <p:nvSpPr>
          <p:cNvPr id="5" name="Content Placeholder 4"/>
          <p:cNvSpPr>
            <a:spLocks noGrp="1"/>
          </p:cNvSpPr>
          <p:nvPr>
            <p:ph sz="quarter" idx="19"/>
          </p:nvPr>
        </p:nvSpPr>
        <p:spPr/>
        <p:txBody>
          <a:bodyPr/>
          <a:lstStyle/>
          <a:p>
            <a:endParaRPr lang="en-US"/>
          </a:p>
        </p:txBody>
      </p:sp>
    </p:spTree>
    <p:extLst>
      <p:ext uri="{BB962C8B-B14F-4D97-AF65-F5344CB8AC3E}">
        <p14:creationId xmlns:p14="http://schemas.microsoft.com/office/powerpoint/2010/main" val="81511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lb-LU" dirty="0"/>
              <a:t>CNPD Training:</a:t>
            </a:r>
            <a:br>
              <a:rPr lang="lb-LU" dirty="0"/>
            </a:br>
            <a:r>
              <a:rPr lang="en-US" dirty="0"/>
              <a:t>Data Protection Basics</a:t>
            </a:r>
            <a:endParaRPr lang="fr-FR" dirty="0"/>
          </a:p>
        </p:txBody>
      </p:sp>
      <p:sp>
        <p:nvSpPr>
          <p:cNvPr id="3" name="Subtitle 2"/>
          <p:cNvSpPr>
            <a:spLocks noGrp="1"/>
          </p:cNvSpPr>
          <p:nvPr>
            <p:ph type="subTitle" idx="1"/>
          </p:nvPr>
        </p:nvSpPr>
        <p:spPr/>
        <p:txBody>
          <a:bodyPr/>
          <a:lstStyle/>
          <a:p>
            <a:r>
              <a:rPr lang="lb-LU" dirty="0" err="1"/>
              <a:t>The</a:t>
            </a:r>
            <a:r>
              <a:rPr lang="lb-LU" dirty="0"/>
              <a:t> </a:t>
            </a:r>
            <a:r>
              <a:rPr lang="lb-LU" dirty="0" err="1" smtClean="0"/>
              <a:t>rights</a:t>
            </a:r>
            <a:r>
              <a:rPr lang="lb-LU" dirty="0" smtClean="0"/>
              <a:t> of </a:t>
            </a:r>
            <a:r>
              <a:rPr lang="lb-LU" dirty="0" err="1" smtClean="0"/>
              <a:t>the</a:t>
            </a:r>
            <a:r>
              <a:rPr lang="lb-LU" dirty="0" smtClean="0"/>
              <a:t> </a:t>
            </a:r>
            <a:r>
              <a:rPr lang="lb-LU" dirty="0" err="1" smtClean="0"/>
              <a:t>data</a:t>
            </a:r>
            <a:r>
              <a:rPr lang="lb-LU" dirty="0" smtClean="0"/>
              <a:t> </a:t>
            </a:r>
            <a:r>
              <a:rPr lang="lb-LU" dirty="0" err="1" smtClean="0"/>
              <a:t>subject</a:t>
            </a:r>
            <a:endParaRPr lang="lb-LU" dirty="0"/>
          </a:p>
          <a:p>
            <a:endParaRPr lang="fr-FR" dirty="0"/>
          </a:p>
        </p:txBody>
      </p:sp>
      <p:sp>
        <p:nvSpPr>
          <p:cNvPr id="4" name="Text Placeholder 3"/>
          <p:cNvSpPr>
            <a:spLocks noGrp="1"/>
          </p:cNvSpPr>
          <p:nvPr>
            <p:ph type="body" sz="quarter" idx="10"/>
          </p:nvPr>
        </p:nvSpPr>
        <p:spPr/>
        <p:txBody>
          <a:bodyPr/>
          <a:lstStyle/>
          <a:p>
            <a:r>
              <a:rPr lang="fr-FR" dirty="0" smtClean="0"/>
              <a:t>Esch-sur-Alzette</a:t>
            </a:r>
            <a:endParaRPr lang="fr-FR" dirty="0"/>
          </a:p>
        </p:txBody>
      </p:sp>
      <p:sp>
        <p:nvSpPr>
          <p:cNvPr id="5" name="Text Placeholder 4"/>
          <p:cNvSpPr>
            <a:spLocks noGrp="1"/>
          </p:cNvSpPr>
          <p:nvPr>
            <p:ph type="body" sz="quarter" idx="11"/>
          </p:nvPr>
        </p:nvSpPr>
        <p:spPr/>
        <p:txBody>
          <a:bodyPr/>
          <a:lstStyle/>
          <a:p>
            <a:r>
              <a:rPr lang="fr-FR" dirty="0" smtClean="0"/>
              <a:t>Claudia Pfister</a:t>
            </a:r>
            <a:endParaRPr lang="fr-FR" dirty="0"/>
          </a:p>
        </p:txBody>
      </p:sp>
      <p:sp>
        <p:nvSpPr>
          <p:cNvPr id="6" name="Text Placeholder 5"/>
          <p:cNvSpPr>
            <a:spLocks noGrp="1"/>
          </p:cNvSpPr>
          <p:nvPr>
            <p:ph type="body" sz="quarter" idx="12"/>
          </p:nvPr>
        </p:nvSpPr>
        <p:spPr/>
        <p:txBody>
          <a:bodyPr/>
          <a:lstStyle/>
          <a:p>
            <a:r>
              <a:rPr lang="fr-FR" dirty="0" smtClean="0"/>
              <a:t>23 </a:t>
            </a:r>
            <a:r>
              <a:rPr lang="fr-FR" dirty="0" err="1" smtClean="0"/>
              <a:t>October</a:t>
            </a:r>
            <a:r>
              <a:rPr lang="fr-FR" dirty="0" smtClean="0"/>
              <a:t> 2018 </a:t>
            </a:r>
            <a:endParaRPr lang="fr-FR" dirty="0"/>
          </a:p>
        </p:txBody>
      </p:sp>
      <p:sp>
        <p:nvSpPr>
          <p:cNvPr id="7" name="Text Placeholder 6"/>
          <p:cNvSpPr>
            <a:spLocks noGrp="1"/>
          </p:cNvSpPr>
          <p:nvPr>
            <p:ph type="body" sz="quarter" idx="13"/>
          </p:nvPr>
        </p:nvSpPr>
        <p:spPr/>
        <p:txBody>
          <a:bodyPr/>
          <a:lstStyle/>
          <a:p>
            <a:r>
              <a:rPr lang="fr-FR" dirty="0" err="1" smtClean="0"/>
              <a:t>Legal</a:t>
            </a:r>
            <a:r>
              <a:rPr lang="fr-FR" dirty="0" smtClean="0"/>
              <a:t> </a:t>
            </a:r>
            <a:r>
              <a:rPr lang="fr-FR" dirty="0" err="1" smtClean="0"/>
              <a:t>Department</a:t>
            </a:r>
            <a:endParaRPr lang="fr-FR" dirty="0"/>
          </a:p>
        </p:txBody>
      </p:sp>
    </p:spTree>
    <p:extLst>
      <p:ext uri="{BB962C8B-B14F-4D97-AF65-F5344CB8AC3E}">
        <p14:creationId xmlns:p14="http://schemas.microsoft.com/office/powerpoint/2010/main" val="38910481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b-LU" dirty="0" err="1" smtClean="0"/>
              <a:t>Rights</a:t>
            </a:r>
            <a:r>
              <a:rPr lang="lb-LU" dirty="0" smtClean="0"/>
              <a:t> of </a:t>
            </a:r>
            <a:r>
              <a:rPr lang="lb-LU" dirty="0" err="1" smtClean="0"/>
              <a:t>the</a:t>
            </a:r>
            <a:r>
              <a:rPr lang="lb-LU" dirty="0" smtClean="0"/>
              <a:t> </a:t>
            </a:r>
            <a:r>
              <a:rPr lang="lb-LU" dirty="0" err="1" smtClean="0"/>
              <a:t>data</a:t>
            </a:r>
            <a:r>
              <a:rPr lang="lb-LU" dirty="0" smtClean="0"/>
              <a:t> </a:t>
            </a:r>
            <a:r>
              <a:rPr lang="lb-LU" dirty="0" err="1" smtClean="0"/>
              <a:t>subject</a:t>
            </a:r>
            <a:endParaRPr lang="lb-LU" dirty="0"/>
          </a:p>
        </p:txBody>
      </p:sp>
      <p:graphicFrame>
        <p:nvGraphicFramePr>
          <p:cNvPr id="10" name="Content Placeholder 9"/>
          <p:cNvGraphicFramePr>
            <a:graphicFrameLocks noGrp="1"/>
          </p:cNvGraphicFramePr>
          <p:nvPr>
            <p:ph idx="1"/>
            <p:extLst/>
          </p:nvPr>
        </p:nvGraphicFramePr>
        <p:xfrm>
          <a:off x="323850" y="1196975"/>
          <a:ext cx="8496300" cy="5327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p:cNvSpPr>
            <a:spLocks noGrp="1"/>
          </p:cNvSpPr>
          <p:nvPr>
            <p:ph type="sldNum" sz="quarter" idx="17"/>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9FE6881F-D5B9-4DFD-8C2A-4F849EA79D44}" type="slidenum">
              <a:rPr kumimoji="0" lang="fr-FR" sz="1200" b="0" i="0" u="none" strike="noStrike" kern="1200" cap="none" spc="0" normalizeH="0" baseline="0" noProof="0" smtClean="0">
                <a:ln>
                  <a:noFill/>
                </a:ln>
                <a:solidFill>
                  <a:srgbClr val="FFFFFF"/>
                </a:solidFill>
                <a:effectLst/>
                <a:uLnTx/>
                <a:uFillTx/>
                <a:latin typeface="TradeGothic"/>
                <a:ea typeface="+mn-ea"/>
                <a:cs typeface="Arial"/>
              </a:rPr>
              <a:pPr marL="0" marR="0" lvl="0" indent="0" algn="ctr" defTabSz="914400" rtl="0" eaLnBrk="0" fontAlgn="base" latinLnBrk="0" hangingPunct="0">
                <a:lnSpc>
                  <a:spcPct val="100000"/>
                </a:lnSpc>
                <a:spcBef>
                  <a:spcPct val="0"/>
                </a:spcBef>
                <a:spcAft>
                  <a:spcPct val="0"/>
                </a:spcAft>
                <a:buClrTx/>
                <a:buSzTx/>
                <a:buFontTx/>
                <a:buNone/>
                <a:tabLst/>
                <a:defRPr/>
              </a:pPr>
              <a:t>25</a:t>
            </a:fld>
            <a:endParaRPr kumimoji="0" lang="fr-FR" sz="1200" b="0" i="0" u="none" strike="noStrike" kern="1200" cap="none" spc="0" normalizeH="0" baseline="0" noProof="0">
              <a:ln>
                <a:noFill/>
              </a:ln>
              <a:solidFill>
                <a:srgbClr val="FFFFFF"/>
              </a:solidFill>
              <a:effectLst/>
              <a:uLnTx/>
              <a:uFillTx/>
              <a:latin typeface="TradeGothic"/>
              <a:ea typeface="+mn-ea"/>
              <a:cs typeface="Arial"/>
            </a:endParaRPr>
          </a:p>
        </p:txBody>
      </p:sp>
      <p:sp>
        <p:nvSpPr>
          <p:cNvPr id="9" name="Content Placeholder 8"/>
          <p:cNvSpPr>
            <a:spLocks noGrp="1"/>
          </p:cNvSpPr>
          <p:nvPr>
            <p:ph sz="quarter" idx="19"/>
          </p:nvPr>
        </p:nvSpPr>
        <p:spPr/>
        <p:txBody>
          <a:bodyPr/>
          <a:lstStyle/>
          <a:p>
            <a:endParaRPr lang="en-US"/>
          </a:p>
        </p:txBody>
      </p:sp>
      <p:sp>
        <p:nvSpPr>
          <p:cNvPr id="4" name="Content Placeholder 3"/>
          <p:cNvSpPr>
            <a:spLocks noGrp="1"/>
          </p:cNvSpPr>
          <p:nvPr>
            <p:ph sz="quarter" idx="18"/>
          </p:nvPr>
        </p:nvSpPr>
        <p:spPr/>
        <p:txBody>
          <a:bodyPr/>
          <a:lstStyle/>
          <a:p>
            <a:endParaRPr lang="en-US"/>
          </a:p>
        </p:txBody>
      </p:sp>
    </p:spTree>
    <p:extLst>
      <p:ext uri="{BB962C8B-B14F-4D97-AF65-F5344CB8AC3E}">
        <p14:creationId xmlns:p14="http://schemas.microsoft.com/office/powerpoint/2010/main" val="14753063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b-LU" dirty="0" err="1"/>
              <a:t>Right</a:t>
            </a:r>
            <a:r>
              <a:rPr lang="lb-LU" dirty="0"/>
              <a:t> </a:t>
            </a:r>
            <a:r>
              <a:rPr lang="lb-LU" dirty="0" err="1"/>
              <a:t>to</a:t>
            </a:r>
            <a:r>
              <a:rPr lang="lb-LU" dirty="0"/>
              <a:t> </a:t>
            </a:r>
            <a:r>
              <a:rPr lang="lb-LU" dirty="0" err="1"/>
              <a:t>be</a:t>
            </a:r>
            <a:r>
              <a:rPr lang="lb-LU" dirty="0"/>
              <a:t> </a:t>
            </a:r>
            <a:r>
              <a:rPr lang="lb-LU" dirty="0" err="1"/>
              <a:t>informed</a:t>
            </a:r>
            <a:endParaRPr lang="lb-LU" dirty="0"/>
          </a:p>
        </p:txBody>
      </p:sp>
      <p:graphicFrame>
        <p:nvGraphicFramePr>
          <p:cNvPr id="8" name="Content Placeholder 7"/>
          <p:cNvGraphicFramePr>
            <a:graphicFrameLocks noGrp="1"/>
          </p:cNvGraphicFramePr>
          <p:nvPr>
            <p:ph idx="1"/>
            <p:extLst/>
          </p:nvPr>
        </p:nvGraphicFramePr>
        <p:xfrm>
          <a:off x="251173" y="1124744"/>
          <a:ext cx="8641654" cy="5477192"/>
        </p:xfrm>
        <a:graphic>
          <a:graphicData uri="http://schemas.openxmlformats.org/drawingml/2006/table">
            <a:tbl>
              <a:tblPr firstRow="1" bandRow="1">
                <a:tableStyleId>{21E4AEA4-8DFA-4A89-87EB-49C32662AFE0}</a:tableStyleId>
              </a:tblPr>
              <a:tblGrid>
                <a:gridCol w="6913115">
                  <a:extLst>
                    <a:ext uri="{9D8B030D-6E8A-4147-A177-3AD203B41FA5}">
                      <a16:colId xmlns:a16="http://schemas.microsoft.com/office/drawing/2014/main" val="2942734535"/>
                    </a:ext>
                  </a:extLst>
                </a:gridCol>
                <a:gridCol w="792088">
                  <a:extLst>
                    <a:ext uri="{9D8B030D-6E8A-4147-A177-3AD203B41FA5}">
                      <a16:colId xmlns:a16="http://schemas.microsoft.com/office/drawing/2014/main" val="838365651"/>
                    </a:ext>
                  </a:extLst>
                </a:gridCol>
                <a:gridCol w="936451">
                  <a:extLst>
                    <a:ext uri="{9D8B030D-6E8A-4147-A177-3AD203B41FA5}">
                      <a16:colId xmlns:a16="http://schemas.microsoft.com/office/drawing/2014/main" val="3190523157"/>
                    </a:ext>
                  </a:extLst>
                </a:gridCol>
              </a:tblGrid>
              <a:tr h="310483">
                <a:tc>
                  <a:txBody>
                    <a:bodyPr/>
                    <a:lstStyle/>
                    <a:p>
                      <a:r>
                        <a:rPr lang="fr-FR" sz="1500" dirty="0" smtClean="0"/>
                        <a:t>The data are </a:t>
                      </a:r>
                      <a:r>
                        <a:rPr lang="fr-FR" sz="1500" dirty="0" err="1" smtClean="0"/>
                        <a:t>collected</a:t>
                      </a:r>
                      <a:endParaRPr lang="fr-FR" sz="1500" dirty="0"/>
                    </a:p>
                  </a:txBody>
                  <a:tcPr>
                    <a:solidFill>
                      <a:srgbClr val="004080"/>
                    </a:solidFill>
                  </a:tcPr>
                </a:tc>
                <a:tc>
                  <a:txBody>
                    <a:bodyPr/>
                    <a:lstStyle/>
                    <a:p>
                      <a:r>
                        <a:rPr lang="fr-FR" sz="1500" dirty="0" err="1" smtClean="0"/>
                        <a:t>Directly</a:t>
                      </a:r>
                      <a:endParaRPr lang="fr-FR" sz="1500" b="0" dirty="0"/>
                    </a:p>
                  </a:txBody>
                  <a:tcPr marL="36000" marR="0">
                    <a:solidFill>
                      <a:srgbClr val="004080"/>
                    </a:solidFill>
                  </a:tcPr>
                </a:tc>
                <a:tc>
                  <a:txBody>
                    <a:bodyPr/>
                    <a:lstStyle/>
                    <a:p>
                      <a:r>
                        <a:rPr lang="fr-FR" sz="1500" dirty="0" err="1" smtClean="0"/>
                        <a:t>Indirectly</a:t>
                      </a:r>
                      <a:endParaRPr lang="fr-FR" sz="1500" b="0" dirty="0"/>
                    </a:p>
                  </a:txBody>
                  <a:tcPr marL="36000" marR="0">
                    <a:solidFill>
                      <a:srgbClr val="004080"/>
                    </a:solidFill>
                  </a:tcPr>
                </a:tc>
                <a:extLst>
                  <a:ext uri="{0D108BD9-81ED-4DB2-BD59-A6C34878D82A}">
                    <a16:rowId xmlns:a16="http://schemas.microsoft.com/office/drawing/2014/main" val="4133753392"/>
                  </a:ext>
                </a:extLst>
              </a:tr>
              <a:tr h="3104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500" u="none" strike="noStrike" kern="1200" baseline="0" dirty="0" smtClean="0"/>
                        <a:t>The </a:t>
                      </a:r>
                      <a:r>
                        <a:rPr lang="fr-FR" sz="1500" u="none" strike="noStrike" kern="1200" baseline="0" dirty="0" err="1" smtClean="0"/>
                        <a:t>identity</a:t>
                      </a:r>
                      <a:r>
                        <a:rPr lang="fr-FR" sz="1500" u="none" strike="noStrike" kern="1200" baseline="0" dirty="0" smtClean="0"/>
                        <a:t> and contact </a:t>
                      </a:r>
                      <a:r>
                        <a:rPr lang="fr-FR" sz="1500" u="none" strike="noStrike" kern="1200" baseline="0" dirty="0" err="1" smtClean="0"/>
                        <a:t>details</a:t>
                      </a:r>
                      <a:r>
                        <a:rPr lang="fr-FR" sz="1500" u="none" strike="noStrike" kern="1200" baseline="0" dirty="0" smtClean="0"/>
                        <a:t> of the </a:t>
                      </a:r>
                      <a:r>
                        <a:rPr lang="fr-FR" sz="1500" u="none" strike="noStrike" kern="1200" baseline="0" dirty="0" err="1" smtClean="0"/>
                        <a:t>controller</a:t>
                      </a:r>
                      <a:r>
                        <a:rPr lang="fr-FR" sz="1500" u="none" strike="noStrike" kern="1200" baseline="0" dirty="0" smtClean="0"/>
                        <a:t> (&amp; </a:t>
                      </a:r>
                      <a:r>
                        <a:rPr lang="fr-FR" sz="1500" u="none" strike="noStrike" kern="1200" baseline="0" dirty="0" err="1" smtClean="0"/>
                        <a:t>representative</a:t>
                      </a:r>
                      <a:r>
                        <a:rPr lang="fr-FR" sz="1500" u="none" strike="noStrike" kern="1200" baseline="0" dirty="0" smtClean="0"/>
                        <a:t>, if applicable)</a:t>
                      </a:r>
                      <a:endParaRPr lang="fr-FR" sz="1500" b="0" i="0" u="none" strike="noStrike" kern="1200" baseline="0" dirty="0" smtClean="0">
                        <a:solidFill>
                          <a:schemeClr val="dk1"/>
                        </a:solidFill>
                        <a:latin typeface="+mn-lt"/>
                        <a:ea typeface="+mn-ea"/>
                        <a:cs typeface="+mn-cs"/>
                      </a:endParaRPr>
                    </a:p>
                  </a:txBody>
                  <a:tcPr marL="72000" marR="36000">
                    <a:solidFill>
                      <a:srgbClr val="D0E1E9"/>
                    </a:solidFill>
                  </a:tcPr>
                </a:tc>
                <a:tc>
                  <a:txBody>
                    <a:bodyPr/>
                    <a:lstStyle/>
                    <a:p>
                      <a:pPr algn="ctr"/>
                      <a:r>
                        <a:rPr lang="fr-FR" sz="1800" dirty="0" smtClean="0">
                          <a:sym typeface="Wingdings" panose="05000000000000000000" pitchFamily="2" charset="2"/>
                        </a:rPr>
                        <a:t></a:t>
                      </a:r>
                      <a:endParaRPr lang="fr-FR" sz="1800" dirty="0"/>
                    </a:p>
                  </a:txBody>
                  <a:tcPr marL="0" marR="0" marT="0" marB="0" anchor="ctr">
                    <a:solidFill>
                      <a:srgbClr val="D0E1E9"/>
                    </a:solidFill>
                  </a:tcPr>
                </a:tc>
                <a:tc>
                  <a:txBody>
                    <a:bodyPr/>
                    <a:lstStyle/>
                    <a:p>
                      <a:pPr algn="ctr"/>
                      <a:r>
                        <a:rPr lang="fr-FR" sz="1800" dirty="0" smtClean="0">
                          <a:sym typeface="Wingdings" panose="05000000000000000000" pitchFamily="2" charset="2"/>
                        </a:rPr>
                        <a:t></a:t>
                      </a:r>
                      <a:endParaRPr lang="fr-FR" sz="1800" dirty="0"/>
                    </a:p>
                  </a:txBody>
                  <a:tcPr marL="0" marR="0" marT="0" marB="0" anchor="ctr">
                    <a:solidFill>
                      <a:srgbClr val="D0E1E9"/>
                    </a:solidFill>
                  </a:tcPr>
                </a:tc>
                <a:extLst>
                  <a:ext uri="{0D108BD9-81ED-4DB2-BD59-A6C34878D82A}">
                    <a16:rowId xmlns:a16="http://schemas.microsoft.com/office/drawing/2014/main" val="860061456"/>
                  </a:ext>
                </a:extLst>
              </a:tr>
              <a:tr h="3104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500" u="none" strike="noStrike" kern="1200" baseline="0" dirty="0" smtClean="0"/>
                        <a:t>The contact </a:t>
                      </a:r>
                      <a:r>
                        <a:rPr lang="fr-FR" sz="1500" u="none" strike="noStrike" kern="1200" baseline="0" dirty="0" err="1" smtClean="0"/>
                        <a:t>details</a:t>
                      </a:r>
                      <a:r>
                        <a:rPr lang="fr-FR" sz="1500" u="none" strike="noStrike" kern="1200" baseline="0" dirty="0" smtClean="0"/>
                        <a:t> of the DPO (if applicable)</a:t>
                      </a:r>
                      <a:endParaRPr lang="fr-FR" sz="1500" b="0" i="0" u="none" strike="noStrike" kern="1200" baseline="0" dirty="0" smtClean="0">
                        <a:solidFill>
                          <a:schemeClr val="dk1"/>
                        </a:solidFill>
                        <a:latin typeface="+mn-lt"/>
                        <a:ea typeface="+mn-ea"/>
                        <a:cs typeface="+mn-cs"/>
                      </a:endParaRPr>
                    </a:p>
                  </a:txBody>
                  <a:tcPr marL="72000" marR="36000">
                    <a:solidFill>
                      <a:srgbClr val="D0E1E9"/>
                    </a:solidFill>
                  </a:tcPr>
                </a:tc>
                <a:tc>
                  <a:txBody>
                    <a:bodyPr/>
                    <a:lstStyle/>
                    <a:p>
                      <a:pPr algn="ctr"/>
                      <a:r>
                        <a:rPr lang="fr-FR" sz="1800" dirty="0" smtClean="0">
                          <a:sym typeface="Wingdings" panose="05000000000000000000" pitchFamily="2" charset="2"/>
                        </a:rPr>
                        <a:t></a:t>
                      </a:r>
                      <a:endParaRPr lang="fr-FR" sz="1800" dirty="0"/>
                    </a:p>
                  </a:txBody>
                  <a:tcPr marL="0" marR="0" marT="0" marB="0" anchor="ctr">
                    <a:solidFill>
                      <a:srgbClr val="D0E1E9"/>
                    </a:solidFill>
                  </a:tcPr>
                </a:tc>
                <a:tc>
                  <a:txBody>
                    <a:bodyPr/>
                    <a:lstStyle/>
                    <a:p>
                      <a:pPr algn="ctr"/>
                      <a:r>
                        <a:rPr lang="fr-FR" sz="1800" dirty="0" smtClean="0">
                          <a:sym typeface="Wingdings" panose="05000000000000000000" pitchFamily="2" charset="2"/>
                        </a:rPr>
                        <a:t></a:t>
                      </a:r>
                      <a:endParaRPr lang="fr-FR" sz="1800" dirty="0"/>
                    </a:p>
                  </a:txBody>
                  <a:tcPr marL="0" marR="0" marT="0" marB="0" anchor="ctr">
                    <a:solidFill>
                      <a:srgbClr val="D0E1E9"/>
                    </a:solidFill>
                  </a:tcPr>
                </a:tc>
                <a:extLst>
                  <a:ext uri="{0D108BD9-81ED-4DB2-BD59-A6C34878D82A}">
                    <a16:rowId xmlns:a16="http://schemas.microsoft.com/office/drawing/2014/main" val="3629633173"/>
                  </a:ext>
                </a:extLst>
              </a:tr>
              <a:tr h="480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kern="1200" noProof="0" dirty="0" smtClean="0"/>
                        <a:t>The purposes of the processing,</a:t>
                      </a:r>
                      <a:r>
                        <a:rPr lang="en-US" sz="1500" kern="1200" baseline="0" noProof="0" dirty="0" smtClean="0"/>
                        <a:t> </a:t>
                      </a:r>
                      <a:r>
                        <a:rPr lang="en-US" sz="1500" kern="1200" noProof="0" dirty="0" smtClean="0"/>
                        <a:t>the legal basis for the processing and</a:t>
                      </a:r>
                      <a:r>
                        <a:rPr lang="en-US" sz="1500" kern="1200" baseline="0" noProof="0" dirty="0" smtClean="0"/>
                        <a:t> </a:t>
                      </a:r>
                      <a:r>
                        <a:rPr lang="en-US" sz="1500" kern="1200" noProof="0" dirty="0" smtClean="0"/>
                        <a:t>the legitimate interests (if processing</a:t>
                      </a:r>
                      <a:r>
                        <a:rPr lang="en-US" sz="1500" kern="1200" baseline="0" noProof="0" dirty="0" smtClean="0"/>
                        <a:t> is founded on legitimate interest</a:t>
                      </a:r>
                      <a:r>
                        <a:rPr lang="en-US" sz="1500" kern="1200" noProof="0" dirty="0" smtClean="0"/>
                        <a:t>)</a:t>
                      </a:r>
                      <a:endParaRPr lang="en-GB" sz="1500" dirty="0" smtClean="0">
                        <a:solidFill>
                          <a:schemeClr val="tx1"/>
                        </a:solidFill>
                      </a:endParaRPr>
                    </a:p>
                  </a:txBody>
                  <a:tcPr marL="72000" marR="36000">
                    <a:solidFill>
                      <a:srgbClr val="DAEDEF"/>
                    </a:solidFill>
                  </a:tcPr>
                </a:tc>
                <a:tc>
                  <a:txBody>
                    <a:bodyPr/>
                    <a:lstStyle/>
                    <a:p>
                      <a:pPr algn="ctr"/>
                      <a:r>
                        <a:rPr lang="fr-FR" sz="1800" dirty="0" smtClean="0">
                          <a:sym typeface="Wingdings" panose="05000000000000000000" pitchFamily="2" charset="2"/>
                        </a:rPr>
                        <a:t></a:t>
                      </a:r>
                      <a:endParaRPr lang="fr-FR" sz="1800" dirty="0"/>
                    </a:p>
                  </a:txBody>
                  <a:tcPr marL="0" marR="0" marT="0" marB="0" anchor="ctr">
                    <a:solidFill>
                      <a:srgbClr val="DAEDEF"/>
                    </a:solidFill>
                  </a:tcPr>
                </a:tc>
                <a:tc>
                  <a:txBody>
                    <a:bodyPr/>
                    <a:lstStyle/>
                    <a:p>
                      <a:pPr algn="ctr"/>
                      <a:r>
                        <a:rPr lang="fr-FR" sz="1800" dirty="0" smtClean="0">
                          <a:sym typeface="Wingdings" panose="05000000000000000000" pitchFamily="2" charset="2"/>
                        </a:rPr>
                        <a:t></a:t>
                      </a:r>
                      <a:endParaRPr lang="fr-FR" sz="1800" dirty="0"/>
                    </a:p>
                  </a:txBody>
                  <a:tcPr marL="0" marR="0" marT="0" marB="0" anchor="ctr">
                    <a:solidFill>
                      <a:srgbClr val="DAEDEF"/>
                    </a:solidFill>
                  </a:tcPr>
                </a:tc>
                <a:extLst>
                  <a:ext uri="{0D108BD9-81ED-4DB2-BD59-A6C34878D82A}">
                    <a16:rowId xmlns:a16="http://schemas.microsoft.com/office/drawing/2014/main" val="3748524788"/>
                  </a:ext>
                </a:extLst>
              </a:tr>
              <a:tr h="3104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smtClean="0">
                          <a:solidFill>
                            <a:schemeClr val="tx1"/>
                          </a:solidFill>
                        </a:rPr>
                        <a:t>The categories of personal data concerned</a:t>
                      </a:r>
                      <a:endParaRPr lang="en-GB" sz="1500" dirty="0" smtClean="0">
                        <a:solidFill>
                          <a:schemeClr val="tx1"/>
                        </a:solidFill>
                      </a:endParaRPr>
                    </a:p>
                  </a:txBody>
                  <a:tcPr marL="72000" marR="36000">
                    <a:solidFill>
                      <a:srgbClr val="D0E1E9"/>
                    </a:solidFill>
                  </a:tcPr>
                </a:tc>
                <a:tc>
                  <a:txBody>
                    <a:bodyPr/>
                    <a:lstStyle/>
                    <a:p>
                      <a:pPr algn="ctr"/>
                      <a:endParaRPr lang="fr-FR" sz="1800" dirty="0"/>
                    </a:p>
                  </a:txBody>
                  <a:tcPr marL="0" marR="0" marT="0" marB="0" anchor="ctr">
                    <a:solidFill>
                      <a:srgbClr val="D0E1E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dirty="0" smtClean="0">
                          <a:sym typeface="Wingdings" panose="05000000000000000000" pitchFamily="2" charset="2"/>
                        </a:rPr>
                        <a:t></a:t>
                      </a:r>
                      <a:endParaRPr lang="fr-FR" sz="1800" dirty="0" smtClean="0"/>
                    </a:p>
                  </a:txBody>
                  <a:tcPr marL="0" marR="0" marT="0" marB="0" anchor="ctr">
                    <a:solidFill>
                      <a:srgbClr val="D0E1E9"/>
                    </a:solidFill>
                  </a:tcPr>
                </a:tc>
                <a:extLst>
                  <a:ext uri="{0D108BD9-81ED-4DB2-BD59-A6C34878D82A}">
                    <a16:rowId xmlns:a16="http://schemas.microsoft.com/office/drawing/2014/main" val="2671914601"/>
                  </a:ext>
                </a:extLst>
              </a:tr>
              <a:tr h="310483">
                <a:tc>
                  <a:txBody>
                    <a:bodyPr/>
                    <a:lstStyle/>
                    <a:p>
                      <a:r>
                        <a:rPr lang="en-US" sz="1500" kern="1200" noProof="0" dirty="0" smtClean="0"/>
                        <a:t>The recipients or categories of recipients of the personal data</a:t>
                      </a:r>
                      <a:endParaRPr lang="fr-FR" sz="1500" dirty="0"/>
                    </a:p>
                  </a:txBody>
                  <a:tcPr marL="72000" marR="36000">
                    <a:solidFill>
                      <a:srgbClr val="DAEDEF"/>
                    </a:solidFill>
                  </a:tcPr>
                </a:tc>
                <a:tc>
                  <a:txBody>
                    <a:bodyPr/>
                    <a:lstStyle/>
                    <a:p>
                      <a:pPr algn="ctr"/>
                      <a:r>
                        <a:rPr lang="fr-FR" sz="1800" dirty="0" smtClean="0">
                          <a:sym typeface="Wingdings" panose="05000000000000000000" pitchFamily="2" charset="2"/>
                        </a:rPr>
                        <a:t></a:t>
                      </a:r>
                      <a:endParaRPr lang="fr-FR" sz="1800" dirty="0"/>
                    </a:p>
                  </a:txBody>
                  <a:tcPr marL="0" marR="0" marT="0" marB="0" anchor="ctr">
                    <a:solidFill>
                      <a:srgbClr val="DAEDEF"/>
                    </a:solidFill>
                  </a:tcPr>
                </a:tc>
                <a:tc>
                  <a:txBody>
                    <a:bodyPr/>
                    <a:lstStyle/>
                    <a:p>
                      <a:pPr algn="ctr"/>
                      <a:r>
                        <a:rPr lang="fr-FR" sz="1800" dirty="0" smtClean="0">
                          <a:sym typeface="Wingdings" panose="05000000000000000000" pitchFamily="2" charset="2"/>
                        </a:rPr>
                        <a:t></a:t>
                      </a:r>
                      <a:endParaRPr lang="fr-FR" sz="1800" dirty="0"/>
                    </a:p>
                  </a:txBody>
                  <a:tcPr marL="0" marR="0" marT="0" marB="0" anchor="ctr">
                    <a:solidFill>
                      <a:srgbClr val="DAEDEF"/>
                    </a:solidFill>
                  </a:tcPr>
                </a:tc>
                <a:extLst>
                  <a:ext uri="{0D108BD9-81ED-4DB2-BD59-A6C34878D82A}">
                    <a16:rowId xmlns:a16="http://schemas.microsoft.com/office/drawing/2014/main" val="190922304"/>
                  </a:ext>
                </a:extLst>
              </a:tr>
              <a:tr h="2274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500" kern="1200" noProof="0" dirty="0" smtClean="0"/>
                        <a:t>The </a:t>
                      </a:r>
                      <a:r>
                        <a:rPr lang="fr-FR" sz="1500" kern="1200" noProof="0" dirty="0" err="1" smtClean="0"/>
                        <a:t>transfers</a:t>
                      </a:r>
                      <a:r>
                        <a:rPr lang="fr-FR" sz="1500" kern="1200" noProof="0" dirty="0" smtClean="0"/>
                        <a:t> of </a:t>
                      </a:r>
                      <a:r>
                        <a:rPr lang="fr-FR" sz="1500" kern="1200" noProof="0" dirty="0" err="1" smtClean="0"/>
                        <a:t>personal</a:t>
                      </a:r>
                      <a:r>
                        <a:rPr lang="fr-FR" sz="1500" kern="1200" noProof="0" dirty="0" smtClean="0"/>
                        <a:t> data to </a:t>
                      </a:r>
                      <a:r>
                        <a:rPr lang="fr-FR" sz="1500" kern="1200" noProof="0" dirty="0" err="1" smtClean="0"/>
                        <a:t>third</a:t>
                      </a:r>
                      <a:r>
                        <a:rPr lang="fr-FR" sz="1500" kern="1200" noProof="0" dirty="0" smtClean="0"/>
                        <a:t> countries</a:t>
                      </a:r>
                      <a:r>
                        <a:rPr lang="fr-FR" sz="1500" kern="1200" baseline="0" noProof="0" dirty="0" smtClean="0"/>
                        <a:t> (</a:t>
                      </a:r>
                      <a:r>
                        <a:rPr lang="fr-FR" sz="1500" kern="1200" baseline="0" noProof="0" dirty="0" err="1" smtClean="0"/>
                        <a:t>including</a:t>
                      </a:r>
                      <a:r>
                        <a:rPr lang="fr-FR" sz="1500" kern="1200" baseline="0" noProof="0" dirty="0" smtClean="0"/>
                        <a:t> </a:t>
                      </a:r>
                      <a:r>
                        <a:rPr lang="fr-FR" sz="1500" kern="1200" baseline="0" noProof="0" dirty="0" err="1" smtClean="0"/>
                        <a:t>safeguards</a:t>
                      </a:r>
                      <a:r>
                        <a:rPr lang="fr-FR" sz="1500" kern="1200" baseline="0" noProof="0" dirty="0" smtClean="0"/>
                        <a:t>)</a:t>
                      </a:r>
                      <a:endParaRPr lang="fr-FR" sz="1500" kern="1200" noProof="0" dirty="0" smtClean="0"/>
                    </a:p>
                  </a:txBody>
                  <a:tcPr marL="72000" marR="36000">
                    <a:solidFill>
                      <a:srgbClr val="D0E1E9"/>
                    </a:solidFill>
                  </a:tcPr>
                </a:tc>
                <a:tc>
                  <a:txBody>
                    <a:bodyPr/>
                    <a:lstStyle/>
                    <a:p>
                      <a:pPr algn="ctr"/>
                      <a:r>
                        <a:rPr lang="fr-FR" sz="1800" dirty="0" smtClean="0">
                          <a:sym typeface="Wingdings" panose="05000000000000000000" pitchFamily="2" charset="2"/>
                        </a:rPr>
                        <a:t></a:t>
                      </a:r>
                      <a:endParaRPr lang="fr-FR" sz="1800" dirty="0"/>
                    </a:p>
                  </a:txBody>
                  <a:tcPr marL="0" marR="0" marT="0" marB="0" anchor="ctr">
                    <a:solidFill>
                      <a:srgbClr val="D0E1E9"/>
                    </a:solidFill>
                  </a:tcPr>
                </a:tc>
                <a:tc>
                  <a:txBody>
                    <a:bodyPr/>
                    <a:lstStyle/>
                    <a:p>
                      <a:pPr algn="ctr"/>
                      <a:r>
                        <a:rPr lang="fr-FR" sz="1800" dirty="0" smtClean="0">
                          <a:sym typeface="Wingdings" panose="05000000000000000000" pitchFamily="2" charset="2"/>
                        </a:rPr>
                        <a:t></a:t>
                      </a:r>
                      <a:endParaRPr lang="fr-FR" sz="1800" dirty="0"/>
                    </a:p>
                  </a:txBody>
                  <a:tcPr marL="0" marR="0" marT="0" marB="0" anchor="ctr">
                    <a:solidFill>
                      <a:srgbClr val="D0E1E9"/>
                    </a:solidFill>
                  </a:tcPr>
                </a:tc>
                <a:extLst>
                  <a:ext uri="{0D108BD9-81ED-4DB2-BD59-A6C34878D82A}">
                    <a16:rowId xmlns:a16="http://schemas.microsoft.com/office/drawing/2014/main" val="3596426713"/>
                  </a:ext>
                </a:extLst>
              </a:tr>
              <a:tr h="3104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kern="1200" noProof="0" dirty="0" smtClean="0"/>
                        <a:t>The storage</a:t>
                      </a:r>
                      <a:r>
                        <a:rPr lang="en-US" sz="1500" kern="1200" baseline="0" noProof="0" dirty="0" smtClean="0"/>
                        <a:t> duration (or, if impossible, the criteria used to determine that period)</a:t>
                      </a:r>
                      <a:endParaRPr lang="en-GB" sz="1500" dirty="0" smtClean="0">
                        <a:solidFill>
                          <a:schemeClr val="tx1"/>
                        </a:solidFill>
                      </a:endParaRPr>
                    </a:p>
                  </a:txBody>
                  <a:tcPr marL="72000" marR="36000">
                    <a:solidFill>
                      <a:srgbClr val="DAEDEF"/>
                    </a:solidFill>
                  </a:tcPr>
                </a:tc>
                <a:tc>
                  <a:txBody>
                    <a:bodyPr/>
                    <a:lstStyle/>
                    <a:p>
                      <a:pPr algn="ctr"/>
                      <a:r>
                        <a:rPr lang="fr-FR" sz="1800" dirty="0" smtClean="0">
                          <a:sym typeface="Wingdings" panose="05000000000000000000" pitchFamily="2" charset="2"/>
                        </a:rPr>
                        <a:t></a:t>
                      </a:r>
                      <a:endParaRPr lang="fr-FR" sz="1800" dirty="0"/>
                    </a:p>
                  </a:txBody>
                  <a:tcPr marL="0" marR="0" marT="0" marB="0" anchor="ctr">
                    <a:solidFill>
                      <a:srgbClr val="DAEDEF"/>
                    </a:solidFill>
                  </a:tcPr>
                </a:tc>
                <a:tc>
                  <a:txBody>
                    <a:bodyPr/>
                    <a:lstStyle/>
                    <a:p>
                      <a:pPr algn="ctr"/>
                      <a:r>
                        <a:rPr lang="fr-FR" sz="1800" dirty="0" smtClean="0">
                          <a:sym typeface="Wingdings" panose="05000000000000000000" pitchFamily="2" charset="2"/>
                        </a:rPr>
                        <a:t></a:t>
                      </a:r>
                      <a:endParaRPr lang="fr-FR" sz="1800" dirty="0"/>
                    </a:p>
                  </a:txBody>
                  <a:tcPr marL="0" marR="0" marT="0" marB="0" anchor="ctr">
                    <a:solidFill>
                      <a:srgbClr val="DAEDEF"/>
                    </a:solidFill>
                  </a:tcPr>
                </a:tc>
                <a:extLst>
                  <a:ext uri="{0D108BD9-81ED-4DB2-BD59-A6C34878D82A}">
                    <a16:rowId xmlns:a16="http://schemas.microsoft.com/office/drawing/2014/main" val="699898410"/>
                  </a:ext>
                </a:extLst>
              </a:tr>
              <a:tr h="3104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kern="1200" noProof="0" dirty="0" smtClean="0"/>
                        <a:t>The rights of the DS</a:t>
                      </a:r>
                      <a:endParaRPr lang="en-GB" sz="1500" kern="1200" noProof="0" dirty="0" smtClean="0">
                        <a:solidFill>
                          <a:schemeClr val="tx1"/>
                        </a:solidFill>
                      </a:endParaRPr>
                    </a:p>
                  </a:txBody>
                  <a:tcPr marL="72000" marR="36000">
                    <a:solidFill>
                      <a:srgbClr val="D0E1E9"/>
                    </a:solidFill>
                  </a:tcPr>
                </a:tc>
                <a:tc>
                  <a:txBody>
                    <a:bodyPr/>
                    <a:lstStyle/>
                    <a:p>
                      <a:pPr algn="ctr"/>
                      <a:r>
                        <a:rPr lang="fr-FR" sz="1800" dirty="0" smtClean="0">
                          <a:sym typeface="Wingdings" panose="05000000000000000000" pitchFamily="2" charset="2"/>
                        </a:rPr>
                        <a:t></a:t>
                      </a:r>
                      <a:endParaRPr lang="fr-FR" sz="1800" dirty="0"/>
                    </a:p>
                  </a:txBody>
                  <a:tcPr marL="0" marR="0" marT="0" marB="0" anchor="ctr">
                    <a:solidFill>
                      <a:srgbClr val="D0E1E9"/>
                    </a:solidFill>
                  </a:tcPr>
                </a:tc>
                <a:tc>
                  <a:txBody>
                    <a:bodyPr/>
                    <a:lstStyle/>
                    <a:p>
                      <a:pPr algn="ctr"/>
                      <a:r>
                        <a:rPr lang="fr-FR" sz="1800" dirty="0" smtClean="0">
                          <a:sym typeface="Wingdings" panose="05000000000000000000" pitchFamily="2" charset="2"/>
                        </a:rPr>
                        <a:t></a:t>
                      </a:r>
                      <a:endParaRPr lang="fr-FR" sz="1800" dirty="0"/>
                    </a:p>
                  </a:txBody>
                  <a:tcPr marL="0" marR="0" marT="0" marB="0" anchor="ctr">
                    <a:solidFill>
                      <a:srgbClr val="D0E1E9"/>
                    </a:solidFill>
                  </a:tcPr>
                </a:tc>
                <a:extLst>
                  <a:ext uri="{0D108BD9-81ED-4DB2-BD59-A6C34878D82A}">
                    <a16:rowId xmlns:a16="http://schemas.microsoft.com/office/drawing/2014/main" val="2012269007"/>
                  </a:ext>
                </a:extLst>
              </a:tr>
              <a:tr h="3104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kern="1200" noProof="0" dirty="0" smtClean="0">
                          <a:solidFill>
                            <a:schemeClr val="tx1"/>
                          </a:solidFill>
                        </a:rPr>
                        <a:t>The rights to withdraw consent (if</a:t>
                      </a:r>
                      <a:r>
                        <a:rPr lang="en-GB" sz="1500" kern="1200" baseline="0" noProof="0" dirty="0" smtClean="0">
                          <a:solidFill>
                            <a:schemeClr val="tx1"/>
                          </a:solidFill>
                        </a:rPr>
                        <a:t> applicable)</a:t>
                      </a:r>
                      <a:endParaRPr lang="en-GB" sz="1500" kern="1200" noProof="0" dirty="0" smtClean="0">
                        <a:solidFill>
                          <a:schemeClr val="tx1"/>
                        </a:solidFill>
                      </a:endParaRPr>
                    </a:p>
                  </a:txBody>
                  <a:tcPr marL="72000" marR="36000">
                    <a:solidFill>
                      <a:srgbClr val="D0E1E9"/>
                    </a:solidFill>
                  </a:tcPr>
                </a:tc>
                <a:tc>
                  <a:txBody>
                    <a:bodyPr/>
                    <a:lstStyle/>
                    <a:p>
                      <a:pPr algn="ctr"/>
                      <a:r>
                        <a:rPr lang="fr-FR" sz="1800" dirty="0" smtClean="0">
                          <a:sym typeface="Wingdings" panose="05000000000000000000" pitchFamily="2" charset="2"/>
                        </a:rPr>
                        <a:t></a:t>
                      </a:r>
                      <a:endParaRPr lang="fr-FR" sz="1800" dirty="0"/>
                    </a:p>
                  </a:txBody>
                  <a:tcPr marL="0" marR="0" marT="0" marB="0" anchor="ctr">
                    <a:solidFill>
                      <a:srgbClr val="D0E1E9"/>
                    </a:solidFill>
                  </a:tcPr>
                </a:tc>
                <a:tc>
                  <a:txBody>
                    <a:bodyPr/>
                    <a:lstStyle/>
                    <a:p>
                      <a:pPr algn="ctr"/>
                      <a:r>
                        <a:rPr lang="fr-FR" sz="1800" dirty="0" smtClean="0">
                          <a:sym typeface="Wingdings" panose="05000000000000000000" pitchFamily="2" charset="2"/>
                        </a:rPr>
                        <a:t></a:t>
                      </a:r>
                      <a:endParaRPr lang="fr-FR" sz="1800" dirty="0"/>
                    </a:p>
                  </a:txBody>
                  <a:tcPr marL="0" marR="0" marT="0" marB="0" anchor="ctr">
                    <a:solidFill>
                      <a:srgbClr val="D0E1E9"/>
                    </a:solidFill>
                  </a:tcPr>
                </a:tc>
                <a:extLst>
                  <a:ext uri="{0D108BD9-81ED-4DB2-BD59-A6C34878D82A}">
                    <a16:rowId xmlns:a16="http://schemas.microsoft.com/office/drawing/2014/main" val="2111395334"/>
                  </a:ext>
                </a:extLst>
              </a:tr>
              <a:tr h="3104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smtClean="0"/>
                        <a:t>The right to lodge a complaint with a supervisory authority</a:t>
                      </a:r>
                      <a:endParaRPr lang="fr-FR" sz="1500" dirty="0" smtClean="0">
                        <a:solidFill>
                          <a:schemeClr val="tx1"/>
                        </a:solidFill>
                      </a:endParaRPr>
                    </a:p>
                  </a:txBody>
                  <a:tcPr marL="72000" marR="36000">
                    <a:solidFill>
                      <a:srgbClr val="DAEDEF"/>
                    </a:solidFill>
                  </a:tcPr>
                </a:tc>
                <a:tc>
                  <a:txBody>
                    <a:bodyPr/>
                    <a:lstStyle/>
                    <a:p>
                      <a:pPr algn="ctr"/>
                      <a:r>
                        <a:rPr lang="fr-FR" sz="1800" dirty="0" smtClean="0">
                          <a:sym typeface="Wingdings" panose="05000000000000000000" pitchFamily="2" charset="2"/>
                        </a:rPr>
                        <a:t></a:t>
                      </a:r>
                      <a:endParaRPr lang="fr-FR" sz="1800" dirty="0"/>
                    </a:p>
                  </a:txBody>
                  <a:tcPr marL="0" marR="0" marT="0" marB="0" anchor="ctr">
                    <a:solidFill>
                      <a:srgbClr val="DAEDEF"/>
                    </a:solidFill>
                  </a:tcPr>
                </a:tc>
                <a:tc>
                  <a:txBody>
                    <a:bodyPr/>
                    <a:lstStyle/>
                    <a:p>
                      <a:pPr algn="ctr"/>
                      <a:r>
                        <a:rPr lang="fr-FR" sz="1800" dirty="0" smtClean="0">
                          <a:sym typeface="Wingdings" panose="05000000000000000000" pitchFamily="2" charset="2"/>
                        </a:rPr>
                        <a:t></a:t>
                      </a:r>
                      <a:endParaRPr lang="fr-FR" sz="1800" dirty="0"/>
                    </a:p>
                  </a:txBody>
                  <a:tcPr marL="0" marR="0" marT="0" marB="0" anchor="ctr">
                    <a:solidFill>
                      <a:srgbClr val="DAEDEF"/>
                    </a:solidFill>
                  </a:tcPr>
                </a:tc>
                <a:extLst>
                  <a:ext uri="{0D108BD9-81ED-4DB2-BD59-A6C34878D82A}">
                    <a16:rowId xmlns:a16="http://schemas.microsoft.com/office/drawing/2014/main" val="1298230376"/>
                  </a:ext>
                </a:extLst>
              </a:tr>
              <a:tr h="3104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smtClean="0">
                          <a:solidFill>
                            <a:schemeClr val="tx1"/>
                          </a:solidFill>
                        </a:rPr>
                        <a:t>The source of the personal data (incl. if from publicly accessible sources)</a:t>
                      </a:r>
                      <a:endParaRPr lang="fr-FR" sz="1500" dirty="0" smtClean="0">
                        <a:solidFill>
                          <a:schemeClr val="tx1"/>
                        </a:solidFill>
                      </a:endParaRPr>
                    </a:p>
                  </a:txBody>
                  <a:tcPr marL="72000" marR="36000">
                    <a:solidFill>
                      <a:srgbClr val="D0E1E9"/>
                    </a:solidFill>
                  </a:tcPr>
                </a:tc>
                <a:tc>
                  <a:txBody>
                    <a:bodyPr/>
                    <a:lstStyle/>
                    <a:p>
                      <a:pPr algn="ctr"/>
                      <a:endParaRPr lang="fr-FR" sz="1800" dirty="0"/>
                    </a:p>
                  </a:txBody>
                  <a:tcPr marL="0" marR="0" marT="0" marB="0" anchor="ctr">
                    <a:solidFill>
                      <a:srgbClr val="D0E1E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dirty="0" smtClean="0">
                          <a:sym typeface="Wingdings" panose="05000000000000000000" pitchFamily="2" charset="2"/>
                        </a:rPr>
                        <a:t></a:t>
                      </a:r>
                      <a:endParaRPr lang="fr-FR" sz="1800" dirty="0" smtClean="0"/>
                    </a:p>
                  </a:txBody>
                  <a:tcPr marL="0" marR="0" marT="0" marB="0" anchor="ctr">
                    <a:solidFill>
                      <a:srgbClr val="D0E1E9"/>
                    </a:solidFill>
                  </a:tcPr>
                </a:tc>
                <a:extLst>
                  <a:ext uri="{0D108BD9-81ED-4DB2-BD59-A6C34878D82A}">
                    <a16:rowId xmlns:a16="http://schemas.microsoft.com/office/drawing/2014/main" val="931407163"/>
                  </a:ext>
                </a:extLst>
              </a:tr>
              <a:tr h="539432">
                <a:tc>
                  <a:txBody>
                    <a:bodyPr/>
                    <a:lstStyle/>
                    <a:p>
                      <a:pPr marL="0" lvl="1" indent="0" defTabSz="533400">
                        <a:lnSpc>
                          <a:spcPct val="90000"/>
                        </a:lnSpc>
                        <a:spcAft>
                          <a:spcPct val="15000"/>
                        </a:spcAft>
                        <a:buNone/>
                      </a:pPr>
                      <a:r>
                        <a:rPr lang="en-US" sz="1500" dirty="0" smtClean="0">
                          <a:solidFill>
                            <a:schemeClr val="tx1"/>
                          </a:solidFill>
                        </a:rPr>
                        <a:t>If there is a statutory or contractual requirement to provide</a:t>
                      </a:r>
                      <a:r>
                        <a:rPr lang="en-US" sz="1500" baseline="0" dirty="0" smtClean="0">
                          <a:solidFill>
                            <a:schemeClr val="tx1"/>
                          </a:solidFill>
                        </a:rPr>
                        <a:t> the data</a:t>
                      </a:r>
                      <a:r>
                        <a:rPr lang="en-US" sz="1500" dirty="0" smtClean="0">
                          <a:solidFill>
                            <a:schemeClr val="tx1"/>
                          </a:solidFill>
                        </a:rPr>
                        <a:t>, if</a:t>
                      </a:r>
                      <a:r>
                        <a:rPr lang="en-US" sz="1500" baseline="0" dirty="0" smtClean="0">
                          <a:solidFill>
                            <a:schemeClr val="tx1"/>
                          </a:solidFill>
                        </a:rPr>
                        <a:t> the provision of the personal data is obligatory &amp; possible consequences of a refusal</a:t>
                      </a:r>
                      <a:endParaRPr lang="fr-FR" sz="1500" dirty="0" smtClean="0">
                        <a:solidFill>
                          <a:schemeClr val="tx1"/>
                        </a:solidFill>
                      </a:endParaRPr>
                    </a:p>
                  </a:txBody>
                  <a:tcPr marL="72000" marR="36000">
                    <a:solidFill>
                      <a:srgbClr val="DAEDEF"/>
                    </a:solidFill>
                  </a:tcPr>
                </a:tc>
                <a:tc>
                  <a:txBody>
                    <a:bodyPr/>
                    <a:lstStyle/>
                    <a:p>
                      <a:pPr algn="ctr"/>
                      <a:r>
                        <a:rPr lang="fr-FR" sz="1800" dirty="0" smtClean="0">
                          <a:sym typeface="Wingdings" panose="05000000000000000000" pitchFamily="2" charset="2"/>
                        </a:rPr>
                        <a:t></a:t>
                      </a:r>
                      <a:endParaRPr lang="fr-FR" sz="1800" dirty="0"/>
                    </a:p>
                  </a:txBody>
                  <a:tcPr marL="0" marR="0" marT="0" marB="0" anchor="ctr">
                    <a:solidFill>
                      <a:srgbClr val="DAEDEF"/>
                    </a:solidFill>
                  </a:tcPr>
                </a:tc>
                <a:tc>
                  <a:txBody>
                    <a:bodyPr/>
                    <a:lstStyle/>
                    <a:p>
                      <a:pPr algn="ctr"/>
                      <a:endParaRPr lang="fr-FR" sz="1800" dirty="0"/>
                    </a:p>
                  </a:txBody>
                  <a:tcPr marL="0" marR="0" marT="0" marB="0" anchor="ctr">
                    <a:solidFill>
                      <a:srgbClr val="DAEDEF"/>
                    </a:solidFill>
                  </a:tcPr>
                </a:tc>
                <a:extLst>
                  <a:ext uri="{0D108BD9-81ED-4DB2-BD59-A6C34878D82A}">
                    <a16:rowId xmlns:a16="http://schemas.microsoft.com/office/drawing/2014/main" val="2647940251"/>
                  </a:ext>
                </a:extLst>
              </a:tr>
              <a:tr h="532257">
                <a:tc>
                  <a:txBody>
                    <a:bodyPr/>
                    <a:lstStyle/>
                    <a:p>
                      <a:r>
                        <a:rPr lang="en-US" sz="1500" u="none" strike="noStrike" kern="1200" baseline="0" dirty="0" smtClean="0"/>
                        <a:t>If automated decision-making, incl. profiling, is used (if so, meaningful information about the logic, significance &amp; envisaged consequences for the DS)</a:t>
                      </a:r>
                      <a:endParaRPr lang="fr-FR" sz="1500" b="0" i="0" u="none" strike="noStrike" kern="1200" baseline="0" dirty="0" smtClean="0">
                        <a:solidFill>
                          <a:schemeClr val="dk1"/>
                        </a:solidFill>
                        <a:latin typeface="+mn-lt"/>
                        <a:ea typeface="+mn-ea"/>
                        <a:cs typeface="+mn-cs"/>
                      </a:endParaRPr>
                    </a:p>
                  </a:txBody>
                  <a:tcPr marL="72000" marR="36000">
                    <a:solidFill>
                      <a:srgbClr val="D0E1E9"/>
                    </a:solidFill>
                  </a:tcPr>
                </a:tc>
                <a:tc>
                  <a:txBody>
                    <a:bodyPr/>
                    <a:lstStyle/>
                    <a:p>
                      <a:pPr algn="ctr"/>
                      <a:r>
                        <a:rPr lang="fr-FR" sz="1800" dirty="0" smtClean="0">
                          <a:sym typeface="Wingdings" panose="05000000000000000000" pitchFamily="2" charset="2"/>
                        </a:rPr>
                        <a:t></a:t>
                      </a:r>
                      <a:endParaRPr lang="fr-FR" sz="1800" dirty="0"/>
                    </a:p>
                  </a:txBody>
                  <a:tcPr marL="0" marR="0" marT="0" marB="0" anchor="ctr">
                    <a:solidFill>
                      <a:srgbClr val="D0E1E9"/>
                    </a:solidFill>
                  </a:tcPr>
                </a:tc>
                <a:tc>
                  <a:txBody>
                    <a:bodyPr/>
                    <a:lstStyle/>
                    <a:p>
                      <a:pPr algn="ctr"/>
                      <a:r>
                        <a:rPr lang="fr-FR" sz="1800" dirty="0" smtClean="0">
                          <a:sym typeface="Wingdings" panose="05000000000000000000" pitchFamily="2" charset="2"/>
                        </a:rPr>
                        <a:t></a:t>
                      </a:r>
                      <a:endParaRPr lang="fr-FR" sz="1800" dirty="0"/>
                    </a:p>
                  </a:txBody>
                  <a:tcPr marL="0" marR="0" marT="0" marB="0" anchor="ctr">
                    <a:solidFill>
                      <a:srgbClr val="D0E1E9"/>
                    </a:solidFill>
                  </a:tcPr>
                </a:tc>
                <a:extLst>
                  <a:ext uri="{0D108BD9-81ED-4DB2-BD59-A6C34878D82A}">
                    <a16:rowId xmlns:a16="http://schemas.microsoft.com/office/drawing/2014/main" val="871662861"/>
                  </a:ext>
                </a:extLst>
              </a:tr>
              <a:tr h="310483">
                <a:tc>
                  <a:txBody>
                    <a:bodyPr/>
                    <a:lstStyle/>
                    <a:p>
                      <a:r>
                        <a:rPr lang="fr-FR" sz="1500" b="0" i="0" u="none" strike="noStrike" kern="1200" baseline="0" dirty="0" err="1" smtClean="0">
                          <a:solidFill>
                            <a:schemeClr val="dk1"/>
                          </a:solidFill>
                          <a:latin typeface="+mn-lt"/>
                          <a:ea typeface="+mn-ea"/>
                          <a:cs typeface="+mn-cs"/>
                        </a:rPr>
                        <a:t>Further</a:t>
                      </a:r>
                      <a:r>
                        <a:rPr lang="fr-FR" sz="1500" b="0" i="0" u="none" strike="noStrike" kern="1200" baseline="0" dirty="0" smtClean="0">
                          <a:solidFill>
                            <a:schemeClr val="dk1"/>
                          </a:solidFill>
                          <a:latin typeface="+mn-lt"/>
                          <a:ea typeface="+mn-ea"/>
                          <a:cs typeface="+mn-cs"/>
                        </a:rPr>
                        <a:t> </a:t>
                      </a:r>
                      <a:r>
                        <a:rPr lang="fr-FR" sz="1500" b="0" i="0" u="none" strike="noStrike" kern="1200" baseline="0" dirty="0" err="1" smtClean="0">
                          <a:solidFill>
                            <a:schemeClr val="dk1"/>
                          </a:solidFill>
                          <a:latin typeface="+mn-lt"/>
                          <a:ea typeface="+mn-ea"/>
                          <a:cs typeface="+mn-cs"/>
                        </a:rPr>
                        <a:t>processing</a:t>
                      </a:r>
                      <a:r>
                        <a:rPr lang="fr-FR" sz="1500" b="0" i="0" u="none" strike="noStrike" kern="1200" baseline="0" dirty="0" smtClean="0">
                          <a:solidFill>
                            <a:schemeClr val="dk1"/>
                          </a:solidFill>
                          <a:latin typeface="+mn-lt"/>
                          <a:ea typeface="+mn-ea"/>
                          <a:cs typeface="+mn-cs"/>
                        </a:rPr>
                        <a:t> of the </a:t>
                      </a:r>
                      <a:r>
                        <a:rPr lang="fr-FR" sz="1500" b="0" i="0" u="none" strike="noStrike" kern="1200" baseline="0" dirty="0" err="1" smtClean="0">
                          <a:solidFill>
                            <a:schemeClr val="dk1"/>
                          </a:solidFill>
                          <a:latin typeface="+mn-lt"/>
                          <a:ea typeface="+mn-ea"/>
                          <a:cs typeface="+mn-cs"/>
                        </a:rPr>
                        <a:t>personal</a:t>
                      </a:r>
                      <a:r>
                        <a:rPr lang="fr-FR" sz="1500" b="0" i="0" u="none" strike="noStrike" kern="1200" baseline="0" dirty="0" smtClean="0">
                          <a:solidFill>
                            <a:schemeClr val="dk1"/>
                          </a:solidFill>
                          <a:latin typeface="+mn-lt"/>
                          <a:ea typeface="+mn-ea"/>
                          <a:cs typeface="+mn-cs"/>
                        </a:rPr>
                        <a:t> data</a:t>
                      </a:r>
                    </a:p>
                  </a:txBody>
                  <a:tcPr marL="72000" marR="36000">
                    <a:solidFill>
                      <a:srgbClr val="D0E1E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dirty="0" smtClean="0">
                          <a:sym typeface="Wingdings" panose="05000000000000000000" pitchFamily="2" charset="2"/>
                        </a:rPr>
                        <a:t></a:t>
                      </a:r>
                      <a:endParaRPr lang="fr-FR" sz="1800" dirty="0" smtClean="0"/>
                    </a:p>
                  </a:txBody>
                  <a:tcPr marL="0" marR="0" marT="0" marB="0" anchor="ctr">
                    <a:solidFill>
                      <a:srgbClr val="D0E1E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dirty="0" smtClean="0">
                          <a:sym typeface="Wingdings" panose="05000000000000000000" pitchFamily="2" charset="2"/>
                        </a:rPr>
                        <a:t></a:t>
                      </a:r>
                      <a:endParaRPr lang="fr-FR" sz="1800" dirty="0" smtClean="0"/>
                    </a:p>
                  </a:txBody>
                  <a:tcPr marL="0" marR="0" marT="0" marB="0" anchor="ctr">
                    <a:solidFill>
                      <a:srgbClr val="D0E1E9"/>
                    </a:solidFill>
                  </a:tcPr>
                </a:tc>
                <a:extLst>
                  <a:ext uri="{0D108BD9-81ED-4DB2-BD59-A6C34878D82A}">
                    <a16:rowId xmlns:a16="http://schemas.microsoft.com/office/drawing/2014/main" val="3165346331"/>
                  </a:ext>
                </a:extLst>
              </a:tr>
            </a:tbl>
          </a:graphicData>
        </a:graphic>
      </p:graphicFrame>
      <p:sp>
        <p:nvSpPr>
          <p:cNvPr id="7" name="Slide Number Placeholder 6"/>
          <p:cNvSpPr>
            <a:spLocks noGrp="1"/>
          </p:cNvSpPr>
          <p:nvPr>
            <p:ph type="sldNum" sz="quarter" idx="4294967295"/>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9FE6881F-D5B9-4DFD-8C2A-4F849EA79D44}" type="slidenum">
              <a:rPr kumimoji="0" lang="fr-FR" sz="2400" b="0" i="0" u="none" strike="noStrike" kern="1200" cap="none" spc="0" normalizeH="0" baseline="0" noProof="0" smtClean="0">
                <a:ln>
                  <a:noFill/>
                </a:ln>
                <a:solidFill>
                  <a:srgbClr val="000000"/>
                </a:solidFill>
                <a:effectLst/>
                <a:uLnTx/>
                <a:uFillTx/>
                <a:latin typeface="Times" charset="0"/>
                <a:ea typeface="+mn-ea"/>
                <a:cs typeface="Arial"/>
              </a:rPr>
              <a:pPr marL="0" marR="0" lvl="0" indent="0" algn="l" defTabSz="914400" rtl="0" eaLnBrk="0" fontAlgn="base" latinLnBrk="0" hangingPunct="0">
                <a:lnSpc>
                  <a:spcPct val="100000"/>
                </a:lnSpc>
                <a:spcBef>
                  <a:spcPct val="0"/>
                </a:spcBef>
                <a:spcAft>
                  <a:spcPct val="0"/>
                </a:spcAft>
                <a:buClrTx/>
                <a:buSzTx/>
                <a:buFontTx/>
                <a:buNone/>
                <a:tabLst/>
                <a:defRPr/>
              </a:pPr>
              <a:t>26</a:t>
            </a:fld>
            <a:endParaRPr kumimoji="0" lang="fr-FR" sz="2400" b="0" i="0" u="none" strike="noStrike" kern="1200" cap="none" spc="0" normalizeH="0" baseline="0" noProof="0">
              <a:ln>
                <a:noFill/>
              </a:ln>
              <a:solidFill>
                <a:srgbClr val="000000"/>
              </a:solidFill>
              <a:effectLst/>
              <a:uLnTx/>
              <a:uFillTx/>
              <a:latin typeface="Times" charset="0"/>
              <a:ea typeface="+mn-ea"/>
              <a:cs typeface="Arial"/>
            </a:endParaRPr>
          </a:p>
        </p:txBody>
      </p:sp>
      <p:pic>
        <p:nvPicPr>
          <p:cNvPr id="3" name="Picture 2"/>
          <p:cNvPicPr>
            <a:picLocks noChangeAspect="1"/>
          </p:cNvPicPr>
          <p:nvPr/>
        </p:nvPicPr>
        <p:blipFill>
          <a:blip r:embed="rId3"/>
          <a:stretch>
            <a:fillRect/>
          </a:stretch>
        </p:blipFill>
        <p:spPr>
          <a:xfrm>
            <a:off x="7164288" y="-3786"/>
            <a:ext cx="1547664" cy="1027441"/>
          </a:xfrm>
          <a:prstGeom prst="rect">
            <a:avLst/>
          </a:prstGeom>
        </p:spPr>
      </p:pic>
    </p:spTree>
    <p:extLst>
      <p:ext uri="{BB962C8B-B14F-4D97-AF65-F5344CB8AC3E}">
        <p14:creationId xmlns:p14="http://schemas.microsoft.com/office/powerpoint/2010/main" val="26798352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51520" y="1196752"/>
            <a:ext cx="8496944" cy="5328591"/>
          </a:xfrm>
        </p:spPr>
        <p:txBody>
          <a:bodyPr/>
          <a:lstStyle/>
          <a:p>
            <a:endParaRPr lang="lb-LU" sz="2000" dirty="0"/>
          </a:p>
        </p:txBody>
      </p:sp>
      <p:sp>
        <p:nvSpPr>
          <p:cNvPr id="7" name="Slide Number Placeholder 6"/>
          <p:cNvSpPr>
            <a:spLocks noGrp="1"/>
          </p:cNvSpPr>
          <p:nvPr>
            <p:ph type="sldNum" sz="quarter" idx="17"/>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9FE6881F-D5B9-4DFD-8C2A-4F849EA79D44}" type="slidenum">
              <a:rPr kumimoji="0" lang="fr-FR" sz="1200" b="0" i="0" u="none" strike="noStrike" kern="1200" cap="none" spc="0" normalizeH="0" baseline="0" noProof="0" smtClean="0">
                <a:ln>
                  <a:noFill/>
                </a:ln>
                <a:solidFill>
                  <a:srgbClr val="FFFFFF"/>
                </a:solidFill>
                <a:effectLst/>
                <a:uLnTx/>
                <a:uFillTx/>
                <a:latin typeface="TradeGothic"/>
                <a:ea typeface="+mn-ea"/>
                <a:cs typeface="Arial"/>
              </a:rPr>
              <a:pPr marL="0" marR="0" lvl="0" indent="0" algn="ctr" defTabSz="914400" rtl="0" eaLnBrk="0" fontAlgn="base" latinLnBrk="0" hangingPunct="0">
                <a:lnSpc>
                  <a:spcPct val="100000"/>
                </a:lnSpc>
                <a:spcBef>
                  <a:spcPct val="0"/>
                </a:spcBef>
                <a:spcAft>
                  <a:spcPct val="0"/>
                </a:spcAft>
                <a:buClrTx/>
                <a:buSzTx/>
                <a:buFontTx/>
                <a:buNone/>
                <a:tabLst/>
                <a:defRPr/>
              </a:pPr>
              <a:t>27</a:t>
            </a:fld>
            <a:endParaRPr kumimoji="0" lang="fr-FR" sz="1200" b="0" i="0" u="none" strike="noStrike" kern="1200" cap="none" spc="0" normalizeH="0" baseline="0" noProof="0">
              <a:ln>
                <a:noFill/>
              </a:ln>
              <a:solidFill>
                <a:srgbClr val="FFFFFF"/>
              </a:solidFill>
              <a:effectLst/>
              <a:uLnTx/>
              <a:uFillTx/>
              <a:latin typeface="TradeGothic"/>
              <a:ea typeface="+mn-ea"/>
              <a:cs typeface="Arial"/>
            </a:endParaRPr>
          </a:p>
        </p:txBody>
      </p:sp>
      <p:sp>
        <p:nvSpPr>
          <p:cNvPr id="6" name="Freeform 5"/>
          <p:cNvSpPr/>
          <p:nvPr/>
        </p:nvSpPr>
        <p:spPr>
          <a:xfrm rot="16200000">
            <a:off x="-851246" y="2412943"/>
            <a:ext cx="2915785" cy="466528"/>
          </a:xfrm>
          <a:custGeom>
            <a:avLst/>
            <a:gdLst>
              <a:gd name="connsiteX0" fmla="*/ 0 w 4156301"/>
              <a:gd name="connsiteY0" fmla="*/ 0 h 409907"/>
              <a:gd name="connsiteX1" fmla="*/ 4156301 w 4156301"/>
              <a:gd name="connsiteY1" fmla="*/ 0 h 409907"/>
              <a:gd name="connsiteX2" fmla="*/ 4156301 w 4156301"/>
              <a:gd name="connsiteY2" fmla="*/ 409907 h 409907"/>
              <a:gd name="connsiteX3" fmla="*/ 0 w 4156301"/>
              <a:gd name="connsiteY3" fmla="*/ 409907 h 409907"/>
              <a:gd name="connsiteX4" fmla="*/ 0 w 4156301"/>
              <a:gd name="connsiteY4" fmla="*/ 0 h 409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6301" h="409907">
                <a:moveTo>
                  <a:pt x="0" y="0"/>
                </a:moveTo>
                <a:lnTo>
                  <a:pt x="4156301" y="0"/>
                </a:lnTo>
                <a:lnTo>
                  <a:pt x="4156301" y="409907"/>
                </a:lnTo>
                <a:lnTo>
                  <a:pt x="0" y="409907"/>
                </a:lnTo>
                <a:lnTo>
                  <a:pt x="0" y="0"/>
                </a:lnTo>
                <a:close/>
              </a:path>
            </a:pathLst>
          </a:custGeom>
          <a:solidFill>
            <a:srgbClr val="004080"/>
          </a:solidFill>
          <a:ln w="25400">
            <a:solidFill>
              <a:schemeClr val="bg1"/>
            </a:solidFill>
          </a:ln>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361516" bIns="0" numCol="1" spcCol="1270" anchor="ctr" anchorCtr="0">
            <a:noAutofit/>
          </a:bodyPr>
          <a:lstStyle/>
          <a:p>
            <a:pPr marL="0" marR="0" lvl="0" indent="0" algn="r" defTabSz="1244600" rtl="0" eaLnBrk="0" fontAlgn="base" latinLnBrk="0" hangingPunct="0">
              <a:lnSpc>
                <a:spcPct val="90000"/>
              </a:lnSpc>
              <a:spcBef>
                <a:spcPct val="0"/>
              </a:spcBef>
              <a:spcAft>
                <a:spcPct val="35000"/>
              </a:spcAft>
              <a:buClrTx/>
              <a:buSzTx/>
              <a:buFontTx/>
              <a:buNone/>
              <a:tabLst/>
              <a:defRPr/>
            </a:pPr>
            <a:r>
              <a:rPr kumimoji="0" lang="en-GB" sz="2600" b="0" i="0" u="none" strike="noStrike" kern="1200" cap="none" spc="0" normalizeH="0" baseline="0" noProof="0" dirty="0" smtClean="0">
                <a:ln>
                  <a:noFill/>
                </a:ln>
                <a:solidFill>
                  <a:srgbClr val="FFFFFF"/>
                </a:solidFill>
                <a:effectLst/>
                <a:uLnTx/>
                <a:uFillTx/>
                <a:latin typeface="TradeGothic"/>
                <a:ea typeface="+mn-ea"/>
                <a:cs typeface="Arial"/>
              </a:rPr>
              <a:t>Timeframe</a:t>
            </a:r>
            <a:endParaRPr kumimoji="0" lang="en-GB" sz="2600" b="0" i="0" u="none" strike="noStrike" kern="1200" cap="none" spc="0" normalizeH="0" baseline="0" noProof="0" dirty="0">
              <a:ln>
                <a:noFill/>
              </a:ln>
              <a:solidFill>
                <a:srgbClr val="FFFFFF"/>
              </a:solidFill>
              <a:effectLst/>
              <a:uLnTx/>
              <a:uFillTx/>
              <a:latin typeface="TradeGothic"/>
              <a:ea typeface="+mn-ea"/>
              <a:cs typeface="Arial"/>
            </a:endParaRPr>
          </a:p>
        </p:txBody>
      </p:sp>
      <p:sp>
        <p:nvSpPr>
          <p:cNvPr id="10" name="Freeform 9"/>
          <p:cNvSpPr/>
          <p:nvPr/>
        </p:nvSpPr>
        <p:spPr>
          <a:xfrm>
            <a:off x="839909" y="1189616"/>
            <a:ext cx="7858695" cy="2914764"/>
          </a:xfrm>
          <a:custGeom>
            <a:avLst/>
            <a:gdLst>
              <a:gd name="connsiteX0" fmla="*/ 0 w 2041772"/>
              <a:gd name="connsiteY0" fmla="*/ 0 h 4156301"/>
              <a:gd name="connsiteX1" fmla="*/ 2041772 w 2041772"/>
              <a:gd name="connsiteY1" fmla="*/ 0 h 4156301"/>
              <a:gd name="connsiteX2" fmla="*/ 2041772 w 2041772"/>
              <a:gd name="connsiteY2" fmla="*/ 4156301 h 4156301"/>
              <a:gd name="connsiteX3" fmla="*/ 0 w 2041772"/>
              <a:gd name="connsiteY3" fmla="*/ 4156301 h 4156301"/>
              <a:gd name="connsiteX4" fmla="*/ 0 w 2041772"/>
              <a:gd name="connsiteY4" fmla="*/ 0 h 4156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1772" h="4156301">
                <a:moveTo>
                  <a:pt x="0" y="0"/>
                </a:moveTo>
                <a:lnTo>
                  <a:pt x="2041772" y="0"/>
                </a:lnTo>
                <a:lnTo>
                  <a:pt x="2041772" y="4156301"/>
                </a:lnTo>
                <a:lnTo>
                  <a:pt x="0" y="4156301"/>
                </a:lnTo>
                <a:lnTo>
                  <a:pt x="0" y="0"/>
                </a:lnTo>
                <a:close/>
              </a:path>
            </a:pathLst>
          </a:custGeom>
          <a:solidFill>
            <a:srgbClr val="D0E1E9"/>
          </a:solidFill>
          <a:ln w="25400">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3792" tIns="180000" rIns="113792" bIns="113792" numCol="1" spcCol="1270" anchor="t" anchorCtr="0">
            <a:no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fr-BE" sz="1800" b="0" i="0" u="none" strike="noStrike" kern="1200" cap="none" spc="0" normalizeH="0" baseline="0" noProof="0" dirty="0">
                <a:ln>
                  <a:noFill/>
                </a:ln>
                <a:solidFill>
                  <a:srgbClr val="000000"/>
                </a:solidFill>
                <a:effectLst/>
                <a:uLnTx/>
                <a:uFillTx/>
                <a:latin typeface="TradeGothic"/>
                <a:ea typeface="+mn-ea"/>
                <a:cs typeface="Arial"/>
              </a:rPr>
              <a:t>If the data are </a:t>
            </a:r>
            <a:r>
              <a:rPr kumimoji="0" lang="fr-BE" sz="1800" b="1" i="0" u="none" strike="noStrike" kern="1200" cap="none" spc="0" normalizeH="0" baseline="0" noProof="0" dirty="0" err="1" smtClean="0">
                <a:ln>
                  <a:noFill/>
                </a:ln>
                <a:solidFill>
                  <a:srgbClr val="000000"/>
                </a:solidFill>
                <a:effectLst/>
                <a:uLnTx/>
                <a:uFillTx/>
                <a:latin typeface="TradeGothic"/>
                <a:ea typeface="+mn-ea"/>
                <a:cs typeface="Arial"/>
              </a:rPr>
              <a:t>collected</a:t>
            </a:r>
            <a:r>
              <a:rPr kumimoji="0" lang="fr-BE" sz="1800" b="1" i="0" u="none" strike="noStrike" kern="1200" cap="none" spc="0" normalizeH="0" baseline="0" noProof="0" dirty="0" smtClean="0">
                <a:ln>
                  <a:noFill/>
                </a:ln>
                <a:solidFill>
                  <a:srgbClr val="000000"/>
                </a:solidFill>
                <a:effectLst/>
                <a:uLnTx/>
                <a:uFillTx/>
                <a:latin typeface="TradeGothic"/>
                <a:ea typeface="+mn-ea"/>
                <a:cs typeface="Arial"/>
              </a:rPr>
              <a:t> </a:t>
            </a:r>
            <a:r>
              <a:rPr kumimoji="0" lang="fr-BE" sz="1800" b="1" i="0" u="none" strike="noStrike" kern="1200" cap="none" spc="0" normalizeH="0" baseline="0" noProof="0" dirty="0" err="1">
                <a:ln>
                  <a:noFill/>
                </a:ln>
                <a:solidFill>
                  <a:srgbClr val="000000"/>
                </a:solidFill>
                <a:effectLst/>
                <a:uLnTx/>
                <a:uFillTx/>
                <a:latin typeface="TradeGothic"/>
                <a:ea typeface="+mn-ea"/>
                <a:cs typeface="Arial"/>
              </a:rPr>
              <a:t>directly</a:t>
            </a:r>
            <a:r>
              <a:rPr kumimoji="0" lang="fr-BE" sz="1800" b="1" i="0" u="none" strike="noStrike" kern="1200" cap="none" spc="0" normalizeH="0" baseline="0" noProof="0" dirty="0">
                <a:ln>
                  <a:noFill/>
                </a:ln>
                <a:solidFill>
                  <a:srgbClr val="000000"/>
                </a:solidFill>
                <a:effectLst/>
                <a:uLnTx/>
                <a:uFillTx/>
                <a:latin typeface="TradeGothic"/>
                <a:ea typeface="+mn-ea"/>
                <a:cs typeface="Arial"/>
              </a:rPr>
              <a:t> </a:t>
            </a:r>
            <a:r>
              <a:rPr kumimoji="0" lang="fr-BE" sz="1800" b="0" i="0" u="none" strike="noStrike" kern="1200" cap="none" spc="0" normalizeH="0" baseline="0" noProof="0" dirty="0" err="1">
                <a:ln>
                  <a:noFill/>
                </a:ln>
                <a:solidFill>
                  <a:srgbClr val="000000"/>
                </a:solidFill>
                <a:effectLst/>
                <a:uLnTx/>
                <a:uFillTx/>
                <a:latin typeface="TradeGothic"/>
                <a:ea typeface="+mn-ea"/>
                <a:cs typeface="Arial"/>
              </a:rPr>
              <a:t>from</a:t>
            </a:r>
            <a:r>
              <a:rPr kumimoji="0" lang="fr-BE" sz="1800" b="0" i="0" u="none" strike="noStrike" kern="1200" cap="none" spc="0" normalizeH="0" baseline="0" noProof="0" dirty="0">
                <a:ln>
                  <a:noFill/>
                </a:ln>
                <a:solidFill>
                  <a:srgbClr val="000000"/>
                </a:solidFill>
                <a:effectLst/>
                <a:uLnTx/>
                <a:uFillTx/>
                <a:latin typeface="TradeGothic"/>
                <a:ea typeface="+mn-ea"/>
                <a:cs typeface="Arial"/>
              </a:rPr>
              <a:t> the </a:t>
            </a:r>
            <a:r>
              <a:rPr kumimoji="0" lang="fr-BE" sz="1800" b="0" i="0" u="none" strike="noStrike" kern="1200" cap="none" spc="0" normalizeH="0" baseline="0" noProof="0" dirty="0" smtClean="0">
                <a:ln>
                  <a:noFill/>
                </a:ln>
                <a:solidFill>
                  <a:srgbClr val="000000"/>
                </a:solidFill>
                <a:effectLst/>
                <a:uLnTx/>
                <a:uFillTx/>
                <a:latin typeface="TradeGothic"/>
                <a:ea typeface="+mn-ea"/>
                <a:cs typeface="Arial"/>
              </a:rPr>
              <a:t>DS:</a:t>
            </a:r>
          </a:p>
          <a:p>
            <a:pPr marL="800100" marR="0" lvl="1"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smtClean="0">
                <a:ln>
                  <a:noFill/>
                </a:ln>
                <a:solidFill>
                  <a:srgbClr val="000000"/>
                </a:solidFill>
                <a:effectLst/>
                <a:uLnTx/>
                <a:uFillTx/>
                <a:latin typeface="TradeGothic"/>
                <a:ea typeface="+mn-ea"/>
                <a:cs typeface="Arial"/>
              </a:rPr>
              <a:t>When </a:t>
            </a:r>
            <a:r>
              <a:rPr kumimoji="0" lang="en-GB" sz="1800" b="0" i="0" u="none" strike="noStrike" kern="1200" cap="none" spc="0" normalizeH="0" baseline="0" noProof="0" dirty="0">
                <a:ln>
                  <a:noFill/>
                </a:ln>
                <a:solidFill>
                  <a:srgbClr val="000000"/>
                </a:solidFill>
                <a:effectLst/>
                <a:uLnTx/>
                <a:uFillTx/>
                <a:latin typeface="TradeGothic"/>
                <a:ea typeface="+mn-ea"/>
                <a:cs typeface="Arial"/>
              </a:rPr>
              <a:t>the data are collected from the data subject</a:t>
            </a:r>
          </a:p>
          <a:p>
            <a:pPr marL="114300" marR="0" lvl="1" indent="-114300" algn="l" defTabSz="533400" rtl="0" eaLnBrk="0" fontAlgn="base" latinLnBrk="0" hangingPunct="0">
              <a:lnSpc>
                <a:spcPct val="90000"/>
              </a:lnSpc>
              <a:spcBef>
                <a:spcPct val="0"/>
              </a:spcBef>
              <a:spcAft>
                <a:spcPct val="15000"/>
              </a:spcAft>
              <a:buClrTx/>
              <a:buSzTx/>
              <a:buFontTx/>
              <a:buChar char="••"/>
              <a:tabLst/>
              <a:defRPr/>
            </a:pPr>
            <a:endParaRPr kumimoji="0" lang="en-GB" sz="1800" b="0" i="0" u="none" strike="noStrike" kern="1200" cap="none" spc="0" normalizeH="0" baseline="0" noProof="0" dirty="0">
              <a:ln>
                <a:noFill/>
              </a:ln>
              <a:solidFill>
                <a:srgbClr val="000000"/>
              </a:solidFill>
              <a:effectLst/>
              <a:uLnTx/>
              <a:uFillTx/>
              <a:latin typeface="TradeGothic"/>
              <a:ea typeface="+mn-ea"/>
              <a:cs typeface="Arial"/>
            </a:endParaRPr>
          </a:p>
          <a:p>
            <a:pPr marL="342900" marR="0" lvl="1" indent="-342900" algn="l" defTabSz="533400" rtl="0" eaLnBrk="0" fontAlgn="base" latinLnBrk="0" hangingPunct="0">
              <a:lnSpc>
                <a:spcPct val="90000"/>
              </a:lnSpc>
              <a:spcBef>
                <a:spcPct val="0"/>
              </a:spcBef>
              <a:spcAft>
                <a:spcPct val="15000"/>
              </a:spcAft>
              <a:buClrTx/>
              <a:buSzTx/>
              <a:buFont typeface="Arial" panose="020B0604020202020204" pitchFamily="34" charset="0"/>
              <a:buChar char="•"/>
              <a:tabLst/>
              <a:defRPr/>
            </a:pPr>
            <a:r>
              <a:rPr kumimoji="0" lang="fr-BE" sz="1800" b="0" i="0" u="none" strike="noStrike" kern="1200" cap="none" spc="0" normalizeH="0" baseline="0" noProof="0" dirty="0">
                <a:ln>
                  <a:noFill/>
                </a:ln>
                <a:solidFill>
                  <a:srgbClr val="000000"/>
                </a:solidFill>
                <a:effectLst/>
                <a:uLnTx/>
                <a:uFillTx/>
                <a:latin typeface="TradeGothic"/>
                <a:ea typeface="+mn-ea"/>
                <a:cs typeface="Arial"/>
              </a:rPr>
              <a:t>If the data are </a:t>
            </a:r>
            <a:r>
              <a:rPr kumimoji="0" lang="fr-BE" sz="1800" b="1" i="0" u="none" strike="noStrike" kern="1200" cap="none" spc="0" normalizeH="0" baseline="0" noProof="0" dirty="0">
                <a:ln>
                  <a:noFill/>
                </a:ln>
                <a:solidFill>
                  <a:srgbClr val="000000"/>
                </a:solidFill>
                <a:effectLst/>
                <a:uLnTx/>
                <a:uFillTx/>
                <a:latin typeface="TradeGothic"/>
                <a:ea typeface="+mn-ea"/>
                <a:cs typeface="Arial"/>
              </a:rPr>
              <a:t>not </a:t>
            </a:r>
            <a:r>
              <a:rPr kumimoji="0" lang="fr-BE" sz="1800" b="1" i="0" u="none" strike="noStrike" kern="1200" cap="none" spc="0" normalizeH="0" baseline="0" noProof="0" dirty="0" err="1">
                <a:ln>
                  <a:noFill/>
                </a:ln>
                <a:solidFill>
                  <a:srgbClr val="000000"/>
                </a:solidFill>
                <a:effectLst/>
                <a:uLnTx/>
                <a:uFillTx/>
                <a:latin typeface="TradeGothic"/>
                <a:ea typeface="+mn-ea"/>
                <a:cs typeface="Arial"/>
              </a:rPr>
              <a:t>collected</a:t>
            </a:r>
            <a:r>
              <a:rPr kumimoji="0" lang="fr-BE" sz="1800" b="1" i="0" u="none" strike="noStrike" kern="1200" cap="none" spc="0" normalizeH="0" baseline="0" noProof="0" dirty="0">
                <a:ln>
                  <a:noFill/>
                </a:ln>
                <a:solidFill>
                  <a:srgbClr val="000000"/>
                </a:solidFill>
                <a:effectLst/>
                <a:uLnTx/>
                <a:uFillTx/>
                <a:latin typeface="TradeGothic"/>
                <a:ea typeface="+mn-ea"/>
                <a:cs typeface="Arial"/>
              </a:rPr>
              <a:t> </a:t>
            </a:r>
            <a:r>
              <a:rPr kumimoji="0" lang="fr-BE" sz="1800" b="1" i="0" u="none" strike="noStrike" kern="1200" cap="none" spc="0" normalizeH="0" baseline="0" noProof="0" dirty="0" err="1">
                <a:ln>
                  <a:noFill/>
                </a:ln>
                <a:solidFill>
                  <a:srgbClr val="000000"/>
                </a:solidFill>
                <a:effectLst/>
                <a:uLnTx/>
                <a:uFillTx/>
                <a:latin typeface="TradeGothic"/>
                <a:ea typeface="+mn-ea"/>
                <a:cs typeface="Arial"/>
              </a:rPr>
              <a:t>directly</a:t>
            </a:r>
            <a:r>
              <a:rPr kumimoji="0" lang="fr-BE" sz="1800" b="1" i="0" u="none" strike="noStrike" kern="1200" cap="none" spc="0" normalizeH="0" baseline="0" noProof="0" dirty="0">
                <a:ln>
                  <a:noFill/>
                </a:ln>
                <a:solidFill>
                  <a:srgbClr val="000000"/>
                </a:solidFill>
                <a:effectLst/>
                <a:uLnTx/>
                <a:uFillTx/>
                <a:latin typeface="TradeGothic"/>
                <a:ea typeface="+mn-ea"/>
                <a:cs typeface="Arial"/>
              </a:rPr>
              <a:t> </a:t>
            </a:r>
            <a:r>
              <a:rPr kumimoji="0" lang="fr-BE" sz="1800" b="0" i="0" u="none" strike="noStrike" kern="1200" cap="none" spc="0" normalizeH="0" baseline="0" noProof="0" dirty="0" err="1">
                <a:ln>
                  <a:noFill/>
                </a:ln>
                <a:solidFill>
                  <a:srgbClr val="000000"/>
                </a:solidFill>
                <a:effectLst/>
                <a:uLnTx/>
                <a:uFillTx/>
                <a:latin typeface="TradeGothic"/>
                <a:ea typeface="+mn-ea"/>
                <a:cs typeface="Arial"/>
              </a:rPr>
              <a:t>from</a:t>
            </a:r>
            <a:r>
              <a:rPr kumimoji="0" lang="fr-BE" sz="1800" b="0" i="0" u="none" strike="noStrike" kern="1200" cap="none" spc="0" normalizeH="0" baseline="0" noProof="0" dirty="0">
                <a:ln>
                  <a:noFill/>
                </a:ln>
                <a:solidFill>
                  <a:srgbClr val="000000"/>
                </a:solidFill>
                <a:effectLst/>
                <a:uLnTx/>
                <a:uFillTx/>
                <a:latin typeface="TradeGothic"/>
                <a:ea typeface="+mn-ea"/>
                <a:cs typeface="Arial"/>
              </a:rPr>
              <a:t> the </a:t>
            </a:r>
            <a:r>
              <a:rPr kumimoji="0" lang="fr-BE" sz="1800" b="0" i="0" u="none" strike="noStrike" kern="1200" cap="none" spc="0" normalizeH="0" baseline="0" noProof="0" dirty="0" smtClean="0">
                <a:ln>
                  <a:noFill/>
                </a:ln>
                <a:solidFill>
                  <a:srgbClr val="000000"/>
                </a:solidFill>
                <a:effectLst/>
                <a:uLnTx/>
                <a:uFillTx/>
                <a:latin typeface="TradeGothic"/>
                <a:ea typeface="+mn-ea"/>
                <a:cs typeface="Arial"/>
              </a:rPr>
              <a:t>DS:</a:t>
            </a:r>
            <a:endParaRPr kumimoji="0" lang="fr-BE" sz="1800" b="0" i="0" u="none" strike="noStrike" kern="1200" cap="none" spc="0" normalizeH="0" baseline="0" noProof="0" dirty="0">
              <a:ln>
                <a:noFill/>
              </a:ln>
              <a:solidFill>
                <a:srgbClr val="000000"/>
              </a:solidFill>
              <a:effectLst/>
              <a:uLnTx/>
              <a:uFillTx/>
              <a:latin typeface="TradeGothic"/>
              <a:ea typeface="+mn-ea"/>
              <a:cs typeface="Arial"/>
            </a:endParaRPr>
          </a:p>
          <a:p>
            <a:pPr marL="800100" marR="0" lvl="2" indent="-342900" algn="l" defTabSz="533400" rtl="0" eaLnBrk="0" fontAlgn="base" latinLnBrk="0" hangingPunct="0">
              <a:lnSpc>
                <a:spcPct val="90000"/>
              </a:lnSpc>
              <a:spcBef>
                <a:spcPct val="0"/>
              </a:spcBef>
              <a:spcAft>
                <a:spcPct val="15000"/>
              </a:spcAft>
              <a:buClrTx/>
              <a:buSzTx/>
              <a:buFont typeface="Arial" panose="020B0604020202020204" pitchFamily="34" charset="0"/>
              <a:buChar char="•"/>
              <a:tabLst/>
              <a:defRPr/>
            </a:pPr>
            <a:r>
              <a:rPr kumimoji="0" lang="fr-BE" sz="1800" b="0" i="0" u="none" strike="noStrike" kern="1200" cap="none" spc="0" normalizeH="0" baseline="0" noProof="0" dirty="0" err="1" smtClean="0">
                <a:ln>
                  <a:noFill/>
                </a:ln>
                <a:solidFill>
                  <a:srgbClr val="000000"/>
                </a:solidFill>
                <a:effectLst/>
                <a:uLnTx/>
                <a:uFillTx/>
                <a:latin typeface="TradeGothic"/>
                <a:ea typeface="+mn-ea"/>
                <a:cs typeface="Arial"/>
              </a:rPr>
              <a:t>Within</a:t>
            </a:r>
            <a:r>
              <a:rPr kumimoji="0" lang="fr-BE" sz="1800" b="0" i="0" u="none" strike="noStrike" kern="1200" cap="none" spc="0" normalizeH="0" baseline="0" noProof="0" dirty="0" smtClean="0">
                <a:ln>
                  <a:noFill/>
                </a:ln>
                <a:solidFill>
                  <a:srgbClr val="000000"/>
                </a:solidFill>
                <a:effectLst/>
                <a:uLnTx/>
                <a:uFillTx/>
                <a:latin typeface="TradeGothic"/>
                <a:ea typeface="+mn-ea"/>
                <a:cs typeface="Arial"/>
              </a:rPr>
              <a:t> </a:t>
            </a:r>
            <a:r>
              <a:rPr kumimoji="0" lang="fr-BE" sz="1800" b="0" i="0" u="none" strike="noStrike" kern="1200" cap="none" spc="0" normalizeH="0" baseline="0" noProof="0" dirty="0">
                <a:ln>
                  <a:noFill/>
                </a:ln>
                <a:solidFill>
                  <a:srgbClr val="000000"/>
                </a:solidFill>
                <a:effectLst/>
                <a:uLnTx/>
                <a:uFillTx/>
                <a:latin typeface="TradeGothic"/>
                <a:ea typeface="+mn-ea"/>
                <a:cs typeface="Arial"/>
              </a:rPr>
              <a:t>a </a:t>
            </a:r>
            <a:r>
              <a:rPr kumimoji="0" lang="fr-BE" sz="1800" b="0" i="0" u="none" strike="noStrike" kern="1200" cap="none" spc="0" normalizeH="0" baseline="0" noProof="0" dirty="0" err="1">
                <a:ln>
                  <a:noFill/>
                </a:ln>
                <a:solidFill>
                  <a:srgbClr val="000000"/>
                </a:solidFill>
                <a:effectLst/>
                <a:uLnTx/>
                <a:uFillTx/>
                <a:latin typeface="TradeGothic"/>
                <a:ea typeface="+mn-ea"/>
                <a:cs typeface="Arial"/>
              </a:rPr>
              <a:t>reasonable</a:t>
            </a:r>
            <a:r>
              <a:rPr kumimoji="0" lang="fr-BE" sz="1800" b="0" i="0" u="none" strike="noStrike" kern="1200" cap="none" spc="0" normalizeH="0" baseline="0" noProof="0" dirty="0">
                <a:ln>
                  <a:noFill/>
                </a:ln>
                <a:solidFill>
                  <a:srgbClr val="000000"/>
                </a:solidFill>
                <a:effectLst/>
                <a:uLnTx/>
                <a:uFillTx/>
                <a:latin typeface="TradeGothic"/>
                <a:ea typeface="+mn-ea"/>
                <a:cs typeface="Arial"/>
              </a:rPr>
              <a:t> time (max. 1 </a:t>
            </a:r>
            <a:r>
              <a:rPr kumimoji="0" lang="fr-BE" sz="1800" b="0" i="0" u="none" strike="noStrike" kern="1200" cap="none" spc="0" normalizeH="0" baseline="0" noProof="0" dirty="0" err="1">
                <a:ln>
                  <a:noFill/>
                </a:ln>
                <a:solidFill>
                  <a:srgbClr val="000000"/>
                </a:solidFill>
                <a:effectLst/>
                <a:uLnTx/>
                <a:uFillTx/>
                <a:latin typeface="TradeGothic"/>
                <a:ea typeface="+mn-ea"/>
                <a:cs typeface="Arial"/>
              </a:rPr>
              <a:t>month</a:t>
            </a:r>
            <a:r>
              <a:rPr kumimoji="0" lang="fr-BE" sz="1800" b="0" i="0" u="none" strike="noStrike" kern="1200" cap="none" spc="0" normalizeH="0" baseline="0" noProof="0" dirty="0" smtClean="0">
                <a:ln>
                  <a:noFill/>
                </a:ln>
                <a:solidFill>
                  <a:srgbClr val="000000"/>
                </a:solidFill>
                <a:effectLst/>
                <a:uLnTx/>
                <a:uFillTx/>
                <a:latin typeface="TradeGothic"/>
                <a:ea typeface="+mn-ea"/>
                <a:cs typeface="Arial"/>
              </a:rPr>
              <a:t>) of the collection</a:t>
            </a:r>
          </a:p>
          <a:p>
            <a:pPr marL="800100" marR="0" lvl="2" indent="-342900" algn="l" defTabSz="533400" rtl="0" eaLnBrk="0" fontAlgn="base" latinLnBrk="0" hangingPunct="0">
              <a:lnSpc>
                <a:spcPct val="90000"/>
              </a:lnSpc>
              <a:spcBef>
                <a:spcPct val="0"/>
              </a:spcBef>
              <a:spcAft>
                <a:spcPct val="15000"/>
              </a:spcAft>
              <a:buClrTx/>
              <a:buSzTx/>
              <a:buFont typeface="Arial" panose="020B0604020202020204" pitchFamily="34" charset="0"/>
              <a:buChar char="•"/>
              <a:tabLst/>
              <a:defRPr/>
            </a:pPr>
            <a:endParaRPr kumimoji="0" lang="fr-BE" sz="1800" b="0" i="0" u="none" strike="noStrike" kern="1200" cap="none" spc="0" normalizeH="0" baseline="0" noProof="0" dirty="0">
              <a:ln>
                <a:noFill/>
              </a:ln>
              <a:solidFill>
                <a:srgbClr val="000000"/>
              </a:solidFill>
              <a:effectLst/>
              <a:uLnTx/>
              <a:uFillTx/>
              <a:latin typeface="TradeGothic"/>
              <a:ea typeface="+mn-ea"/>
              <a:cs typeface="Arial"/>
            </a:endParaRPr>
          </a:p>
          <a:p>
            <a:pPr marL="800100" marR="0" lvl="2" indent="-342900" algn="l" defTabSz="533400" rtl="0" eaLnBrk="0" fontAlgn="base" latinLnBrk="0" hangingPunct="0">
              <a:lnSpc>
                <a:spcPct val="90000"/>
              </a:lnSpc>
              <a:spcBef>
                <a:spcPct val="0"/>
              </a:spcBef>
              <a:spcAft>
                <a:spcPct val="15000"/>
              </a:spcAft>
              <a:buClrTx/>
              <a:buSzTx/>
              <a:buFont typeface="Arial" panose="020B0604020202020204" pitchFamily="34" charset="0"/>
              <a:buChar char="•"/>
              <a:tabLst/>
              <a:defRPr/>
            </a:pPr>
            <a:r>
              <a:rPr kumimoji="0" lang="fr-BE" sz="1800" b="0" i="0" u="none" strike="noStrike" kern="1200" cap="none" spc="0" normalizeH="0" baseline="0" noProof="0" dirty="0" smtClean="0">
                <a:ln>
                  <a:noFill/>
                </a:ln>
                <a:solidFill>
                  <a:srgbClr val="000000"/>
                </a:solidFill>
                <a:effectLst/>
                <a:uLnTx/>
                <a:uFillTx/>
                <a:latin typeface="TradeGothic"/>
                <a:ea typeface="+mn-ea"/>
                <a:cs typeface="Arial"/>
              </a:rPr>
              <a:t>If </a:t>
            </a:r>
            <a:r>
              <a:rPr kumimoji="0" lang="fr-BE" sz="1800" b="0" i="0" u="none" strike="noStrike" kern="1200" cap="none" spc="0" normalizeH="0" baseline="0" noProof="0" dirty="0">
                <a:ln>
                  <a:noFill/>
                </a:ln>
                <a:solidFill>
                  <a:srgbClr val="000000"/>
                </a:solidFill>
                <a:effectLst/>
                <a:uLnTx/>
                <a:uFillTx/>
                <a:latin typeface="TradeGothic"/>
                <a:ea typeface="+mn-ea"/>
                <a:cs typeface="Arial"/>
              </a:rPr>
              <a:t>the data are </a:t>
            </a:r>
            <a:r>
              <a:rPr kumimoji="0" lang="fr-BE" sz="1800" b="0" i="0" u="none" strike="noStrike" kern="1200" cap="none" spc="0" normalizeH="0" baseline="0" noProof="0" dirty="0" err="1">
                <a:ln>
                  <a:noFill/>
                </a:ln>
                <a:solidFill>
                  <a:srgbClr val="000000"/>
                </a:solidFill>
                <a:effectLst/>
                <a:uLnTx/>
                <a:uFillTx/>
                <a:latin typeface="TradeGothic"/>
                <a:ea typeface="+mn-ea"/>
                <a:cs typeface="Arial"/>
              </a:rPr>
              <a:t>collected</a:t>
            </a:r>
            <a:r>
              <a:rPr kumimoji="0" lang="fr-BE" sz="1800" b="0" i="0" u="none" strike="noStrike" kern="1200" cap="none" spc="0" normalizeH="0" baseline="0" noProof="0" dirty="0">
                <a:ln>
                  <a:noFill/>
                </a:ln>
                <a:solidFill>
                  <a:srgbClr val="000000"/>
                </a:solidFill>
                <a:effectLst/>
                <a:uLnTx/>
                <a:uFillTx/>
                <a:latin typeface="TradeGothic"/>
                <a:ea typeface="+mn-ea"/>
                <a:cs typeface="Arial"/>
              </a:rPr>
              <a:t> to </a:t>
            </a:r>
            <a:r>
              <a:rPr kumimoji="0" lang="fr-BE" sz="1800" b="0" i="0" u="none" strike="noStrike" kern="1200" cap="none" spc="0" normalizeH="0" baseline="0" noProof="0" dirty="0" err="1">
                <a:ln>
                  <a:noFill/>
                </a:ln>
                <a:solidFill>
                  <a:srgbClr val="000000"/>
                </a:solidFill>
                <a:effectLst/>
                <a:uLnTx/>
                <a:uFillTx/>
                <a:latin typeface="TradeGothic"/>
                <a:ea typeface="+mn-ea"/>
                <a:cs typeface="Arial"/>
              </a:rPr>
              <a:t>communicate</a:t>
            </a:r>
            <a:r>
              <a:rPr kumimoji="0" lang="fr-BE" sz="1800" b="0" i="0" u="none" strike="noStrike" kern="1200" cap="none" spc="0" normalizeH="0" baseline="0" noProof="0" dirty="0">
                <a:ln>
                  <a:noFill/>
                </a:ln>
                <a:solidFill>
                  <a:srgbClr val="000000"/>
                </a:solidFill>
                <a:effectLst/>
                <a:uLnTx/>
                <a:uFillTx/>
                <a:latin typeface="TradeGothic"/>
                <a:ea typeface="+mn-ea"/>
                <a:cs typeface="Arial"/>
              </a:rPr>
              <a:t> </a:t>
            </a:r>
            <a:r>
              <a:rPr kumimoji="0" lang="fr-BE" sz="1800" b="0" i="0" u="none" strike="noStrike" kern="1200" cap="none" spc="0" normalizeH="0" baseline="0" noProof="0" dirty="0" err="1">
                <a:ln>
                  <a:noFill/>
                </a:ln>
                <a:solidFill>
                  <a:srgbClr val="000000"/>
                </a:solidFill>
                <a:effectLst/>
                <a:uLnTx/>
                <a:uFillTx/>
                <a:latin typeface="TradeGothic"/>
                <a:ea typeface="+mn-ea"/>
                <a:cs typeface="Arial"/>
              </a:rPr>
              <a:t>with</a:t>
            </a:r>
            <a:r>
              <a:rPr kumimoji="0" lang="fr-BE" sz="1800" b="0" i="0" u="none" strike="noStrike" kern="1200" cap="none" spc="0" normalizeH="0" baseline="0" noProof="0" dirty="0">
                <a:ln>
                  <a:noFill/>
                </a:ln>
                <a:solidFill>
                  <a:srgbClr val="000000"/>
                </a:solidFill>
                <a:effectLst/>
                <a:uLnTx/>
                <a:uFillTx/>
                <a:latin typeface="TradeGothic"/>
                <a:ea typeface="+mn-ea"/>
                <a:cs typeface="Arial"/>
              </a:rPr>
              <a:t> a </a:t>
            </a:r>
            <a:r>
              <a:rPr kumimoji="0" lang="fr-BE" sz="1800" b="0" i="0" u="none" strike="noStrike" kern="1200" cap="none" spc="0" normalizeH="0" baseline="0" noProof="0" dirty="0" smtClean="0">
                <a:ln>
                  <a:noFill/>
                </a:ln>
                <a:solidFill>
                  <a:srgbClr val="000000"/>
                </a:solidFill>
                <a:effectLst/>
                <a:uLnTx/>
                <a:uFillTx/>
                <a:latin typeface="TradeGothic"/>
                <a:ea typeface="+mn-ea"/>
                <a:cs typeface="Arial"/>
              </a:rPr>
              <a:t>DS or to transmit the data to </a:t>
            </a:r>
            <a:r>
              <a:rPr kumimoji="0" lang="fr-BE" sz="1800" b="0" i="0" u="none" strike="noStrike" kern="1200" cap="none" spc="0" normalizeH="0" baseline="0" noProof="0" dirty="0" err="1" smtClean="0">
                <a:ln>
                  <a:noFill/>
                </a:ln>
                <a:solidFill>
                  <a:srgbClr val="000000"/>
                </a:solidFill>
                <a:effectLst/>
                <a:uLnTx/>
                <a:uFillTx/>
                <a:latin typeface="TradeGothic"/>
                <a:ea typeface="+mn-ea"/>
                <a:cs typeface="Arial"/>
              </a:rPr>
              <a:t>another</a:t>
            </a:r>
            <a:r>
              <a:rPr kumimoji="0" lang="fr-BE" sz="1800" b="0" i="0" u="none" strike="noStrike" kern="1200" cap="none" spc="0" normalizeH="0" baseline="0" noProof="0" dirty="0" smtClean="0">
                <a:ln>
                  <a:noFill/>
                </a:ln>
                <a:solidFill>
                  <a:srgbClr val="000000"/>
                </a:solidFill>
                <a:effectLst/>
                <a:uLnTx/>
                <a:uFillTx/>
                <a:latin typeface="TradeGothic"/>
                <a:ea typeface="+mn-ea"/>
                <a:cs typeface="Arial"/>
              </a:rPr>
              <a:t> </a:t>
            </a:r>
            <a:r>
              <a:rPr kumimoji="0" lang="fr-BE" sz="1800" b="0" i="0" u="none" strike="noStrike" kern="1200" cap="none" spc="0" normalizeH="0" baseline="0" noProof="0" dirty="0" err="1" smtClean="0">
                <a:ln>
                  <a:noFill/>
                </a:ln>
                <a:solidFill>
                  <a:srgbClr val="000000"/>
                </a:solidFill>
                <a:effectLst/>
                <a:uLnTx/>
                <a:uFillTx/>
                <a:latin typeface="TradeGothic"/>
                <a:ea typeface="+mn-ea"/>
                <a:cs typeface="Arial"/>
              </a:rPr>
              <a:t>controller</a:t>
            </a:r>
            <a:r>
              <a:rPr kumimoji="0" lang="fr-BE" sz="1800" b="0" i="0" u="none" strike="noStrike" kern="1200" cap="none" spc="0" normalizeH="0" baseline="0" noProof="0" dirty="0" smtClean="0">
                <a:ln>
                  <a:noFill/>
                </a:ln>
                <a:solidFill>
                  <a:srgbClr val="000000"/>
                </a:solidFill>
                <a:effectLst/>
                <a:uLnTx/>
                <a:uFillTx/>
                <a:latin typeface="TradeGothic"/>
                <a:ea typeface="+mn-ea"/>
                <a:cs typeface="Arial"/>
              </a:rPr>
              <a:t> </a:t>
            </a:r>
            <a:r>
              <a:rPr kumimoji="0" lang="fr-BE" sz="1800" b="0" i="0" u="none" strike="noStrike" kern="1200" cap="none" spc="0" normalizeH="0" baseline="0" noProof="0" dirty="0">
                <a:ln>
                  <a:noFill/>
                </a:ln>
                <a:solidFill>
                  <a:srgbClr val="000000"/>
                </a:solidFill>
                <a:effectLst/>
                <a:uLnTx/>
                <a:uFillTx/>
                <a:latin typeface="TradeGothic"/>
                <a:ea typeface="+mn-ea"/>
                <a:cs typeface="Arial"/>
                <a:sym typeface="Wingdings" panose="05000000000000000000" pitchFamily="2" charset="2"/>
              </a:rPr>
              <a:t></a:t>
            </a:r>
            <a:r>
              <a:rPr kumimoji="0" lang="fr-BE" sz="1800" b="0" i="0" u="none" strike="noStrike" kern="1200" cap="none" spc="0" normalizeH="0" baseline="0" noProof="0" dirty="0">
                <a:ln>
                  <a:noFill/>
                </a:ln>
                <a:solidFill>
                  <a:srgbClr val="000000"/>
                </a:solidFill>
                <a:effectLst/>
                <a:uLnTx/>
                <a:uFillTx/>
                <a:latin typeface="TradeGothic"/>
                <a:ea typeface="+mn-ea"/>
                <a:cs typeface="Arial"/>
              </a:rPr>
              <a:t> </a:t>
            </a:r>
            <a:r>
              <a:rPr kumimoji="0" lang="fr-BE" sz="1800" b="0" i="0" u="none" strike="noStrike" kern="1200" cap="none" spc="0" normalizeH="0" baseline="0" noProof="0" dirty="0" err="1">
                <a:ln>
                  <a:noFill/>
                </a:ln>
                <a:solidFill>
                  <a:srgbClr val="000000"/>
                </a:solidFill>
                <a:effectLst/>
                <a:uLnTx/>
                <a:uFillTx/>
                <a:latin typeface="TradeGothic"/>
                <a:ea typeface="+mn-ea"/>
                <a:cs typeface="Arial"/>
              </a:rPr>
              <a:t>during</a:t>
            </a:r>
            <a:r>
              <a:rPr kumimoji="0" lang="fr-BE" sz="1800" b="0" i="0" u="none" strike="noStrike" kern="1200" cap="none" spc="0" normalizeH="0" baseline="0" noProof="0" dirty="0">
                <a:ln>
                  <a:noFill/>
                </a:ln>
                <a:solidFill>
                  <a:srgbClr val="000000"/>
                </a:solidFill>
                <a:effectLst/>
                <a:uLnTx/>
                <a:uFillTx/>
                <a:latin typeface="TradeGothic"/>
                <a:ea typeface="+mn-ea"/>
                <a:cs typeface="Arial"/>
              </a:rPr>
              <a:t> the first </a:t>
            </a:r>
            <a:r>
              <a:rPr kumimoji="0" lang="fr-BE" sz="1800" b="0" i="0" u="none" strike="noStrike" kern="1200" cap="none" spc="0" normalizeH="0" baseline="0" noProof="0" dirty="0" smtClean="0">
                <a:ln>
                  <a:noFill/>
                </a:ln>
                <a:solidFill>
                  <a:srgbClr val="000000"/>
                </a:solidFill>
                <a:effectLst/>
                <a:uLnTx/>
                <a:uFillTx/>
                <a:latin typeface="TradeGothic"/>
                <a:ea typeface="+mn-ea"/>
                <a:cs typeface="Arial"/>
              </a:rPr>
              <a:t>communication </a:t>
            </a:r>
            <a:r>
              <a:rPr kumimoji="0" lang="fr-BE" sz="1800" b="0" i="0" u="none" strike="noStrike" kern="1200" cap="none" spc="0" normalizeH="0" baseline="0" noProof="0" dirty="0" err="1" smtClean="0">
                <a:ln>
                  <a:noFill/>
                </a:ln>
                <a:solidFill>
                  <a:srgbClr val="000000"/>
                </a:solidFill>
                <a:effectLst/>
                <a:uLnTx/>
                <a:uFillTx/>
                <a:latin typeface="TradeGothic"/>
                <a:ea typeface="+mn-ea"/>
                <a:cs typeface="Arial"/>
              </a:rPr>
              <a:t>with</a:t>
            </a:r>
            <a:r>
              <a:rPr kumimoji="0" lang="fr-BE" sz="1800" b="0" i="0" u="none" strike="noStrike" kern="1200" cap="none" spc="0" normalizeH="0" baseline="0" noProof="0" dirty="0" smtClean="0">
                <a:ln>
                  <a:noFill/>
                </a:ln>
                <a:solidFill>
                  <a:srgbClr val="000000"/>
                </a:solidFill>
                <a:effectLst/>
                <a:uLnTx/>
                <a:uFillTx/>
                <a:latin typeface="TradeGothic"/>
                <a:ea typeface="+mn-ea"/>
                <a:cs typeface="Arial"/>
              </a:rPr>
              <a:t> the data </a:t>
            </a:r>
            <a:r>
              <a:rPr kumimoji="0" lang="fr-BE" sz="1800" b="0" i="0" u="none" strike="noStrike" kern="1200" cap="none" spc="0" normalizeH="0" baseline="0" noProof="0" dirty="0" err="1" smtClean="0">
                <a:ln>
                  <a:noFill/>
                </a:ln>
                <a:solidFill>
                  <a:srgbClr val="000000"/>
                </a:solidFill>
                <a:effectLst/>
                <a:uLnTx/>
                <a:uFillTx/>
                <a:latin typeface="TradeGothic"/>
                <a:ea typeface="+mn-ea"/>
                <a:cs typeface="Arial"/>
              </a:rPr>
              <a:t>subject</a:t>
            </a:r>
            <a:r>
              <a:rPr kumimoji="0" lang="fr-BE" sz="1800" b="0" i="0" u="none" strike="noStrike" kern="1200" cap="none" spc="0" normalizeH="0" baseline="0" noProof="0" dirty="0" smtClean="0">
                <a:ln>
                  <a:noFill/>
                </a:ln>
                <a:solidFill>
                  <a:srgbClr val="000000"/>
                </a:solidFill>
                <a:effectLst/>
                <a:uLnTx/>
                <a:uFillTx/>
                <a:latin typeface="TradeGothic"/>
                <a:ea typeface="+mn-ea"/>
                <a:cs typeface="Arial"/>
              </a:rPr>
              <a:t> / to the new </a:t>
            </a:r>
            <a:r>
              <a:rPr kumimoji="0" lang="fr-BE" sz="1800" b="0" i="0" u="none" strike="noStrike" kern="1200" cap="none" spc="0" normalizeH="0" baseline="0" noProof="0" dirty="0" err="1" smtClean="0">
                <a:ln>
                  <a:noFill/>
                </a:ln>
                <a:solidFill>
                  <a:srgbClr val="000000"/>
                </a:solidFill>
                <a:effectLst/>
                <a:uLnTx/>
                <a:uFillTx/>
                <a:latin typeface="TradeGothic"/>
                <a:ea typeface="+mn-ea"/>
                <a:cs typeface="Arial"/>
              </a:rPr>
              <a:t>controller</a:t>
            </a:r>
            <a:endParaRPr kumimoji="0" lang="fr-BE" sz="1800" b="0" i="0" u="none" strike="noStrike" kern="1200" cap="none" spc="0" normalizeH="0" baseline="0" noProof="0" dirty="0">
              <a:ln>
                <a:noFill/>
              </a:ln>
              <a:solidFill>
                <a:srgbClr val="000000"/>
              </a:solidFill>
              <a:effectLst/>
              <a:uLnTx/>
              <a:uFillTx/>
              <a:latin typeface="TradeGothic"/>
              <a:ea typeface="+mn-ea"/>
              <a:cs typeface="Arial"/>
            </a:endParaRPr>
          </a:p>
          <a:p>
            <a:pPr marL="571500" marR="0" lvl="2" indent="-114300" algn="l" defTabSz="533400" rtl="0" eaLnBrk="0" fontAlgn="base" latinLnBrk="0" hangingPunct="0">
              <a:lnSpc>
                <a:spcPct val="90000"/>
              </a:lnSpc>
              <a:spcBef>
                <a:spcPct val="0"/>
              </a:spcBef>
              <a:spcAft>
                <a:spcPct val="15000"/>
              </a:spcAft>
              <a:buClrTx/>
              <a:buSzTx/>
              <a:buFontTx/>
              <a:buChar char="••"/>
              <a:tabLst/>
              <a:defRPr/>
            </a:pPr>
            <a:endParaRPr kumimoji="0" lang="en-GB" sz="2000" b="0" i="0" u="none" strike="noStrike" kern="1200" cap="none" spc="0" normalizeH="0" baseline="0" noProof="0" dirty="0">
              <a:ln>
                <a:noFill/>
              </a:ln>
              <a:solidFill>
                <a:srgbClr val="FFFFFF"/>
              </a:solidFill>
              <a:effectLst/>
              <a:uLnTx/>
              <a:uFillTx/>
              <a:latin typeface="TradeGothic"/>
              <a:ea typeface="+mn-ea"/>
              <a:cs typeface="Arial"/>
            </a:endParaRPr>
          </a:p>
          <a:p>
            <a:pPr marL="571500" marR="0" lvl="2" indent="-114300" algn="l" defTabSz="533400" rtl="0" eaLnBrk="0" fontAlgn="base" latinLnBrk="0" hangingPunct="0">
              <a:lnSpc>
                <a:spcPct val="90000"/>
              </a:lnSpc>
              <a:spcBef>
                <a:spcPct val="0"/>
              </a:spcBef>
              <a:spcAft>
                <a:spcPct val="15000"/>
              </a:spcAft>
              <a:buClrTx/>
              <a:buSzTx/>
              <a:buFontTx/>
              <a:buChar char="••"/>
              <a:tabLst/>
              <a:defRPr/>
            </a:pPr>
            <a:endParaRPr kumimoji="0" lang="fr-BE" sz="2000" b="0" i="0" u="none" strike="noStrike" kern="1200" cap="none" spc="0" normalizeH="0" baseline="0" noProof="0" dirty="0">
              <a:ln>
                <a:noFill/>
              </a:ln>
              <a:solidFill>
                <a:srgbClr val="FFFFFF"/>
              </a:solidFill>
              <a:effectLst/>
              <a:uLnTx/>
              <a:uFillTx/>
              <a:latin typeface="TradeGothic"/>
              <a:ea typeface="+mn-ea"/>
              <a:cs typeface="Arial"/>
            </a:endParaRPr>
          </a:p>
          <a:p>
            <a:pPr marL="114300" marR="0" lvl="1" indent="-114300" algn="l" defTabSz="533400" rtl="0" eaLnBrk="0" fontAlgn="base" latinLnBrk="0" hangingPunct="0">
              <a:lnSpc>
                <a:spcPct val="90000"/>
              </a:lnSpc>
              <a:spcBef>
                <a:spcPct val="0"/>
              </a:spcBef>
              <a:spcAft>
                <a:spcPct val="15000"/>
              </a:spcAft>
              <a:buClrTx/>
              <a:buSzTx/>
              <a:buFontTx/>
              <a:buChar char="••"/>
              <a:tabLst/>
              <a:defRPr/>
            </a:pPr>
            <a:endParaRPr kumimoji="0" lang="en-GB" sz="1700" b="0" i="0" u="none" strike="noStrike" kern="1200" cap="none" spc="0" normalizeH="0" baseline="0" noProof="0" dirty="0">
              <a:ln>
                <a:noFill/>
              </a:ln>
              <a:solidFill>
                <a:srgbClr val="000000"/>
              </a:solidFill>
              <a:effectLst/>
              <a:uLnTx/>
              <a:uFillTx/>
              <a:latin typeface="TradeGothic"/>
              <a:ea typeface="+mn-ea"/>
              <a:cs typeface="Arial"/>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BE" sz="2400" b="0" i="0" u="none" strike="noStrike" kern="1200" cap="none" spc="0" normalizeH="0" baseline="0" noProof="0" dirty="0" smtClean="0">
              <a:ln>
                <a:noFill/>
              </a:ln>
              <a:solidFill>
                <a:srgbClr val="FFFFFF"/>
              </a:solidFill>
              <a:effectLst/>
              <a:uLnTx/>
              <a:uFillTx/>
              <a:latin typeface="TradeGothic"/>
              <a:ea typeface="+mn-ea"/>
              <a:cs typeface="Arial"/>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BE" sz="2400" b="0" i="0" u="none" strike="noStrike" kern="1200" cap="none" spc="0" normalizeH="0" baseline="0" noProof="0" dirty="0">
              <a:ln>
                <a:noFill/>
              </a:ln>
              <a:solidFill>
                <a:srgbClr val="FFFFFF"/>
              </a:solidFill>
              <a:effectLst/>
              <a:uLnTx/>
              <a:uFillTx/>
              <a:latin typeface="TradeGothic"/>
              <a:ea typeface="+mn-ea"/>
              <a:cs typeface="Arial"/>
            </a:endParaRPr>
          </a:p>
        </p:txBody>
      </p:sp>
      <p:sp>
        <p:nvSpPr>
          <p:cNvPr id="11" name="Rectangle 10"/>
          <p:cNvSpPr/>
          <p:nvPr/>
        </p:nvSpPr>
        <p:spPr>
          <a:xfrm>
            <a:off x="738571" y="3501008"/>
            <a:ext cx="180000" cy="315340"/>
          </a:xfrm>
          <a:prstGeom prst="rect">
            <a:avLst/>
          </a:prstGeom>
          <a:solidFill>
            <a:srgbClr val="D30000"/>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 name="Freeform 11"/>
          <p:cNvSpPr/>
          <p:nvPr/>
        </p:nvSpPr>
        <p:spPr>
          <a:xfrm>
            <a:off x="367892" y="4204603"/>
            <a:ext cx="4049644" cy="409907"/>
          </a:xfrm>
          <a:custGeom>
            <a:avLst/>
            <a:gdLst>
              <a:gd name="connsiteX0" fmla="*/ 0 w 2515934"/>
              <a:gd name="connsiteY0" fmla="*/ 0 h 409907"/>
              <a:gd name="connsiteX1" fmla="*/ 2515934 w 2515934"/>
              <a:gd name="connsiteY1" fmla="*/ 0 h 409907"/>
              <a:gd name="connsiteX2" fmla="*/ 2515934 w 2515934"/>
              <a:gd name="connsiteY2" fmla="*/ 409907 h 409907"/>
              <a:gd name="connsiteX3" fmla="*/ 0 w 2515934"/>
              <a:gd name="connsiteY3" fmla="*/ 409907 h 409907"/>
              <a:gd name="connsiteX4" fmla="*/ 0 w 2515934"/>
              <a:gd name="connsiteY4" fmla="*/ 0 h 409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5934" h="409907">
                <a:moveTo>
                  <a:pt x="0" y="0"/>
                </a:moveTo>
                <a:lnTo>
                  <a:pt x="2515934" y="0"/>
                </a:lnTo>
                <a:lnTo>
                  <a:pt x="2515934" y="409907"/>
                </a:lnTo>
                <a:lnTo>
                  <a:pt x="0" y="409907"/>
                </a:lnTo>
                <a:lnTo>
                  <a:pt x="0" y="0"/>
                </a:lnTo>
                <a:close/>
              </a:path>
            </a:pathLst>
          </a:custGeom>
          <a:solidFill>
            <a:srgbClr val="004080"/>
          </a:solidFill>
          <a:ln w="25400">
            <a:solidFill>
              <a:schemeClr val="bg1"/>
            </a:solidFill>
          </a:ln>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361515" bIns="0" numCol="1" spcCol="1270" anchor="ctr" anchorCtr="0">
            <a:noAutofit/>
          </a:bodyPr>
          <a:lstStyle/>
          <a:p>
            <a:pPr marL="0" marR="0" lvl="0" indent="0" algn="r" defTabSz="1244600" rtl="0" eaLnBrk="0" fontAlgn="base" latinLnBrk="0" hangingPunct="0">
              <a:lnSpc>
                <a:spcPct val="90000"/>
              </a:lnSpc>
              <a:spcBef>
                <a:spcPct val="0"/>
              </a:spcBef>
              <a:spcAft>
                <a:spcPct val="35000"/>
              </a:spcAft>
              <a:buClrTx/>
              <a:buSzTx/>
              <a:buFontTx/>
              <a:buNone/>
              <a:tabLst/>
              <a:defRPr/>
            </a:pPr>
            <a:r>
              <a:rPr kumimoji="0" lang="en-GB" sz="2600" b="0" i="0" u="none" strike="noStrike" kern="1200" cap="none" spc="0" normalizeH="0" baseline="0" noProof="0" dirty="0" smtClean="0">
                <a:ln>
                  <a:noFill/>
                </a:ln>
                <a:solidFill>
                  <a:srgbClr val="FFFFFF"/>
                </a:solidFill>
                <a:effectLst/>
                <a:uLnTx/>
                <a:uFillTx/>
                <a:latin typeface="TradeGothic"/>
                <a:ea typeface="+mn-ea"/>
                <a:cs typeface="Arial"/>
              </a:rPr>
              <a:t>Exceptions (direct)</a:t>
            </a:r>
            <a:endParaRPr kumimoji="0" lang="en-GB" sz="2600" b="0" i="0" u="none" strike="noStrike" kern="1200" cap="none" spc="0" normalizeH="0" baseline="0" noProof="0" dirty="0">
              <a:ln>
                <a:noFill/>
              </a:ln>
              <a:solidFill>
                <a:srgbClr val="000000">
                  <a:hueOff val="0"/>
                  <a:satOff val="0"/>
                  <a:lumOff val="0"/>
                  <a:alphaOff val="0"/>
                </a:srgbClr>
              </a:solidFill>
              <a:effectLst/>
              <a:uLnTx/>
              <a:uFillTx/>
              <a:latin typeface="TradeGothic"/>
              <a:ea typeface="+mn-ea"/>
              <a:cs typeface="Arial"/>
            </a:endParaRPr>
          </a:p>
        </p:txBody>
      </p:sp>
      <p:sp>
        <p:nvSpPr>
          <p:cNvPr id="13" name="Freeform 12"/>
          <p:cNvSpPr/>
          <p:nvPr/>
        </p:nvSpPr>
        <p:spPr>
          <a:xfrm>
            <a:off x="373381" y="4621645"/>
            <a:ext cx="4050000" cy="1831691"/>
          </a:xfrm>
          <a:custGeom>
            <a:avLst/>
            <a:gdLst>
              <a:gd name="connsiteX0" fmla="*/ 0 w 2041772"/>
              <a:gd name="connsiteY0" fmla="*/ 0 h 2515934"/>
              <a:gd name="connsiteX1" fmla="*/ 2041772 w 2041772"/>
              <a:gd name="connsiteY1" fmla="*/ 0 h 2515934"/>
              <a:gd name="connsiteX2" fmla="*/ 2041772 w 2041772"/>
              <a:gd name="connsiteY2" fmla="*/ 2515934 h 2515934"/>
              <a:gd name="connsiteX3" fmla="*/ 0 w 2041772"/>
              <a:gd name="connsiteY3" fmla="*/ 2515934 h 2515934"/>
              <a:gd name="connsiteX4" fmla="*/ 0 w 2041772"/>
              <a:gd name="connsiteY4" fmla="*/ 0 h 251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1772" h="2515934">
                <a:moveTo>
                  <a:pt x="0" y="0"/>
                </a:moveTo>
                <a:lnTo>
                  <a:pt x="2041772" y="0"/>
                </a:lnTo>
                <a:lnTo>
                  <a:pt x="2041772" y="2515934"/>
                </a:lnTo>
                <a:lnTo>
                  <a:pt x="0" y="2515934"/>
                </a:lnTo>
                <a:lnTo>
                  <a:pt x="0" y="0"/>
                </a:lnTo>
                <a:close/>
              </a:path>
            </a:pathLst>
          </a:custGeom>
          <a:solidFill>
            <a:srgbClr val="D0E1E9"/>
          </a:solidFill>
          <a:ln w="25400">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3792" tIns="180000" rIns="113792" bIns="113792" numCol="1" spcCol="1270" anchor="t" anchorCtr="0">
            <a:noAutofit/>
          </a:bodyPr>
          <a:lstStyle/>
          <a:p>
            <a:pPr marL="114300" marR="0" lvl="1" indent="-114300" algn="l" defTabSz="533400" rtl="0" eaLnBrk="0" fontAlgn="base" latinLnBrk="0" hangingPunct="0">
              <a:lnSpc>
                <a:spcPct val="90000"/>
              </a:lnSpc>
              <a:spcBef>
                <a:spcPct val="0"/>
              </a:spcBef>
              <a:spcAft>
                <a:spcPct val="15000"/>
              </a:spcAft>
              <a:buClrTx/>
              <a:buSzTx/>
              <a:buFontTx/>
              <a:buChar char="••"/>
              <a:tabLst/>
              <a:defRPr/>
            </a:pPr>
            <a:r>
              <a:rPr kumimoji="0" lang="en-GB" sz="1800" b="0" i="0" u="none" strike="noStrike" kern="1200" cap="none" spc="0" normalizeH="0" baseline="0" noProof="0" dirty="0">
                <a:ln>
                  <a:noFill/>
                </a:ln>
                <a:solidFill>
                  <a:srgbClr val="000000"/>
                </a:solidFill>
                <a:effectLst/>
                <a:uLnTx/>
                <a:uFillTx/>
                <a:latin typeface="TradeGothic"/>
                <a:ea typeface="+mn-ea"/>
                <a:cs typeface="Arial"/>
              </a:rPr>
              <a:t>The </a:t>
            </a:r>
            <a:r>
              <a:rPr kumimoji="0" lang="en-GB" sz="1800" b="0" i="0" u="none" strike="noStrike" kern="1200" cap="none" spc="0" normalizeH="0" baseline="0" noProof="0" dirty="0" smtClean="0">
                <a:ln>
                  <a:noFill/>
                </a:ln>
                <a:solidFill>
                  <a:srgbClr val="000000"/>
                </a:solidFill>
                <a:effectLst/>
                <a:uLnTx/>
                <a:uFillTx/>
                <a:latin typeface="TradeGothic"/>
                <a:ea typeface="+mn-ea"/>
                <a:cs typeface="Arial"/>
              </a:rPr>
              <a:t>DS already </a:t>
            </a:r>
            <a:r>
              <a:rPr kumimoji="0" lang="en-GB" sz="1800" b="0" i="0" u="none" strike="noStrike" kern="1200" cap="none" spc="0" normalizeH="0" baseline="0" noProof="0" dirty="0">
                <a:ln>
                  <a:noFill/>
                </a:ln>
                <a:solidFill>
                  <a:srgbClr val="000000"/>
                </a:solidFill>
                <a:effectLst/>
                <a:uLnTx/>
                <a:uFillTx/>
                <a:latin typeface="TradeGothic"/>
                <a:ea typeface="+mn-ea"/>
                <a:cs typeface="Arial"/>
              </a:rPr>
              <a:t>has the </a:t>
            </a:r>
            <a:r>
              <a:rPr kumimoji="0" lang="en-GB" sz="1800" b="0" i="0" u="none" strike="noStrike" kern="1200" cap="none" spc="0" normalizeH="0" baseline="0" noProof="0" dirty="0" smtClean="0">
                <a:ln>
                  <a:noFill/>
                </a:ln>
                <a:solidFill>
                  <a:srgbClr val="000000"/>
                </a:solidFill>
                <a:effectLst/>
                <a:uLnTx/>
                <a:uFillTx/>
                <a:latin typeface="TradeGothic"/>
                <a:ea typeface="+mn-ea"/>
                <a:cs typeface="Arial"/>
              </a:rPr>
              <a:t>information</a:t>
            </a:r>
            <a:endParaRPr kumimoji="0" lang="en-GB" sz="1800" b="0" i="0" u="none" strike="noStrike" kern="1200" cap="none" spc="0" normalizeH="0" baseline="0" noProof="0" dirty="0">
              <a:ln>
                <a:noFill/>
              </a:ln>
              <a:solidFill>
                <a:srgbClr val="000000"/>
              </a:solidFill>
              <a:effectLst/>
              <a:uLnTx/>
              <a:uFillTx/>
              <a:latin typeface="TradeGothic"/>
              <a:ea typeface="+mn-ea"/>
              <a:cs typeface="Arial"/>
            </a:endParaRPr>
          </a:p>
        </p:txBody>
      </p:sp>
      <p:sp>
        <p:nvSpPr>
          <p:cNvPr id="14" name="Rectangle 13"/>
          <p:cNvSpPr/>
          <p:nvPr/>
        </p:nvSpPr>
        <p:spPr>
          <a:xfrm>
            <a:off x="659910" y="4509120"/>
            <a:ext cx="352383" cy="178424"/>
          </a:xfrm>
          <a:prstGeom prst="rect">
            <a:avLst/>
          </a:prstGeom>
          <a:solidFill>
            <a:srgbClr val="D30000"/>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5" name="Freeform 14"/>
          <p:cNvSpPr/>
          <p:nvPr/>
        </p:nvSpPr>
        <p:spPr>
          <a:xfrm>
            <a:off x="4648604" y="4204603"/>
            <a:ext cx="4050000" cy="409907"/>
          </a:xfrm>
          <a:custGeom>
            <a:avLst/>
            <a:gdLst>
              <a:gd name="connsiteX0" fmla="*/ 0 w 2515934"/>
              <a:gd name="connsiteY0" fmla="*/ 0 h 409907"/>
              <a:gd name="connsiteX1" fmla="*/ 2515934 w 2515934"/>
              <a:gd name="connsiteY1" fmla="*/ 0 h 409907"/>
              <a:gd name="connsiteX2" fmla="*/ 2515934 w 2515934"/>
              <a:gd name="connsiteY2" fmla="*/ 409907 h 409907"/>
              <a:gd name="connsiteX3" fmla="*/ 0 w 2515934"/>
              <a:gd name="connsiteY3" fmla="*/ 409907 h 409907"/>
              <a:gd name="connsiteX4" fmla="*/ 0 w 2515934"/>
              <a:gd name="connsiteY4" fmla="*/ 0 h 409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5934" h="409907">
                <a:moveTo>
                  <a:pt x="0" y="0"/>
                </a:moveTo>
                <a:lnTo>
                  <a:pt x="2515934" y="0"/>
                </a:lnTo>
                <a:lnTo>
                  <a:pt x="2515934" y="409907"/>
                </a:lnTo>
                <a:lnTo>
                  <a:pt x="0" y="409907"/>
                </a:lnTo>
                <a:lnTo>
                  <a:pt x="0" y="0"/>
                </a:lnTo>
                <a:close/>
              </a:path>
            </a:pathLst>
          </a:custGeom>
          <a:solidFill>
            <a:srgbClr val="004080"/>
          </a:solidFill>
          <a:ln w="25400">
            <a:solidFill>
              <a:schemeClr val="bg1"/>
            </a:solidFill>
          </a:ln>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361515" bIns="0" numCol="1" spcCol="1270" anchor="ctr" anchorCtr="0">
            <a:noAutofit/>
          </a:bodyPr>
          <a:lstStyle/>
          <a:p>
            <a:pPr marL="0" marR="0" lvl="0" indent="0" algn="r" defTabSz="1244600" rtl="0" eaLnBrk="0" fontAlgn="base" latinLnBrk="0" hangingPunct="0">
              <a:lnSpc>
                <a:spcPct val="90000"/>
              </a:lnSpc>
              <a:spcBef>
                <a:spcPct val="0"/>
              </a:spcBef>
              <a:spcAft>
                <a:spcPct val="35000"/>
              </a:spcAft>
              <a:buClrTx/>
              <a:buSzTx/>
              <a:buFontTx/>
              <a:buNone/>
              <a:tabLst/>
              <a:defRPr/>
            </a:pPr>
            <a:r>
              <a:rPr kumimoji="0" lang="en-GB" sz="2600" b="0" i="0" u="none" strike="noStrike" kern="1200" cap="none" spc="0" normalizeH="0" baseline="0" noProof="0" dirty="0" smtClean="0">
                <a:ln>
                  <a:noFill/>
                </a:ln>
                <a:solidFill>
                  <a:srgbClr val="FFFFFF"/>
                </a:solidFill>
                <a:effectLst/>
                <a:uLnTx/>
                <a:uFillTx/>
                <a:latin typeface="TradeGothic"/>
                <a:ea typeface="+mn-ea"/>
                <a:cs typeface="Arial"/>
              </a:rPr>
              <a:t>Exceptions (indirect)</a:t>
            </a:r>
            <a:endParaRPr kumimoji="0" lang="en-GB" sz="2600" b="0" i="0" u="none" strike="noStrike" kern="1200" cap="none" spc="0" normalizeH="0" baseline="0" noProof="0" dirty="0">
              <a:ln>
                <a:noFill/>
              </a:ln>
              <a:solidFill>
                <a:srgbClr val="FFFFFF"/>
              </a:solidFill>
              <a:effectLst/>
              <a:uLnTx/>
              <a:uFillTx/>
              <a:latin typeface="TradeGothic"/>
              <a:ea typeface="+mn-ea"/>
              <a:cs typeface="Arial"/>
            </a:endParaRPr>
          </a:p>
        </p:txBody>
      </p:sp>
      <p:sp>
        <p:nvSpPr>
          <p:cNvPr id="16" name="Freeform 15"/>
          <p:cNvSpPr/>
          <p:nvPr/>
        </p:nvSpPr>
        <p:spPr>
          <a:xfrm>
            <a:off x="4654217" y="4621646"/>
            <a:ext cx="4050000" cy="1831691"/>
          </a:xfrm>
          <a:custGeom>
            <a:avLst/>
            <a:gdLst>
              <a:gd name="connsiteX0" fmla="*/ 0 w 2041772"/>
              <a:gd name="connsiteY0" fmla="*/ 0 h 2515934"/>
              <a:gd name="connsiteX1" fmla="*/ 2041772 w 2041772"/>
              <a:gd name="connsiteY1" fmla="*/ 0 h 2515934"/>
              <a:gd name="connsiteX2" fmla="*/ 2041772 w 2041772"/>
              <a:gd name="connsiteY2" fmla="*/ 2515934 h 2515934"/>
              <a:gd name="connsiteX3" fmla="*/ 0 w 2041772"/>
              <a:gd name="connsiteY3" fmla="*/ 2515934 h 2515934"/>
              <a:gd name="connsiteX4" fmla="*/ 0 w 2041772"/>
              <a:gd name="connsiteY4" fmla="*/ 0 h 251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1772" h="2515934">
                <a:moveTo>
                  <a:pt x="0" y="0"/>
                </a:moveTo>
                <a:lnTo>
                  <a:pt x="2041772" y="0"/>
                </a:lnTo>
                <a:lnTo>
                  <a:pt x="2041772" y="2515934"/>
                </a:lnTo>
                <a:lnTo>
                  <a:pt x="0" y="2515934"/>
                </a:lnTo>
                <a:lnTo>
                  <a:pt x="0" y="0"/>
                </a:lnTo>
                <a:close/>
              </a:path>
            </a:pathLst>
          </a:custGeom>
          <a:solidFill>
            <a:srgbClr val="D0E1E9"/>
          </a:solidFill>
          <a:ln w="25400">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3792" tIns="180000" rIns="113792" bIns="113792" numCol="1" spcCol="1270" anchor="t" anchorCtr="0">
            <a:noAutofit/>
          </a:bodyPr>
          <a:lstStyle/>
          <a:p>
            <a:pPr marL="114300" marR="0" lvl="1" indent="-114300" algn="l" defTabSz="533400" rtl="0" eaLnBrk="0" fontAlgn="base" latinLnBrk="0" hangingPunct="0">
              <a:lnSpc>
                <a:spcPct val="90000"/>
              </a:lnSpc>
              <a:spcBef>
                <a:spcPct val="0"/>
              </a:spcBef>
              <a:spcAft>
                <a:spcPct val="15000"/>
              </a:spcAft>
              <a:buClrTx/>
              <a:buSzTx/>
              <a:buFontTx/>
              <a:buChar char="••"/>
              <a:tabLst/>
              <a:defRPr/>
            </a:pPr>
            <a:r>
              <a:rPr kumimoji="0" lang="en-GB" sz="1800" b="0" i="0" u="none" strike="noStrike" kern="1200" cap="none" spc="0" normalizeH="0" baseline="0" noProof="0" dirty="0">
                <a:ln>
                  <a:noFill/>
                </a:ln>
                <a:solidFill>
                  <a:srgbClr val="000000"/>
                </a:solidFill>
                <a:effectLst/>
                <a:uLnTx/>
                <a:uFillTx/>
                <a:latin typeface="TradeGothic"/>
                <a:ea typeface="+mn-ea"/>
                <a:cs typeface="Arial"/>
              </a:rPr>
              <a:t>The </a:t>
            </a:r>
            <a:r>
              <a:rPr kumimoji="0" lang="en-GB" sz="1800" b="0" i="0" u="none" strike="noStrike" kern="1200" cap="none" spc="0" normalizeH="0" baseline="0" noProof="0" dirty="0" smtClean="0">
                <a:ln>
                  <a:noFill/>
                </a:ln>
                <a:solidFill>
                  <a:srgbClr val="000000"/>
                </a:solidFill>
                <a:effectLst/>
                <a:uLnTx/>
                <a:uFillTx/>
                <a:latin typeface="TradeGothic"/>
                <a:ea typeface="+mn-ea"/>
                <a:cs typeface="Arial"/>
              </a:rPr>
              <a:t>DS already </a:t>
            </a:r>
            <a:r>
              <a:rPr kumimoji="0" lang="en-GB" sz="1800" b="0" i="0" u="none" strike="noStrike" kern="1200" cap="none" spc="0" normalizeH="0" baseline="0" noProof="0" dirty="0">
                <a:ln>
                  <a:noFill/>
                </a:ln>
                <a:solidFill>
                  <a:srgbClr val="000000"/>
                </a:solidFill>
                <a:effectLst/>
                <a:uLnTx/>
                <a:uFillTx/>
                <a:latin typeface="TradeGothic"/>
                <a:ea typeface="+mn-ea"/>
                <a:cs typeface="Arial"/>
              </a:rPr>
              <a:t>has the </a:t>
            </a:r>
            <a:r>
              <a:rPr kumimoji="0" lang="en-GB" sz="1800" b="0" i="0" u="none" strike="noStrike" kern="1200" cap="none" spc="0" normalizeH="0" baseline="0" noProof="0" dirty="0" smtClean="0">
                <a:ln>
                  <a:noFill/>
                </a:ln>
                <a:solidFill>
                  <a:srgbClr val="000000"/>
                </a:solidFill>
                <a:effectLst/>
                <a:uLnTx/>
                <a:uFillTx/>
                <a:latin typeface="TradeGothic"/>
                <a:ea typeface="+mn-ea"/>
                <a:cs typeface="Arial"/>
              </a:rPr>
              <a:t>information</a:t>
            </a:r>
          </a:p>
          <a:p>
            <a:pPr marL="114300" marR="0" lvl="1" indent="-114300" algn="l" defTabSz="533400" rtl="0" eaLnBrk="0" fontAlgn="base" latinLnBrk="0" hangingPunct="0">
              <a:lnSpc>
                <a:spcPct val="90000"/>
              </a:lnSpc>
              <a:spcBef>
                <a:spcPct val="0"/>
              </a:spcBef>
              <a:spcAft>
                <a:spcPct val="15000"/>
              </a:spcAft>
              <a:buClrTx/>
              <a:buSzTx/>
              <a:buFontTx/>
              <a:buChar char="••"/>
              <a:tabLst/>
              <a:defRPr/>
            </a:pPr>
            <a:r>
              <a:rPr kumimoji="0" lang="fr-BE" sz="1800" b="0" i="0" u="none" strike="noStrike" kern="1200" cap="none" spc="0" normalizeH="0" baseline="0" noProof="0" dirty="0">
                <a:ln>
                  <a:noFill/>
                </a:ln>
                <a:solidFill>
                  <a:srgbClr val="000000"/>
                </a:solidFill>
                <a:effectLst/>
                <a:uLnTx/>
                <a:uFillTx/>
                <a:latin typeface="TradeGothic"/>
                <a:ea typeface="+mn-ea"/>
                <a:cs typeface="Arial"/>
              </a:rPr>
              <a:t>Impossible or </a:t>
            </a:r>
            <a:r>
              <a:rPr kumimoji="0" lang="fr-BE" sz="1800" b="0" i="0" u="none" strike="noStrike" kern="1200" cap="none" spc="0" normalizeH="0" baseline="0" noProof="0" dirty="0" err="1">
                <a:ln>
                  <a:noFill/>
                </a:ln>
                <a:solidFill>
                  <a:srgbClr val="000000"/>
                </a:solidFill>
                <a:effectLst/>
                <a:uLnTx/>
                <a:uFillTx/>
                <a:latin typeface="TradeGothic"/>
                <a:ea typeface="+mn-ea"/>
                <a:cs typeface="Arial"/>
              </a:rPr>
              <a:t>disproportionate</a:t>
            </a:r>
            <a:r>
              <a:rPr kumimoji="0" lang="fr-BE" sz="1800" b="0" i="0" u="none" strike="noStrike" kern="1200" cap="none" spc="0" normalizeH="0" baseline="0" noProof="0" dirty="0">
                <a:ln>
                  <a:noFill/>
                </a:ln>
                <a:solidFill>
                  <a:srgbClr val="000000"/>
                </a:solidFill>
                <a:effectLst/>
                <a:uLnTx/>
                <a:uFillTx/>
                <a:latin typeface="TradeGothic"/>
                <a:ea typeface="+mn-ea"/>
                <a:cs typeface="Arial"/>
              </a:rPr>
              <a:t> </a:t>
            </a:r>
            <a:r>
              <a:rPr kumimoji="0" lang="fr-BE" sz="1800" b="0" i="0" u="none" strike="noStrike" kern="1200" cap="none" spc="0" normalizeH="0" baseline="0" noProof="0" dirty="0" smtClean="0">
                <a:ln>
                  <a:noFill/>
                </a:ln>
                <a:solidFill>
                  <a:srgbClr val="000000"/>
                </a:solidFill>
                <a:effectLst/>
                <a:uLnTx/>
                <a:uFillTx/>
                <a:latin typeface="TradeGothic"/>
                <a:ea typeface="+mn-ea"/>
                <a:cs typeface="Arial"/>
              </a:rPr>
              <a:t>effort</a:t>
            </a:r>
          </a:p>
          <a:p>
            <a:pPr marL="114300" marR="0" lvl="1" indent="-114300" algn="l" defTabSz="533400" rtl="0" eaLnBrk="0" fontAlgn="base" latinLnBrk="0" hangingPunct="0">
              <a:lnSpc>
                <a:spcPct val="90000"/>
              </a:lnSpc>
              <a:spcBef>
                <a:spcPct val="0"/>
              </a:spcBef>
              <a:spcAft>
                <a:spcPct val="15000"/>
              </a:spcAft>
              <a:buClrTx/>
              <a:buSzTx/>
              <a:buFontTx/>
              <a:buChar char="••"/>
              <a:tabLst/>
              <a:defRPr/>
            </a:pPr>
            <a:r>
              <a:rPr kumimoji="0" lang="fr-BE" sz="1800" b="0" i="0" u="none" strike="noStrike" kern="1200" cap="none" spc="0" normalizeH="0" baseline="0" noProof="0" dirty="0">
                <a:ln>
                  <a:noFill/>
                </a:ln>
                <a:solidFill>
                  <a:srgbClr val="000000"/>
                </a:solidFill>
                <a:effectLst/>
                <a:uLnTx/>
                <a:uFillTx/>
                <a:latin typeface="TradeGothic"/>
                <a:ea typeface="+mn-ea"/>
                <a:cs typeface="Arial"/>
              </a:rPr>
              <a:t>Collection or </a:t>
            </a:r>
            <a:r>
              <a:rPr kumimoji="0" lang="fr-BE" sz="1800" b="0" i="0" u="none" strike="noStrike" kern="1200" cap="none" spc="0" normalizeH="0" baseline="0" noProof="0" dirty="0" err="1">
                <a:ln>
                  <a:noFill/>
                </a:ln>
                <a:solidFill>
                  <a:srgbClr val="000000"/>
                </a:solidFill>
                <a:effectLst/>
                <a:uLnTx/>
                <a:uFillTx/>
                <a:latin typeface="TradeGothic"/>
                <a:ea typeface="+mn-ea"/>
                <a:cs typeface="Arial"/>
              </a:rPr>
              <a:t>disclosure</a:t>
            </a:r>
            <a:r>
              <a:rPr kumimoji="0" lang="fr-BE" sz="1800" b="0" i="0" u="none" strike="noStrike" kern="1200" cap="none" spc="0" normalizeH="0" baseline="0" noProof="0" dirty="0">
                <a:ln>
                  <a:noFill/>
                </a:ln>
                <a:solidFill>
                  <a:srgbClr val="000000"/>
                </a:solidFill>
                <a:effectLst/>
                <a:uLnTx/>
                <a:uFillTx/>
                <a:latin typeface="TradeGothic"/>
                <a:ea typeface="+mn-ea"/>
                <a:cs typeface="Arial"/>
              </a:rPr>
              <a:t> </a:t>
            </a:r>
            <a:r>
              <a:rPr kumimoji="0" lang="fr-BE" sz="1800" b="0" i="0" u="none" strike="noStrike" kern="1200" cap="none" spc="0" normalizeH="0" baseline="0" noProof="0" dirty="0" err="1">
                <a:ln>
                  <a:noFill/>
                </a:ln>
                <a:solidFill>
                  <a:srgbClr val="000000"/>
                </a:solidFill>
                <a:effectLst/>
                <a:uLnTx/>
                <a:uFillTx/>
                <a:latin typeface="TradeGothic"/>
                <a:ea typeface="+mn-ea"/>
                <a:cs typeface="Arial"/>
              </a:rPr>
              <a:t>foreseen</a:t>
            </a:r>
            <a:r>
              <a:rPr kumimoji="0" lang="fr-BE" sz="1800" b="0" i="0" u="none" strike="noStrike" kern="1200" cap="none" spc="0" normalizeH="0" baseline="0" noProof="0" dirty="0">
                <a:ln>
                  <a:noFill/>
                </a:ln>
                <a:solidFill>
                  <a:srgbClr val="000000"/>
                </a:solidFill>
                <a:effectLst/>
                <a:uLnTx/>
                <a:uFillTx/>
                <a:latin typeface="TradeGothic"/>
                <a:ea typeface="+mn-ea"/>
                <a:cs typeface="Arial"/>
              </a:rPr>
              <a:t> by </a:t>
            </a:r>
            <a:r>
              <a:rPr kumimoji="0" lang="fr-BE" sz="1800" b="0" i="0" u="none" strike="noStrike" kern="1200" cap="none" spc="0" normalizeH="0" baseline="0" noProof="0" dirty="0" err="1" smtClean="0">
                <a:ln>
                  <a:noFill/>
                </a:ln>
                <a:solidFill>
                  <a:srgbClr val="000000"/>
                </a:solidFill>
                <a:effectLst/>
                <a:uLnTx/>
                <a:uFillTx/>
                <a:latin typeface="TradeGothic"/>
                <a:ea typeface="+mn-ea"/>
                <a:cs typeface="Arial"/>
              </a:rPr>
              <a:t>law</a:t>
            </a:r>
            <a:endParaRPr kumimoji="0" lang="fr-BE" sz="1800" b="0" i="0" u="none" strike="noStrike" kern="1200" cap="none" spc="0" normalizeH="0" baseline="0" noProof="0" dirty="0" smtClean="0">
              <a:ln>
                <a:noFill/>
              </a:ln>
              <a:solidFill>
                <a:srgbClr val="000000"/>
              </a:solidFill>
              <a:effectLst/>
              <a:uLnTx/>
              <a:uFillTx/>
              <a:latin typeface="TradeGothic"/>
              <a:ea typeface="+mn-ea"/>
              <a:cs typeface="Arial"/>
            </a:endParaRPr>
          </a:p>
          <a:p>
            <a:pPr marL="114300" marR="0" lvl="1" indent="-114300" algn="l" defTabSz="533400" rtl="0" eaLnBrk="0" fontAlgn="base" latinLnBrk="0" hangingPunct="0">
              <a:lnSpc>
                <a:spcPct val="90000"/>
              </a:lnSpc>
              <a:spcBef>
                <a:spcPct val="0"/>
              </a:spcBef>
              <a:spcAft>
                <a:spcPct val="15000"/>
              </a:spcAft>
              <a:buClrTx/>
              <a:buSzTx/>
              <a:buFontTx/>
              <a:buChar char="••"/>
              <a:tabLst/>
              <a:defRPr/>
            </a:pPr>
            <a:r>
              <a:rPr kumimoji="0" lang="fr-BE" sz="1800" b="0" i="0" u="none" strike="noStrike" kern="1200" cap="none" spc="0" normalizeH="0" baseline="0" noProof="0" dirty="0">
                <a:ln>
                  <a:noFill/>
                </a:ln>
                <a:solidFill>
                  <a:srgbClr val="000000"/>
                </a:solidFill>
                <a:effectLst/>
                <a:uLnTx/>
                <a:uFillTx/>
                <a:latin typeface="TradeGothic"/>
                <a:ea typeface="+mn-ea"/>
                <a:cs typeface="Arial"/>
              </a:rPr>
              <a:t>Professional </a:t>
            </a:r>
            <a:r>
              <a:rPr kumimoji="0" lang="fr-BE" sz="1800" b="0" i="0" u="none" strike="noStrike" kern="1200" cap="none" spc="0" normalizeH="0" baseline="0" noProof="0" dirty="0" err="1" smtClean="0">
                <a:ln>
                  <a:noFill/>
                </a:ln>
                <a:solidFill>
                  <a:srgbClr val="000000"/>
                </a:solidFill>
                <a:effectLst/>
                <a:uLnTx/>
                <a:uFillTx/>
                <a:latin typeface="TradeGothic"/>
                <a:ea typeface="+mn-ea"/>
                <a:cs typeface="Arial"/>
              </a:rPr>
              <a:t>secrecy</a:t>
            </a:r>
            <a:endParaRPr kumimoji="0" lang="fr-BE" sz="1800" b="0" i="0" u="none" strike="noStrike" kern="1200" cap="none" spc="0" normalizeH="0" baseline="0" noProof="0" dirty="0">
              <a:ln>
                <a:noFill/>
              </a:ln>
              <a:solidFill>
                <a:srgbClr val="000000"/>
              </a:solidFill>
              <a:effectLst/>
              <a:uLnTx/>
              <a:uFillTx/>
              <a:latin typeface="TradeGothic"/>
              <a:ea typeface="+mn-ea"/>
              <a:cs typeface="Arial"/>
            </a:endParaRPr>
          </a:p>
          <a:p>
            <a:pPr marL="114300" marR="0" lvl="1" indent="-114300" algn="l" defTabSz="533400" rtl="0" eaLnBrk="0" fontAlgn="base" latinLnBrk="0" hangingPunct="0">
              <a:lnSpc>
                <a:spcPct val="90000"/>
              </a:lnSpc>
              <a:spcBef>
                <a:spcPct val="0"/>
              </a:spcBef>
              <a:spcAft>
                <a:spcPct val="15000"/>
              </a:spcAft>
              <a:buClrTx/>
              <a:buSzTx/>
              <a:buFontTx/>
              <a:buChar char="••"/>
              <a:tabLst/>
              <a:defRPr/>
            </a:pPr>
            <a:endParaRPr kumimoji="0" lang="fr-BE" sz="1800" b="0" i="0" u="none" strike="noStrike" kern="1200" cap="none" spc="0" normalizeH="0" baseline="0" noProof="0" dirty="0">
              <a:ln>
                <a:noFill/>
              </a:ln>
              <a:solidFill>
                <a:srgbClr val="000000"/>
              </a:solidFill>
              <a:effectLst/>
              <a:uLnTx/>
              <a:uFillTx/>
              <a:latin typeface="TradeGothic"/>
              <a:ea typeface="+mn-ea"/>
              <a:cs typeface="Arial"/>
            </a:endParaRPr>
          </a:p>
          <a:p>
            <a:pPr marL="114300" marR="0" lvl="1" indent="-114300" algn="l" defTabSz="533400" rtl="0" eaLnBrk="0" fontAlgn="base" latinLnBrk="0" hangingPunct="0">
              <a:lnSpc>
                <a:spcPct val="90000"/>
              </a:lnSpc>
              <a:spcBef>
                <a:spcPct val="0"/>
              </a:spcBef>
              <a:spcAft>
                <a:spcPct val="15000"/>
              </a:spcAft>
              <a:buClrTx/>
              <a:buSzTx/>
              <a:buFontTx/>
              <a:buChar char="••"/>
              <a:tabLst/>
              <a:defRPr/>
            </a:pPr>
            <a:endParaRPr kumimoji="0" lang="en-GB" sz="1700" b="0" i="0" u="none" strike="noStrike" kern="1200" cap="none" spc="0" normalizeH="0" baseline="0" noProof="0" dirty="0">
              <a:ln>
                <a:noFill/>
              </a:ln>
              <a:solidFill>
                <a:srgbClr val="000000"/>
              </a:solidFill>
              <a:effectLst/>
              <a:uLnTx/>
              <a:uFillTx/>
              <a:latin typeface="TradeGothic"/>
              <a:ea typeface="+mn-ea"/>
              <a:cs typeface="Arial"/>
            </a:endParaRPr>
          </a:p>
        </p:txBody>
      </p:sp>
      <p:sp>
        <p:nvSpPr>
          <p:cNvPr id="17" name="Rectangle 16"/>
          <p:cNvSpPr/>
          <p:nvPr/>
        </p:nvSpPr>
        <p:spPr>
          <a:xfrm>
            <a:off x="4932040" y="4509120"/>
            <a:ext cx="352383" cy="178424"/>
          </a:xfrm>
          <a:prstGeom prst="rect">
            <a:avLst/>
          </a:prstGeom>
          <a:solidFill>
            <a:srgbClr val="D30000"/>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Content Placeholder 8"/>
          <p:cNvSpPr>
            <a:spLocks noGrp="1"/>
          </p:cNvSpPr>
          <p:nvPr>
            <p:ph sz="quarter" idx="19"/>
          </p:nvPr>
        </p:nvSpPr>
        <p:spPr>
          <a:ln>
            <a:solidFill>
              <a:schemeClr val="bg1"/>
            </a:solidFill>
          </a:ln>
        </p:spPr>
        <p:txBody>
          <a:bodyPr/>
          <a:lstStyle/>
          <a:p>
            <a:endParaRPr lang="en-US"/>
          </a:p>
        </p:txBody>
      </p:sp>
      <p:sp>
        <p:nvSpPr>
          <p:cNvPr id="2" name="Title 1"/>
          <p:cNvSpPr>
            <a:spLocks noGrp="1"/>
          </p:cNvSpPr>
          <p:nvPr>
            <p:ph type="title"/>
          </p:nvPr>
        </p:nvSpPr>
        <p:spPr/>
        <p:txBody>
          <a:bodyPr/>
          <a:lstStyle/>
          <a:p>
            <a:r>
              <a:rPr lang="lb-LU" dirty="0" err="1" smtClean="0"/>
              <a:t>Right</a:t>
            </a:r>
            <a:r>
              <a:rPr lang="lb-LU" dirty="0" smtClean="0"/>
              <a:t> </a:t>
            </a:r>
            <a:r>
              <a:rPr lang="lb-LU" dirty="0" err="1" smtClean="0"/>
              <a:t>to</a:t>
            </a:r>
            <a:r>
              <a:rPr lang="lb-LU" dirty="0" smtClean="0"/>
              <a:t> </a:t>
            </a:r>
            <a:r>
              <a:rPr lang="lb-LU" dirty="0" err="1" smtClean="0"/>
              <a:t>be</a:t>
            </a:r>
            <a:r>
              <a:rPr lang="lb-LU" dirty="0" smtClean="0"/>
              <a:t> </a:t>
            </a:r>
            <a:r>
              <a:rPr lang="lb-LU" dirty="0" err="1" smtClean="0"/>
              <a:t>informed</a:t>
            </a:r>
            <a:endParaRPr lang="lb-LU" dirty="0"/>
          </a:p>
        </p:txBody>
      </p:sp>
    </p:spTree>
    <p:extLst>
      <p:ext uri="{BB962C8B-B14F-4D97-AF65-F5344CB8AC3E}">
        <p14:creationId xmlns:p14="http://schemas.microsoft.com/office/powerpoint/2010/main" val="39564510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b-LU" dirty="0" err="1" smtClean="0"/>
              <a:t>Right</a:t>
            </a:r>
            <a:r>
              <a:rPr lang="lb-LU" dirty="0" smtClean="0"/>
              <a:t> of </a:t>
            </a:r>
            <a:r>
              <a:rPr lang="lb-LU" dirty="0" err="1" smtClean="0"/>
              <a:t>access</a:t>
            </a:r>
            <a:endParaRPr lang="lb-LU" dirty="0"/>
          </a:p>
        </p:txBody>
      </p:sp>
      <p:sp>
        <p:nvSpPr>
          <p:cNvPr id="4" name="Content Placeholder 3"/>
          <p:cNvSpPr>
            <a:spLocks noGrp="1"/>
          </p:cNvSpPr>
          <p:nvPr>
            <p:ph idx="1"/>
          </p:nvPr>
        </p:nvSpPr>
        <p:spPr>
          <a:xfrm>
            <a:off x="251520" y="1196752"/>
            <a:ext cx="8496944" cy="5328591"/>
          </a:xfrm>
        </p:spPr>
        <p:txBody>
          <a:bodyPr/>
          <a:lstStyle/>
          <a:p>
            <a:endParaRPr lang="lb-LU" sz="2000" dirty="0"/>
          </a:p>
        </p:txBody>
      </p:sp>
      <p:sp>
        <p:nvSpPr>
          <p:cNvPr id="7" name="Slide Number Placeholder 6"/>
          <p:cNvSpPr>
            <a:spLocks noGrp="1"/>
          </p:cNvSpPr>
          <p:nvPr>
            <p:ph type="sldNum" sz="quarter" idx="17"/>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9FE6881F-D5B9-4DFD-8C2A-4F849EA79D44}" type="slidenum">
              <a:rPr kumimoji="0" lang="fr-FR" sz="1200" b="0" i="0" u="none" strike="noStrike" kern="1200" cap="none" spc="0" normalizeH="0" baseline="0" noProof="0" smtClean="0">
                <a:ln>
                  <a:noFill/>
                </a:ln>
                <a:solidFill>
                  <a:srgbClr val="FFFFFF"/>
                </a:solidFill>
                <a:effectLst/>
                <a:uLnTx/>
                <a:uFillTx/>
                <a:latin typeface="TradeGothic"/>
                <a:ea typeface="+mn-ea"/>
                <a:cs typeface="Arial"/>
              </a:rPr>
              <a:pPr marL="0" marR="0" lvl="0" indent="0" algn="ctr" defTabSz="914400" rtl="0" eaLnBrk="0" fontAlgn="base" latinLnBrk="0" hangingPunct="0">
                <a:lnSpc>
                  <a:spcPct val="100000"/>
                </a:lnSpc>
                <a:spcBef>
                  <a:spcPct val="0"/>
                </a:spcBef>
                <a:spcAft>
                  <a:spcPct val="0"/>
                </a:spcAft>
                <a:buClrTx/>
                <a:buSzTx/>
                <a:buFontTx/>
                <a:buNone/>
                <a:tabLst/>
                <a:defRPr/>
              </a:pPr>
              <a:t>28</a:t>
            </a:fld>
            <a:endParaRPr kumimoji="0" lang="fr-FR" sz="1200" b="0" i="0" u="none" strike="noStrike" kern="1200" cap="none" spc="0" normalizeH="0" baseline="0" noProof="0">
              <a:ln>
                <a:noFill/>
              </a:ln>
              <a:solidFill>
                <a:srgbClr val="FFFFFF"/>
              </a:solidFill>
              <a:effectLst/>
              <a:uLnTx/>
              <a:uFillTx/>
              <a:latin typeface="TradeGothic"/>
              <a:ea typeface="+mn-ea"/>
              <a:cs typeface="Arial"/>
            </a:endParaRPr>
          </a:p>
        </p:txBody>
      </p:sp>
      <p:sp>
        <p:nvSpPr>
          <p:cNvPr id="6" name="Freeform 5"/>
          <p:cNvSpPr/>
          <p:nvPr/>
        </p:nvSpPr>
        <p:spPr>
          <a:xfrm rot="16200000">
            <a:off x="-1256354" y="2818049"/>
            <a:ext cx="3726000" cy="466528"/>
          </a:xfrm>
          <a:custGeom>
            <a:avLst/>
            <a:gdLst>
              <a:gd name="connsiteX0" fmla="*/ 0 w 4156301"/>
              <a:gd name="connsiteY0" fmla="*/ 0 h 409907"/>
              <a:gd name="connsiteX1" fmla="*/ 4156301 w 4156301"/>
              <a:gd name="connsiteY1" fmla="*/ 0 h 409907"/>
              <a:gd name="connsiteX2" fmla="*/ 4156301 w 4156301"/>
              <a:gd name="connsiteY2" fmla="*/ 409907 h 409907"/>
              <a:gd name="connsiteX3" fmla="*/ 0 w 4156301"/>
              <a:gd name="connsiteY3" fmla="*/ 409907 h 409907"/>
              <a:gd name="connsiteX4" fmla="*/ 0 w 4156301"/>
              <a:gd name="connsiteY4" fmla="*/ 0 h 409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6301" h="409907">
                <a:moveTo>
                  <a:pt x="0" y="0"/>
                </a:moveTo>
                <a:lnTo>
                  <a:pt x="4156301" y="0"/>
                </a:lnTo>
                <a:lnTo>
                  <a:pt x="4156301" y="409907"/>
                </a:lnTo>
                <a:lnTo>
                  <a:pt x="0" y="409907"/>
                </a:lnTo>
                <a:lnTo>
                  <a:pt x="0" y="0"/>
                </a:lnTo>
                <a:close/>
              </a:path>
            </a:pathLst>
          </a:custGeom>
          <a:solidFill>
            <a:srgbClr val="004080"/>
          </a:solidFill>
          <a:ln w="25400">
            <a:solidFill>
              <a:schemeClr val="bg1"/>
            </a:solidFill>
          </a:ln>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361516" bIns="0" numCol="1" spcCol="1270" anchor="ctr" anchorCtr="0">
            <a:noAutofit/>
          </a:bodyPr>
          <a:lstStyle/>
          <a:p>
            <a:pPr marL="0" marR="0" lvl="0" indent="0" algn="r" defTabSz="1244600" rtl="0" eaLnBrk="0" fontAlgn="base" latinLnBrk="0" hangingPunct="0">
              <a:lnSpc>
                <a:spcPct val="90000"/>
              </a:lnSpc>
              <a:spcBef>
                <a:spcPct val="0"/>
              </a:spcBef>
              <a:spcAft>
                <a:spcPct val="35000"/>
              </a:spcAft>
              <a:buClrTx/>
              <a:buSzTx/>
              <a:buFontTx/>
              <a:buNone/>
              <a:tabLst/>
              <a:defRPr/>
            </a:pPr>
            <a:r>
              <a:rPr kumimoji="0" lang="en-GB" sz="2600" b="0" i="0" u="none" strike="noStrike" kern="1200" cap="none" spc="0" normalizeH="0" baseline="0" noProof="0" dirty="0" smtClean="0">
                <a:ln>
                  <a:noFill/>
                </a:ln>
                <a:solidFill>
                  <a:srgbClr val="FFFFFF"/>
                </a:solidFill>
                <a:effectLst/>
                <a:uLnTx/>
                <a:uFillTx/>
                <a:latin typeface="TradeGothic"/>
                <a:ea typeface="+mn-ea"/>
                <a:cs typeface="Arial"/>
              </a:rPr>
              <a:t>Elements</a:t>
            </a:r>
            <a:endParaRPr kumimoji="0" lang="en-GB" sz="2600" b="0" i="0" u="none" strike="noStrike" kern="1200" cap="none" spc="0" normalizeH="0" baseline="0" noProof="0" dirty="0">
              <a:ln>
                <a:noFill/>
              </a:ln>
              <a:solidFill>
                <a:srgbClr val="FFFFFF"/>
              </a:solidFill>
              <a:effectLst/>
              <a:uLnTx/>
              <a:uFillTx/>
              <a:latin typeface="TradeGothic"/>
              <a:ea typeface="+mn-ea"/>
              <a:cs typeface="Arial"/>
            </a:endParaRPr>
          </a:p>
        </p:txBody>
      </p:sp>
      <p:sp>
        <p:nvSpPr>
          <p:cNvPr id="10" name="Freeform 9"/>
          <p:cNvSpPr/>
          <p:nvPr/>
        </p:nvSpPr>
        <p:spPr>
          <a:xfrm>
            <a:off x="839909" y="1189616"/>
            <a:ext cx="7858695" cy="3724696"/>
          </a:xfrm>
          <a:custGeom>
            <a:avLst/>
            <a:gdLst>
              <a:gd name="connsiteX0" fmla="*/ 0 w 2041772"/>
              <a:gd name="connsiteY0" fmla="*/ 0 h 4156301"/>
              <a:gd name="connsiteX1" fmla="*/ 2041772 w 2041772"/>
              <a:gd name="connsiteY1" fmla="*/ 0 h 4156301"/>
              <a:gd name="connsiteX2" fmla="*/ 2041772 w 2041772"/>
              <a:gd name="connsiteY2" fmla="*/ 4156301 h 4156301"/>
              <a:gd name="connsiteX3" fmla="*/ 0 w 2041772"/>
              <a:gd name="connsiteY3" fmla="*/ 4156301 h 4156301"/>
              <a:gd name="connsiteX4" fmla="*/ 0 w 2041772"/>
              <a:gd name="connsiteY4" fmla="*/ 0 h 4156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1772" h="4156301">
                <a:moveTo>
                  <a:pt x="0" y="0"/>
                </a:moveTo>
                <a:lnTo>
                  <a:pt x="2041772" y="0"/>
                </a:lnTo>
                <a:lnTo>
                  <a:pt x="2041772" y="4156301"/>
                </a:lnTo>
                <a:lnTo>
                  <a:pt x="0" y="4156301"/>
                </a:lnTo>
                <a:lnTo>
                  <a:pt x="0" y="0"/>
                </a:lnTo>
                <a:close/>
              </a:path>
            </a:pathLst>
          </a:custGeom>
          <a:solidFill>
            <a:srgbClr val="D0E1E9"/>
          </a:solidFill>
          <a:ln w="25400">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3792" tIns="180000" rIns="113792" bIns="113792" numCol="1" spcCol="1270" anchor="t" anchorCtr="0">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TradeGothic"/>
                <a:ea typeface="+mn-ea"/>
                <a:cs typeface="Arial"/>
              </a:rPr>
              <a:t>The right to be informed whether or not their data are being processed and, if so, the right to access the data and to be informed about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smtClean="0">
              <a:ln>
                <a:noFill/>
              </a:ln>
              <a:solidFill>
                <a:srgbClr val="000000"/>
              </a:solidFill>
              <a:effectLst/>
              <a:uLnTx/>
              <a:uFillTx/>
              <a:latin typeface="TradeGothic"/>
              <a:ea typeface="+mn-ea"/>
              <a:cs typeface="Arial"/>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000000"/>
                </a:solidFill>
                <a:effectLst/>
                <a:uLnTx/>
                <a:uFillTx/>
                <a:latin typeface="TradeGothic"/>
                <a:ea typeface="+mn-ea"/>
                <a:cs typeface="Arial"/>
              </a:rPr>
              <a:t>The </a:t>
            </a:r>
            <a:r>
              <a:rPr kumimoji="0" lang="en-US" sz="1800" b="0" i="0" u="sng" strike="noStrike" kern="1200" cap="none" spc="0" normalizeH="0" baseline="0" noProof="0" dirty="0" smtClean="0">
                <a:ln>
                  <a:noFill/>
                </a:ln>
                <a:solidFill>
                  <a:srgbClr val="000000"/>
                </a:solidFill>
                <a:effectLst/>
                <a:uLnTx/>
                <a:uFillTx/>
                <a:latin typeface="TradeGothic"/>
                <a:ea typeface="+mn-ea"/>
                <a:cs typeface="Arial"/>
              </a:rPr>
              <a:t>purposes</a:t>
            </a:r>
            <a:r>
              <a:rPr kumimoji="0" lang="en-US" sz="1800" b="0" i="0" u="none" strike="noStrike" kern="1200" cap="none" spc="0" normalizeH="0" baseline="0" noProof="0" dirty="0" smtClean="0">
                <a:ln>
                  <a:noFill/>
                </a:ln>
                <a:solidFill>
                  <a:srgbClr val="000000"/>
                </a:solidFill>
                <a:effectLst/>
                <a:uLnTx/>
                <a:uFillTx/>
                <a:latin typeface="TradeGothic"/>
                <a:ea typeface="+mn-ea"/>
                <a:cs typeface="Arial"/>
              </a:rPr>
              <a:t> and the </a:t>
            </a:r>
            <a:r>
              <a:rPr kumimoji="0" lang="en-US" sz="1800" b="0" i="0" u="sng" strike="noStrike" kern="1200" cap="none" spc="0" normalizeH="0" baseline="0" noProof="0" dirty="0" smtClean="0">
                <a:ln>
                  <a:noFill/>
                </a:ln>
                <a:solidFill>
                  <a:srgbClr val="000000"/>
                </a:solidFill>
                <a:effectLst/>
                <a:uLnTx/>
                <a:uFillTx/>
                <a:latin typeface="TradeGothic"/>
                <a:ea typeface="+mn-ea"/>
                <a:cs typeface="Arial"/>
              </a:rPr>
              <a:t>categories of personal data</a:t>
            </a:r>
            <a:r>
              <a:rPr kumimoji="0" lang="en-US" sz="1800" b="0" i="0" u="none" strike="noStrike" kern="1200" cap="none" spc="0" normalizeH="0" baseline="0" noProof="0" dirty="0" smtClean="0">
                <a:ln>
                  <a:noFill/>
                </a:ln>
                <a:solidFill>
                  <a:srgbClr val="000000"/>
                </a:solidFill>
                <a:effectLst/>
                <a:uLnTx/>
                <a:uFillTx/>
                <a:latin typeface="TradeGothic"/>
                <a:ea typeface="+mn-ea"/>
                <a:cs typeface="Arial"/>
              </a:rPr>
              <a:t> concerned</a:t>
            </a:r>
            <a:endParaRPr kumimoji="0" lang="en-US" sz="1800" b="0" i="0" u="sng" strike="noStrike" kern="1200" cap="none" spc="0" normalizeH="0" baseline="0" noProof="0" dirty="0" smtClean="0">
              <a:ln>
                <a:noFill/>
              </a:ln>
              <a:solidFill>
                <a:srgbClr val="000000"/>
              </a:solidFill>
              <a:effectLst/>
              <a:uLnTx/>
              <a:uFillTx/>
              <a:latin typeface="TradeGothic"/>
              <a:ea typeface="+mn-ea"/>
              <a:cs typeface="Arial"/>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000000"/>
                </a:solidFill>
                <a:effectLst/>
                <a:uLnTx/>
                <a:uFillTx/>
                <a:latin typeface="TradeGothic"/>
                <a:ea typeface="+mn-ea"/>
                <a:cs typeface="Arial"/>
              </a:rPr>
              <a:t>The </a:t>
            </a:r>
            <a:r>
              <a:rPr kumimoji="0" lang="en-US" sz="1800" b="0" i="0" u="sng" strike="noStrike" kern="1200" cap="none" spc="0" normalizeH="0" baseline="0" noProof="0" dirty="0" smtClean="0">
                <a:ln>
                  <a:noFill/>
                </a:ln>
                <a:solidFill>
                  <a:srgbClr val="000000"/>
                </a:solidFill>
                <a:effectLst/>
                <a:uLnTx/>
                <a:uFillTx/>
                <a:latin typeface="TradeGothic"/>
                <a:ea typeface="+mn-ea"/>
                <a:cs typeface="Arial"/>
              </a:rPr>
              <a:t>recipients</a:t>
            </a:r>
            <a:r>
              <a:rPr kumimoji="0" lang="en-US" sz="1800" b="0" i="0" u="none" strike="noStrike" kern="1200" cap="none" spc="0" normalizeH="0" baseline="0" noProof="0" dirty="0" smtClean="0">
                <a:ln>
                  <a:noFill/>
                </a:ln>
                <a:solidFill>
                  <a:srgbClr val="000000"/>
                </a:solidFill>
                <a:effectLst/>
                <a:uLnTx/>
                <a:uFillTx/>
                <a:latin typeface="TradeGothic"/>
                <a:ea typeface="+mn-ea"/>
                <a:cs typeface="Arial"/>
              </a:rPr>
              <a:t> (in particular in third countries)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000000"/>
                </a:solidFill>
                <a:effectLst/>
                <a:uLnTx/>
                <a:uFillTx/>
                <a:latin typeface="TradeGothic"/>
                <a:ea typeface="+mn-ea"/>
                <a:cs typeface="Arial"/>
              </a:rPr>
              <a:t>The </a:t>
            </a:r>
            <a:r>
              <a:rPr kumimoji="0" lang="en-US" sz="1800" b="0" i="0" u="sng" strike="noStrike" kern="1200" cap="none" spc="0" normalizeH="0" baseline="0" noProof="0" dirty="0" smtClean="0">
                <a:ln>
                  <a:noFill/>
                </a:ln>
                <a:solidFill>
                  <a:srgbClr val="000000"/>
                </a:solidFill>
                <a:effectLst/>
                <a:uLnTx/>
                <a:uFillTx/>
                <a:latin typeface="TradeGothic"/>
                <a:ea typeface="+mn-ea"/>
                <a:cs typeface="Arial"/>
              </a:rPr>
              <a:t>storage duration</a:t>
            </a:r>
            <a:r>
              <a:rPr kumimoji="0" lang="en-US" sz="1800" b="0" i="0" u="none" strike="noStrike" kern="1200" cap="none" spc="0" normalizeH="0" baseline="0" noProof="0" dirty="0" smtClean="0">
                <a:ln>
                  <a:noFill/>
                </a:ln>
                <a:solidFill>
                  <a:srgbClr val="000000"/>
                </a:solidFill>
                <a:effectLst/>
                <a:uLnTx/>
                <a:uFillTx/>
                <a:latin typeface="TradeGothic"/>
                <a:ea typeface="+mn-ea"/>
                <a:cs typeface="Arial"/>
              </a:rPr>
              <a:t> (or the criteria used to determine that period)</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000000"/>
                </a:solidFill>
                <a:effectLst/>
                <a:uLnTx/>
                <a:uFillTx/>
                <a:latin typeface="TradeGothic"/>
                <a:ea typeface="+mn-ea"/>
                <a:cs typeface="Arial"/>
              </a:rPr>
              <a:t>The DS </a:t>
            </a:r>
            <a:r>
              <a:rPr kumimoji="0" lang="en-US" sz="1800" b="0" i="0" u="sng" strike="noStrike" kern="1200" cap="none" spc="0" normalizeH="0" baseline="0" noProof="0" dirty="0" smtClean="0">
                <a:ln>
                  <a:noFill/>
                </a:ln>
                <a:solidFill>
                  <a:srgbClr val="000000"/>
                </a:solidFill>
                <a:effectLst/>
                <a:uLnTx/>
                <a:uFillTx/>
                <a:latin typeface="TradeGothic"/>
                <a:ea typeface="+mn-ea"/>
                <a:cs typeface="Arial"/>
              </a:rPr>
              <a:t>rights</a:t>
            </a:r>
            <a:r>
              <a:rPr kumimoji="0" lang="en-US" sz="1800" b="0" i="0" u="none" strike="noStrike" kern="1200" cap="none" spc="0" normalizeH="0" baseline="0" noProof="0" dirty="0" smtClean="0">
                <a:ln>
                  <a:noFill/>
                </a:ln>
                <a:solidFill>
                  <a:srgbClr val="000000"/>
                </a:solidFill>
                <a:effectLst/>
                <a:uLnTx/>
                <a:uFillTx/>
                <a:latin typeface="TradeGothic"/>
                <a:ea typeface="+mn-ea"/>
                <a:cs typeface="Arial"/>
              </a:rPr>
              <a:t>, incl. the right to </a:t>
            </a:r>
            <a:r>
              <a:rPr kumimoji="0" lang="en-US" sz="1800" b="0" i="0" u="sng" strike="noStrike" kern="1200" cap="none" spc="0" normalizeH="0" baseline="0" noProof="0" dirty="0" smtClean="0">
                <a:ln>
                  <a:noFill/>
                </a:ln>
                <a:solidFill>
                  <a:srgbClr val="000000"/>
                </a:solidFill>
                <a:effectLst/>
                <a:uLnTx/>
                <a:uFillTx/>
                <a:latin typeface="TradeGothic"/>
                <a:ea typeface="+mn-ea"/>
                <a:cs typeface="Arial"/>
              </a:rPr>
              <a:t>lodge a complaint</a:t>
            </a:r>
            <a:r>
              <a:rPr kumimoji="0" lang="en-US" sz="1800" b="0" i="0" u="none" strike="noStrike" kern="1200" cap="none" spc="0" normalizeH="0" baseline="0" noProof="0" dirty="0" smtClean="0">
                <a:ln>
                  <a:noFill/>
                </a:ln>
                <a:solidFill>
                  <a:srgbClr val="000000"/>
                </a:solidFill>
                <a:effectLst/>
                <a:uLnTx/>
                <a:uFillTx/>
                <a:latin typeface="TradeGothic"/>
                <a:ea typeface="+mn-ea"/>
                <a:cs typeface="Arial"/>
              </a:rPr>
              <a:t> with a DPA</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000000"/>
                </a:solidFill>
                <a:effectLst/>
                <a:uLnTx/>
                <a:uFillTx/>
                <a:latin typeface="TradeGothic"/>
                <a:ea typeface="+mn-ea"/>
                <a:cs typeface="Arial"/>
              </a:rPr>
              <a:t>The </a:t>
            </a:r>
            <a:r>
              <a:rPr kumimoji="0" lang="en-US" sz="1800" b="0" i="0" u="sng" strike="noStrike" kern="1200" cap="none" spc="0" normalizeH="0" baseline="0" noProof="0" dirty="0" smtClean="0">
                <a:ln>
                  <a:noFill/>
                </a:ln>
                <a:solidFill>
                  <a:srgbClr val="000000"/>
                </a:solidFill>
                <a:effectLst/>
                <a:uLnTx/>
                <a:uFillTx/>
                <a:latin typeface="TradeGothic"/>
                <a:ea typeface="+mn-ea"/>
                <a:cs typeface="Arial"/>
              </a:rPr>
              <a:t>source</a:t>
            </a:r>
            <a:r>
              <a:rPr kumimoji="0" lang="en-US" sz="1800" b="0" i="0" u="none" strike="noStrike" kern="1200" cap="none" spc="0" normalizeH="0" baseline="0" noProof="0" dirty="0" smtClean="0">
                <a:ln>
                  <a:noFill/>
                </a:ln>
                <a:solidFill>
                  <a:srgbClr val="000000"/>
                </a:solidFill>
                <a:effectLst/>
                <a:uLnTx/>
                <a:uFillTx/>
                <a:latin typeface="TradeGothic"/>
                <a:ea typeface="+mn-ea"/>
                <a:cs typeface="Arial"/>
              </a:rPr>
              <a:t> of the personal data (if collected indirectly)</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000000"/>
                </a:solidFill>
                <a:effectLst/>
                <a:uLnTx/>
                <a:uFillTx/>
                <a:latin typeface="TradeGothic"/>
                <a:ea typeface="+mn-ea"/>
                <a:cs typeface="Arial"/>
              </a:rPr>
              <a:t>If </a:t>
            </a:r>
            <a:r>
              <a:rPr kumimoji="0" lang="en-US" sz="1800" b="0" i="0" u="sng" strike="noStrike" kern="1200" cap="none" spc="0" normalizeH="0" baseline="0" noProof="0" dirty="0" smtClean="0">
                <a:ln>
                  <a:noFill/>
                </a:ln>
                <a:solidFill>
                  <a:srgbClr val="000000"/>
                </a:solidFill>
                <a:effectLst/>
                <a:uLnTx/>
                <a:uFillTx/>
                <a:latin typeface="TradeGothic"/>
                <a:ea typeface="+mn-ea"/>
                <a:cs typeface="Arial"/>
              </a:rPr>
              <a:t>automated decision-making, incl. profiling</a:t>
            </a:r>
            <a:r>
              <a:rPr kumimoji="0" lang="en-US" sz="1800" b="0" i="0" u="none" strike="noStrike" kern="1200" cap="none" spc="0" normalizeH="0" baseline="0" noProof="0" dirty="0" smtClean="0">
                <a:ln>
                  <a:noFill/>
                </a:ln>
                <a:solidFill>
                  <a:srgbClr val="000000"/>
                </a:solidFill>
                <a:effectLst/>
                <a:uLnTx/>
                <a:uFillTx/>
                <a:latin typeface="TradeGothic"/>
                <a:ea typeface="+mn-ea"/>
                <a:cs typeface="Arial"/>
              </a:rPr>
              <a:t>, is used (if so, meaningful information about the logic, the significance &amp; consequences)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smtClean="0">
              <a:ln>
                <a:noFill/>
              </a:ln>
              <a:solidFill>
                <a:srgbClr val="000000"/>
              </a:solidFill>
              <a:effectLst/>
              <a:uLnTx/>
              <a:uFillTx/>
              <a:latin typeface="TradeGothic"/>
              <a:ea typeface="+mn-ea"/>
              <a:cs typeface="Arial"/>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TradeGothic"/>
                <a:ea typeface="+mn-ea"/>
                <a:cs typeface="Arial"/>
              </a:rPr>
              <a:t>The </a:t>
            </a:r>
            <a:r>
              <a:rPr kumimoji="0" lang="en-US" sz="1800" b="0" i="0" u="sng" strike="noStrike" kern="1200" cap="none" spc="0" normalizeH="0" baseline="0" noProof="0" dirty="0" smtClean="0">
                <a:ln>
                  <a:noFill/>
                </a:ln>
                <a:solidFill>
                  <a:srgbClr val="000000"/>
                </a:solidFill>
                <a:effectLst/>
                <a:uLnTx/>
                <a:uFillTx/>
                <a:latin typeface="TradeGothic"/>
                <a:ea typeface="+mn-ea"/>
                <a:cs typeface="Arial"/>
              </a:rPr>
              <a:t>right to receive a (free) copy</a:t>
            </a:r>
            <a:r>
              <a:rPr kumimoji="0" lang="en-US" sz="1800" b="0" i="0" u="none" strike="noStrike" kern="1200" cap="none" spc="0" normalizeH="0" baseline="0" noProof="0" dirty="0" smtClean="0">
                <a:ln>
                  <a:noFill/>
                </a:ln>
                <a:solidFill>
                  <a:srgbClr val="000000"/>
                </a:solidFill>
                <a:effectLst/>
                <a:uLnTx/>
                <a:uFillTx/>
                <a:latin typeface="TradeGothic"/>
                <a:ea typeface="+mn-ea"/>
                <a:cs typeface="Arial"/>
              </a:rPr>
              <a:t> of the personal data</a:t>
            </a:r>
            <a:endParaRPr kumimoji="0" lang="en-US" sz="1800" b="0" i="0" u="none" strike="noStrike" kern="1200" cap="none" spc="0" normalizeH="0" baseline="0" noProof="0" dirty="0">
              <a:ln>
                <a:noFill/>
              </a:ln>
              <a:solidFill>
                <a:srgbClr val="000000"/>
              </a:solidFill>
              <a:effectLst/>
              <a:uLnTx/>
              <a:uFillTx/>
              <a:latin typeface="TradeGothic"/>
              <a:ea typeface="+mn-ea"/>
              <a:cs typeface="Arial"/>
            </a:endParaRPr>
          </a:p>
        </p:txBody>
      </p:sp>
      <p:sp>
        <p:nvSpPr>
          <p:cNvPr id="11" name="Rectangle 10"/>
          <p:cNvSpPr/>
          <p:nvPr/>
        </p:nvSpPr>
        <p:spPr>
          <a:xfrm>
            <a:off x="738571" y="4296074"/>
            <a:ext cx="180000" cy="351093"/>
          </a:xfrm>
          <a:prstGeom prst="rect">
            <a:avLst/>
          </a:prstGeom>
          <a:solidFill>
            <a:srgbClr val="D30000"/>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 name="Freeform 11"/>
          <p:cNvSpPr/>
          <p:nvPr/>
        </p:nvSpPr>
        <p:spPr>
          <a:xfrm>
            <a:off x="373381" y="5020842"/>
            <a:ext cx="4049644" cy="409907"/>
          </a:xfrm>
          <a:custGeom>
            <a:avLst/>
            <a:gdLst>
              <a:gd name="connsiteX0" fmla="*/ 0 w 2515934"/>
              <a:gd name="connsiteY0" fmla="*/ 0 h 409907"/>
              <a:gd name="connsiteX1" fmla="*/ 2515934 w 2515934"/>
              <a:gd name="connsiteY1" fmla="*/ 0 h 409907"/>
              <a:gd name="connsiteX2" fmla="*/ 2515934 w 2515934"/>
              <a:gd name="connsiteY2" fmla="*/ 409907 h 409907"/>
              <a:gd name="connsiteX3" fmla="*/ 0 w 2515934"/>
              <a:gd name="connsiteY3" fmla="*/ 409907 h 409907"/>
              <a:gd name="connsiteX4" fmla="*/ 0 w 2515934"/>
              <a:gd name="connsiteY4" fmla="*/ 0 h 409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5934" h="409907">
                <a:moveTo>
                  <a:pt x="0" y="0"/>
                </a:moveTo>
                <a:lnTo>
                  <a:pt x="2515934" y="0"/>
                </a:lnTo>
                <a:lnTo>
                  <a:pt x="2515934" y="409907"/>
                </a:lnTo>
                <a:lnTo>
                  <a:pt x="0" y="409907"/>
                </a:lnTo>
                <a:lnTo>
                  <a:pt x="0" y="0"/>
                </a:lnTo>
                <a:close/>
              </a:path>
            </a:pathLst>
          </a:custGeom>
          <a:solidFill>
            <a:srgbClr val="004080"/>
          </a:solidFill>
          <a:ln w="25400">
            <a:solidFill>
              <a:schemeClr val="bg1"/>
            </a:solidFill>
          </a:ln>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361515" bIns="0" numCol="1" spcCol="1270" anchor="ctr" anchorCtr="0">
            <a:noAutofit/>
          </a:bodyPr>
          <a:lstStyle/>
          <a:p>
            <a:pPr marL="0" marR="0" lvl="0" indent="0" algn="r" defTabSz="1244600" rtl="0" eaLnBrk="0" fontAlgn="base" latinLnBrk="0" hangingPunct="0">
              <a:lnSpc>
                <a:spcPct val="90000"/>
              </a:lnSpc>
              <a:spcBef>
                <a:spcPct val="0"/>
              </a:spcBef>
              <a:spcAft>
                <a:spcPct val="35000"/>
              </a:spcAft>
              <a:buClrTx/>
              <a:buSzTx/>
              <a:buFontTx/>
              <a:buNone/>
              <a:tabLst/>
              <a:defRPr/>
            </a:pPr>
            <a:r>
              <a:rPr kumimoji="0" lang="en-GB" sz="2600" b="0" i="0" u="none" strike="noStrike" kern="1200" cap="none" spc="0" normalizeH="0" baseline="0" noProof="0" dirty="0" smtClean="0">
                <a:ln>
                  <a:noFill/>
                </a:ln>
                <a:solidFill>
                  <a:srgbClr val="FFFFFF"/>
                </a:solidFill>
                <a:effectLst/>
                <a:uLnTx/>
                <a:uFillTx/>
                <a:latin typeface="TradeGothic"/>
                <a:ea typeface="+mn-ea"/>
                <a:cs typeface="Arial"/>
              </a:rPr>
              <a:t>Timeframe</a:t>
            </a:r>
            <a:endParaRPr kumimoji="0" lang="en-GB" sz="2600" b="0" i="0" u="none" strike="noStrike" kern="1200" cap="none" spc="0" normalizeH="0" baseline="0" noProof="0" dirty="0">
              <a:ln>
                <a:noFill/>
              </a:ln>
              <a:solidFill>
                <a:srgbClr val="000000">
                  <a:hueOff val="0"/>
                  <a:satOff val="0"/>
                  <a:lumOff val="0"/>
                  <a:alphaOff val="0"/>
                </a:srgbClr>
              </a:solidFill>
              <a:effectLst/>
              <a:uLnTx/>
              <a:uFillTx/>
              <a:latin typeface="TradeGothic"/>
              <a:ea typeface="+mn-ea"/>
              <a:cs typeface="Arial"/>
            </a:endParaRPr>
          </a:p>
        </p:txBody>
      </p:sp>
      <p:sp>
        <p:nvSpPr>
          <p:cNvPr id="13" name="Freeform 12"/>
          <p:cNvSpPr/>
          <p:nvPr/>
        </p:nvSpPr>
        <p:spPr>
          <a:xfrm>
            <a:off x="373381" y="5437884"/>
            <a:ext cx="4050000" cy="981331"/>
          </a:xfrm>
          <a:custGeom>
            <a:avLst/>
            <a:gdLst>
              <a:gd name="connsiteX0" fmla="*/ 0 w 2041772"/>
              <a:gd name="connsiteY0" fmla="*/ 0 h 2515934"/>
              <a:gd name="connsiteX1" fmla="*/ 2041772 w 2041772"/>
              <a:gd name="connsiteY1" fmla="*/ 0 h 2515934"/>
              <a:gd name="connsiteX2" fmla="*/ 2041772 w 2041772"/>
              <a:gd name="connsiteY2" fmla="*/ 2515934 h 2515934"/>
              <a:gd name="connsiteX3" fmla="*/ 0 w 2041772"/>
              <a:gd name="connsiteY3" fmla="*/ 2515934 h 2515934"/>
              <a:gd name="connsiteX4" fmla="*/ 0 w 2041772"/>
              <a:gd name="connsiteY4" fmla="*/ 0 h 251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1772" h="2515934">
                <a:moveTo>
                  <a:pt x="0" y="0"/>
                </a:moveTo>
                <a:lnTo>
                  <a:pt x="2041772" y="0"/>
                </a:lnTo>
                <a:lnTo>
                  <a:pt x="2041772" y="2515934"/>
                </a:lnTo>
                <a:lnTo>
                  <a:pt x="0" y="2515934"/>
                </a:lnTo>
                <a:lnTo>
                  <a:pt x="0" y="0"/>
                </a:lnTo>
                <a:close/>
              </a:path>
            </a:pathLst>
          </a:custGeom>
          <a:solidFill>
            <a:srgbClr val="D0E1E9"/>
          </a:solidFill>
          <a:ln w="25400"/>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3792" tIns="180000" rIns="113792" bIns="113792" numCol="1" spcCol="1270" anchor="t" anchorCtr="0">
            <a:noAutofit/>
          </a:bodyPr>
          <a:lstStyle/>
          <a:p>
            <a:pPr marL="114300" marR="0" lvl="1" indent="-114300" algn="l" defTabSz="533400" rtl="0" eaLnBrk="0" fontAlgn="base" latinLnBrk="0" hangingPunct="0">
              <a:lnSpc>
                <a:spcPct val="90000"/>
              </a:lnSpc>
              <a:spcBef>
                <a:spcPct val="0"/>
              </a:spcBef>
              <a:spcAft>
                <a:spcPct val="15000"/>
              </a:spcAft>
              <a:buClrTx/>
              <a:buSzTx/>
              <a:buFontTx/>
              <a:buChar char="••"/>
              <a:tabLst/>
              <a:defRPr/>
            </a:pPr>
            <a:r>
              <a:rPr kumimoji="0" lang="en-GB" sz="1800" b="0" i="0" u="none" strike="noStrike" kern="1200" cap="none" spc="0" normalizeH="0" baseline="0" noProof="0" dirty="0" smtClean="0">
                <a:ln>
                  <a:noFill/>
                </a:ln>
                <a:solidFill>
                  <a:srgbClr val="000000"/>
                </a:solidFill>
                <a:effectLst/>
                <a:uLnTx/>
                <a:uFillTx/>
                <a:latin typeface="TradeGothic"/>
                <a:ea typeface="+mn-ea"/>
                <a:cs typeface="Arial"/>
              </a:rPr>
              <a:t>Without undue delay and in any event w</a:t>
            </a:r>
            <a:r>
              <a:rPr kumimoji="0" lang="en-GB" sz="1800" b="0" i="0" u="none" strike="noStrike" kern="1200" cap="none" spc="0" normalizeH="0" baseline="0" noProof="0" dirty="0" err="1" smtClean="0">
                <a:ln>
                  <a:noFill/>
                </a:ln>
                <a:solidFill>
                  <a:srgbClr val="000000"/>
                </a:solidFill>
                <a:effectLst/>
                <a:uLnTx/>
                <a:uFillTx/>
                <a:latin typeface="TradeGothic"/>
                <a:ea typeface="+mn-ea"/>
                <a:cs typeface="Arial"/>
              </a:rPr>
              <a:t>ithi</a:t>
            </a:r>
            <a:r>
              <a:rPr kumimoji="0" lang="en-GB" sz="1800" b="0" i="0" u="none" strike="noStrike" kern="1200" cap="none" spc="0" normalizeH="0" baseline="0" noProof="0" dirty="0" smtClean="0">
                <a:ln>
                  <a:noFill/>
                </a:ln>
                <a:solidFill>
                  <a:srgbClr val="000000"/>
                </a:solidFill>
                <a:effectLst/>
                <a:uLnTx/>
                <a:uFillTx/>
                <a:latin typeface="TradeGothic"/>
                <a:ea typeface="+mn-ea"/>
                <a:cs typeface="Arial"/>
              </a:rPr>
              <a:t>n 1 month of the request (possible extension of 2 months)</a:t>
            </a:r>
            <a:endParaRPr kumimoji="0" lang="en-GB" sz="1800" b="0" i="0" u="none" strike="noStrike" kern="1200" cap="none" spc="0" normalizeH="0" baseline="0" noProof="0" dirty="0">
              <a:ln>
                <a:noFill/>
              </a:ln>
              <a:solidFill>
                <a:srgbClr val="000000"/>
              </a:solidFill>
              <a:effectLst/>
              <a:uLnTx/>
              <a:uFillTx/>
              <a:latin typeface="TradeGothic"/>
              <a:ea typeface="+mn-ea"/>
              <a:cs typeface="Arial"/>
            </a:endParaRPr>
          </a:p>
        </p:txBody>
      </p:sp>
      <p:sp>
        <p:nvSpPr>
          <p:cNvPr id="14" name="Rectangle 13"/>
          <p:cNvSpPr/>
          <p:nvPr/>
        </p:nvSpPr>
        <p:spPr>
          <a:xfrm>
            <a:off x="659910" y="5356206"/>
            <a:ext cx="352383" cy="178424"/>
          </a:xfrm>
          <a:prstGeom prst="rect">
            <a:avLst/>
          </a:prstGeom>
          <a:solidFill>
            <a:srgbClr val="D30000"/>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5" name="Freeform 14"/>
          <p:cNvSpPr/>
          <p:nvPr/>
        </p:nvSpPr>
        <p:spPr>
          <a:xfrm>
            <a:off x="4654093" y="5020842"/>
            <a:ext cx="4050000" cy="409907"/>
          </a:xfrm>
          <a:custGeom>
            <a:avLst/>
            <a:gdLst>
              <a:gd name="connsiteX0" fmla="*/ 0 w 2515934"/>
              <a:gd name="connsiteY0" fmla="*/ 0 h 409907"/>
              <a:gd name="connsiteX1" fmla="*/ 2515934 w 2515934"/>
              <a:gd name="connsiteY1" fmla="*/ 0 h 409907"/>
              <a:gd name="connsiteX2" fmla="*/ 2515934 w 2515934"/>
              <a:gd name="connsiteY2" fmla="*/ 409907 h 409907"/>
              <a:gd name="connsiteX3" fmla="*/ 0 w 2515934"/>
              <a:gd name="connsiteY3" fmla="*/ 409907 h 409907"/>
              <a:gd name="connsiteX4" fmla="*/ 0 w 2515934"/>
              <a:gd name="connsiteY4" fmla="*/ 0 h 409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5934" h="409907">
                <a:moveTo>
                  <a:pt x="0" y="0"/>
                </a:moveTo>
                <a:lnTo>
                  <a:pt x="2515934" y="0"/>
                </a:lnTo>
                <a:lnTo>
                  <a:pt x="2515934" y="409907"/>
                </a:lnTo>
                <a:lnTo>
                  <a:pt x="0" y="409907"/>
                </a:lnTo>
                <a:lnTo>
                  <a:pt x="0" y="0"/>
                </a:lnTo>
                <a:close/>
              </a:path>
            </a:pathLst>
          </a:custGeom>
          <a:solidFill>
            <a:srgbClr val="004080"/>
          </a:solidFill>
          <a:ln w="25400">
            <a:solidFill>
              <a:schemeClr val="bg1"/>
            </a:solidFill>
          </a:ln>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361515" bIns="0" numCol="1" spcCol="1270" anchor="ctr" anchorCtr="0">
            <a:noAutofit/>
          </a:bodyPr>
          <a:lstStyle/>
          <a:p>
            <a:pPr marL="0" marR="0" lvl="0" indent="0" algn="r" defTabSz="1244600" rtl="0" eaLnBrk="0" fontAlgn="base" latinLnBrk="0" hangingPunct="0">
              <a:lnSpc>
                <a:spcPct val="90000"/>
              </a:lnSpc>
              <a:spcBef>
                <a:spcPct val="0"/>
              </a:spcBef>
              <a:spcAft>
                <a:spcPct val="35000"/>
              </a:spcAft>
              <a:buClrTx/>
              <a:buSzTx/>
              <a:buFontTx/>
              <a:buNone/>
              <a:tabLst/>
              <a:defRPr/>
            </a:pPr>
            <a:r>
              <a:rPr kumimoji="0" lang="en-GB" sz="2600" b="0" i="0" u="none" strike="noStrike" kern="1200" cap="none" spc="0" normalizeH="0" baseline="0" noProof="0" dirty="0" smtClean="0">
                <a:ln>
                  <a:noFill/>
                </a:ln>
                <a:solidFill>
                  <a:srgbClr val="FFFFFF"/>
                </a:solidFill>
                <a:effectLst/>
                <a:uLnTx/>
                <a:uFillTx/>
                <a:latin typeface="TradeGothic"/>
                <a:ea typeface="+mn-ea"/>
                <a:cs typeface="Arial"/>
              </a:rPr>
              <a:t>Exceptions</a:t>
            </a:r>
            <a:endParaRPr kumimoji="0" lang="en-GB" sz="2600" b="0" i="0" u="none" strike="noStrike" kern="1200" cap="none" spc="0" normalizeH="0" baseline="0" noProof="0" dirty="0">
              <a:ln>
                <a:noFill/>
              </a:ln>
              <a:solidFill>
                <a:srgbClr val="FFFFFF"/>
              </a:solidFill>
              <a:effectLst/>
              <a:uLnTx/>
              <a:uFillTx/>
              <a:latin typeface="TradeGothic"/>
              <a:ea typeface="+mn-ea"/>
              <a:cs typeface="Arial"/>
            </a:endParaRPr>
          </a:p>
        </p:txBody>
      </p:sp>
      <p:sp>
        <p:nvSpPr>
          <p:cNvPr id="16" name="Freeform 15"/>
          <p:cNvSpPr/>
          <p:nvPr/>
        </p:nvSpPr>
        <p:spPr>
          <a:xfrm>
            <a:off x="4654217" y="5437885"/>
            <a:ext cx="4050000" cy="981331"/>
          </a:xfrm>
          <a:custGeom>
            <a:avLst/>
            <a:gdLst>
              <a:gd name="connsiteX0" fmla="*/ 0 w 2041772"/>
              <a:gd name="connsiteY0" fmla="*/ 0 h 2515934"/>
              <a:gd name="connsiteX1" fmla="*/ 2041772 w 2041772"/>
              <a:gd name="connsiteY1" fmla="*/ 0 h 2515934"/>
              <a:gd name="connsiteX2" fmla="*/ 2041772 w 2041772"/>
              <a:gd name="connsiteY2" fmla="*/ 2515934 h 2515934"/>
              <a:gd name="connsiteX3" fmla="*/ 0 w 2041772"/>
              <a:gd name="connsiteY3" fmla="*/ 2515934 h 2515934"/>
              <a:gd name="connsiteX4" fmla="*/ 0 w 2041772"/>
              <a:gd name="connsiteY4" fmla="*/ 0 h 251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1772" h="2515934">
                <a:moveTo>
                  <a:pt x="0" y="0"/>
                </a:moveTo>
                <a:lnTo>
                  <a:pt x="2041772" y="0"/>
                </a:lnTo>
                <a:lnTo>
                  <a:pt x="2041772" y="2515934"/>
                </a:lnTo>
                <a:lnTo>
                  <a:pt x="0" y="2515934"/>
                </a:lnTo>
                <a:lnTo>
                  <a:pt x="0" y="0"/>
                </a:lnTo>
                <a:close/>
              </a:path>
            </a:pathLst>
          </a:custGeom>
          <a:solidFill>
            <a:srgbClr val="D0E1E9"/>
          </a:solidFill>
          <a:ln w="25400"/>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3792" tIns="180000" rIns="113792" bIns="113792" numCol="1" spcCol="1270" anchor="t" anchorCtr="0">
            <a:noAutofit/>
          </a:bodyPr>
          <a:lstStyle/>
          <a:p>
            <a:pPr marL="114300" marR="0" lvl="1" indent="-114300" algn="l" defTabSz="533400" rtl="0" eaLnBrk="0" fontAlgn="base" latinLnBrk="0" hangingPunct="0">
              <a:lnSpc>
                <a:spcPct val="90000"/>
              </a:lnSpc>
              <a:spcBef>
                <a:spcPct val="0"/>
              </a:spcBef>
              <a:spcAft>
                <a:spcPct val="15000"/>
              </a:spcAft>
              <a:buClrTx/>
              <a:buSzTx/>
              <a:buFontTx/>
              <a:buChar char="••"/>
              <a:tabLst/>
              <a:defRPr/>
            </a:pPr>
            <a:r>
              <a:rPr kumimoji="0" lang="en-US" sz="1800" b="0" i="0" u="none" strike="noStrike" kern="1200" cap="none" spc="0" normalizeH="0" baseline="0" noProof="0" dirty="0" smtClean="0">
                <a:ln>
                  <a:noFill/>
                </a:ln>
                <a:solidFill>
                  <a:srgbClr val="000000"/>
                </a:solidFill>
                <a:effectLst/>
                <a:uLnTx/>
                <a:uFillTx/>
                <a:latin typeface="TradeGothic"/>
                <a:ea typeface="+mn-ea"/>
                <a:cs typeface="Arial"/>
              </a:rPr>
              <a:t>The right shall </a:t>
            </a:r>
            <a:r>
              <a:rPr kumimoji="0" lang="en-US" sz="1800" b="0" i="0" u="none" strike="noStrike" kern="1200" cap="none" spc="0" normalizeH="0" baseline="0" noProof="0" dirty="0">
                <a:ln>
                  <a:noFill/>
                </a:ln>
                <a:solidFill>
                  <a:srgbClr val="000000"/>
                </a:solidFill>
                <a:effectLst/>
                <a:uLnTx/>
                <a:uFillTx/>
                <a:latin typeface="TradeGothic"/>
                <a:ea typeface="+mn-ea"/>
                <a:cs typeface="Arial"/>
              </a:rPr>
              <a:t>not adversely affect the rights and freedoms of others</a:t>
            </a:r>
            <a:endParaRPr kumimoji="0" lang="en-GB" sz="1800" b="0" i="0" u="none" strike="noStrike" kern="1200" cap="none" spc="0" normalizeH="0" baseline="0" noProof="0" dirty="0">
              <a:ln>
                <a:noFill/>
              </a:ln>
              <a:solidFill>
                <a:srgbClr val="000000"/>
              </a:solidFill>
              <a:effectLst/>
              <a:uLnTx/>
              <a:uFillTx/>
              <a:latin typeface="TradeGothic"/>
              <a:ea typeface="+mn-ea"/>
              <a:cs typeface="Arial"/>
            </a:endParaRPr>
          </a:p>
        </p:txBody>
      </p:sp>
      <p:sp>
        <p:nvSpPr>
          <p:cNvPr id="17" name="Rectangle 16"/>
          <p:cNvSpPr/>
          <p:nvPr/>
        </p:nvSpPr>
        <p:spPr>
          <a:xfrm>
            <a:off x="4932040" y="5356206"/>
            <a:ext cx="352383" cy="178424"/>
          </a:xfrm>
          <a:prstGeom prst="rect">
            <a:avLst/>
          </a:prstGeom>
          <a:solidFill>
            <a:srgbClr val="D30000"/>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Content Placeholder 8"/>
          <p:cNvSpPr>
            <a:spLocks noGrp="1"/>
          </p:cNvSpPr>
          <p:nvPr>
            <p:ph sz="quarter" idx="19"/>
          </p:nvPr>
        </p:nvSpPr>
        <p:spPr>
          <a:ln>
            <a:solidFill>
              <a:schemeClr val="bg1"/>
            </a:solidFill>
          </a:ln>
        </p:spPr>
        <p:txBody>
          <a:bodyPr/>
          <a:lstStyle/>
          <a:p>
            <a:endParaRPr lang="en-US"/>
          </a:p>
        </p:txBody>
      </p:sp>
      <p:pic>
        <p:nvPicPr>
          <p:cNvPr id="3" name="Picture 2"/>
          <p:cNvPicPr>
            <a:picLocks noChangeAspect="1"/>
          </p:cNvPicPr>
          <p:nvPr/>
        </p:nvPicPr>
        <p:blipFill>
          <a:blip r:embed="rId3"/>
          <a:stretch>
            <a:fillRect/>
          </a:stretch>
        </p:blipFill>
        <p:spPr>
          <a:xfrm>
            <a:off x="6896766" y="64244"/>
            <a:ext cx="2139730" cy="1203598"/>
          </a:xfrm>
          <a:prstGeom prst="rect">
            <a:avLst/>
          </a:prstGeom>
        </p:spPr>
      </p:pic>
    </p:spTree>
    <p:extLst>
      <p:ext uri="{BB962C8B-B14F-4D97-AF65-F5344CB8AC3E}">
        <p14:creationId xmlns:p14="http://schemas.microsoft.com/office/powerpoint/2010/main" val="18843215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b-LU" dirty="0" err="1" smtClean="0"/>
              <a:t>Right</a:t>
            </a:r>
            <a:r>
              <a:rPr lang="lb-LU" dirty="0" smtClean="0"/>
              <a:t> </a:t>
            </a:r>
            <a:r>
              <a:rPr lang="lb-LU" dirty="0" err="1" smtClean="0"/>
              <a:t>to</a:t>
            </a:r>
            <a:r>
              <a:rPr lang="lb-LU" dirty="0" smtClean="0"/>
              <a:t> </a:t>
            </a:r>
            <a:r>
              <a:rPr lang="lb-LU" dirty="0" err="1"/>
              <a:t>rectification</a:t>
            </a:r>
            <a:endParaRPr lang="lb-LU" dirty="0"/>
          </a:p>
        </p:txBody>
      </p:sp>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947296" y="106504"/>
            <a:ext cx="2089200" cy="1044600"/>
          </a:xfrm>
        </p:spPr>
      </p:pic>
      <p:sp>
        <p:nvSpPr>
          <p:cNvPr id="7" name="Slide Number Placeholder 6"/>
          <p:cNvSpPr>
            <a:spLocks noGrp="1"/>
          </p:cNvSpPr>
          <p:nvPr>
            <p:ph type="sldNum" sz="quarter" idx="17"/>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9FE6881F-D5B9-4DFD-8C2A-4F849EA79D44}" type="slidenum">
              <a:rPr kumimoji="0" lang="fr-FR" sz="1200" b="0" i="0" u="none" strike="noStrike" kern="1200" cap="none" spc="0" normalizeH="0" baseline="0" noProof="0" smtClean="0">
                <a:ln>
                  <a:noFill/>
                </a:ln>
                <a:solidFill>
                  <a:srgbClr val="000000"/>
                </a:solidFill>
                <a:effectLst/>
                <a:uLnTx/>
                <a:uFillTx/>
                <a:latin typeface="TradeGothic"/>
                <a:ea typeface="+mn-ea"/>
                <a:cs typeface="Arial"/>
              </a:rPr>
              <a:pPr marL="0" marR="0" lvl="0" indent="0" algn="ctr" defTabSz="914400" rtl="0" eaLnBrk="0" fontAlgn="base" latinLnBrk="0" hangingPunct="0">
                <a:lnSpc>
                  <a:spcPct val="100000"/>
                </a:lnSpc>
                <a:spcBef>
                  <a:spcPct val="0"/>
                </a:spcBef>
                <a:spcAft>
                  <a:spcPct val="0"/>
                </a:spcAft>
                <a:buClrTx/>
                <a:buSzTx/>
                <a:buFontTx/>
                <a:buNone/>
                <a:tabLst/>
                <a:defRPr/>
              </a:pPr>
              <a:t>29</a:t>
            </a:fld>
            <a:endParaRPr kumimoji="0" lang="fr-FR" sz="1200" b="0" i="0" u="none" strike="noStrike" kern="1200" cap="none" spc="0" normalizeH="0" baseline="0" noProof="0">
              <a:ln>
                <a:noFill/>
              </a:ln>
              <a:solidFill>
                <a:srgbClr val="000000"/>
              </a:solidFill>
              <a:effectLst/>
              <a:uLnTx/>
              <a:uFillTx/>
              <a:latin typeface="TradeGothic"/>
              <a:ea typeface="+mn-ea"/>
              <a:cs typeface="Arial"/>
            </a:endParaRPr>
          </a:p>
        </p:txBody>
      </p:sp>
      <p:sp>
        <p:nvSpPr>
          <p:cNvPr id="6" name="Freeform 5"/>
          <p:cNvSpPr/>
          <p:nvPr/>
        </p:nvSpPr>
        <p:spPr>
          <a:xfrm rot="16200000">
            <a:off x="-504679" y="2066374"/>
            <a:ext cx="2222650" cy="466528"/>
          </a:xfrm>
          <a:custGeom>
            <a:avLst/>
            <a:gdLst>
              <a:gd name="connsiteX0" fmla="*/ 0 w 4156301"/>
              <a:gd name="connsiteY0" fmla="*/ 0 h 409907"/>
              <a:gd name="connsiteX1" fmla="*/ 4156301 w 4156301"/>
              <a:gd name="connsiteY1" fmla="*/ 0 h 409907"/>
              <a:gd name="connsiteX2" fmla="*/ 4156301 w 4156301"/>
              <a:gd name="connsiteY2" fmla="*/ 409907 h 409907"/>
              <a:gd name="connsiteX3" fmla="*/ 0 w 4156301"/>
              <a:gd name="connsiteY3" fmla="*/ 409907 h 409907"/>
              <a:gd name="connsiteX4" fmla="*/ 0 w 4156301"/>
              <a:gd name="connsiteY4" fmla="*/ 0 h 409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6301" h="409907">
                <a:moveTo>
                  <a:pt x="0" y="0"/>
                </a:moveTo>
                <a:lnTo>
                  <a:pt x="4156301" y="0"/>
                </a:lnTo>
                <a:lnTo>
                  <a:pt x="4156301" y="409907"/>
                </a:lnTo>
                <a:lnTo>
                  <a:pt x="0" y="409907"/>
                </a:lnTo>
                <a:lnTo>
                  <a:pt x="0" y="0"/>
                </a:lnTo>
                <a:close/>
              </a:path>
            </a:pathLst>
          </a:custGeom>
          <a:solidFill>
            <a:srgbClr val="004080"/>
          </a:solidFill>
          <a:ln w="25400">
            <a:solidFill>
              <a:schemeClr val="bg1"/>
            </a:solidFill>
          </a:ln>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361516" bIns="0" numCol="1" spcCol="1270" anchor="ctr" anchorCtr="0">
            <a:noAutofit/>
          </a:bodyPr>
          <a:lstStyle/>
          <a:p>
            <a:pPr marL="0" marR="0" lvl="0" indent="0" algn="r" defTabSz="1244600" rtl="0" eaLnBrk="0" fontAlgn="base" latinLnBrk="0" hangingPunct="0">
              <a:lnSpc>
                <a:spcPct val="90000"/>
              </a:lnSpc>
              <a:spcBef>
                <a:spcPct val="0"/>
              </a:spcBef>
              <a:spcAft>
                <a:spcPct val="35000"/>
              </a:spcAft>
              <a:buClrTx/>
              <a:buSzTx/>
              <a:buFontTx/>
              <a:buNone/>
              <a:tabLst/>
              <a:defRPr/>
            </a:pPr>
            <a:r>
              <a:rPr kumimoji="0" lang="en-GB" sz="2600" b="0" i="0" u="none" strike="noStrike" kern="1200" cap="none" spc="0" normalizeH="0" baseline="0" noProof="0" dirty="0" smtClean="0">
                <a:ln>
                  <a:noFill/>
                </a:ln>
                <a:solidFill>
                  <a:srgbClr val="FFFFFF"/>
                </a:solidFill>
                <a:effectLst/>
                <a:uLnTx/>
                <a:uFillTx/>
                <a:latin typeface="TradeGothic"/>
                <a:ea typeface="+mn-ea"/>
                <a:cs typeface="Arial"/>
              </a:rPr>
              <a:t>Elements</a:t>
            </a:r>
            <a:endParaRPr kumimoji="0" lang="en-GB" sz="2600" b="0" i="0" u="none" strike="noStrike" kern="1200" cap="none" spc="0" normalizeH="0" baseline="0" noProof="0" dirty="0">
              <a:ln>
                <a:noFill/>
              </a:ln>
              <a:solidFill>
                <a:srgbClr val="FFFFFF"/>
              </a:solidFill>
              <a:effectLst/>
              <a:uLnTx/>
              <a:uFillTx/>
              <a:latin typeface="TradeGothic"/>
              <a:ea typeface="+mn-ea"/>
              <a:cs typeface="Arial"/>
            </a:endParaRPr>
          </a:p>
        </p:txBody>
      </p:sp>
      <p:sp>
        <p:nvSpPr>
          <p:cNvPr id="10" name="Freeform 9"/>
          <p:cNvSpPr/>
          <p:nvPr/>
        </p:nvSpPr>
        <p:spPr>
          <a:xfrm>
            <a:off x="845398" y="1192983"/>
            <a:ext cx="7858695" cy="2205265"/>
          </a:xfrm>
          <a:custGeom>
            <a:avLst/>
            <a:gdLst>
              <a:gd name="connsiteX0" fmla="*/ 0 w 2041772"/>
              <a:gd name="connsiteY0" fmla="*/ 0 h 4156301"/>
              <a:gd name="connsiteX1" fmla="*/ 2041772 w 2041772"/>
              <a:gd name="connsiteY1" fmla="*/ 0 h 4156301"/>
              <a:gd name="connsiteX2" fmla="*/ 2041772 w 2041772"/>
              <a:gd name="connsiteY2" fmla="*/ 4156301 h 4156301"/>
              <a:gd name="connsiteX3" fmla="*/ 0 w 2041772"/>
              <a:gd name="connsiteY3" fmla="*/ 4156301 h 4156301"/>
              <a:gd name="connsiteX4" fmla="*/ 0 w 2041772"/>
              <a:gd name="connsiteY4" fmla="*/ 0 h 4156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1772" h="4156301">
                <a:moveTo>
                  <a:pt x="0" y="0"/>
                </a:moveTo>
                <a:lnTo>
                  <a:pt x="2041772" y="0"/>
                </a:lnTo>
                <a:lnTo>
                  <a:pt x="2041772" y="4156301"/>
                </a:lnTo>
                <a:lnTo>
                  <a:pt x="0" y="4156301"/>
                </a:lnTo>
                <a:lnTo>
                  <a:pt x="0" y="0"/>
                </a:lnTo>
                <a:close/>
              </a:path>
            </a:pathLst>
          </a:custGeom>
          <a:solidFill>
            <a:srgbClr val="D0E1E9"/>
          </a:solidFill>
          <a:ln w="25400">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3792" tIns="180000" rIns="113792" bIns="113792" numCol="1" spcCol="1270" anchor="t" anchorCtr="0">
            <a:no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fr-BE" sz="1800" b="0" i="0" u="none" strike="noStrike" kern="1200" cap="none" spc="0" normalizeH="0" baseline="0" noProof="0" dirty="0" smtClean="0">
                <a:ln>
                  <a:noFill/>
                </a:ln>
                <a:solidFill>
                  <a:srgbClr val="000000"/>
                </a:solidFill>
                <a:effectLst/>
                <a:uLnTx/>
                <a:uFillTx/>
                <a:latin typeface="TradeGothic"/>
                <a:ea typeface="+mn-ea"/>
                <a:cs typeface="Arial"/>
              </a:rPr>
              <a:t>The right </a:t>
            </a:r>
            <a:r>
              <a:rPr kumimoji="0" lang="fr-BE" sz="1800" b="0" i="0" u="none" strike="noStrike" kern="1200" cap="none" spc="0" normalizeH="0" baseline="0" noProof="0" dirty="0">
                <a:ln>
                  <a:noFill/>
                </a:ln>
                <a:solidFill>
                  <a:srgbClr val="000000"/>
                </a:solidFill>
                <a:effectLst/>
                <a:uLnTx/>
                <a:uFillTx/>
                <a:latin typeface="TradeGothic"/>
                <a:ea typeface="+mn-ea"/>
                <a:cs typeface="Arial"/>
              </a:rPr>
              <a:t>to </a:t>
            </a:r>
            <a:r>
              <a:rPr kumimoji="0" lang="fr-BE" sz="1800" b="0" i="0" u="none" strike="noStrike" kern="1200" cap="none" spc="0" normalizeH="0" baseline="0" noProof="0" dirty="0" err="1">
                <a:ln>
                  <a:noFill/>
                </a:ln>
                <a:solidFill>
                  <a:srgbClr val="000000"/>
                </a:solidFill>
                <a:effectLst/>
                <a:uLnTx/>
                <a:uFillTx/>
                <a:latin typeface="TradeGothic"/>
                <a:ea typeface="+mn-ea"/>
                <a:cs typeface="Arial"/>
              </a:rPr>
              <a:t>obtain</a:t>
            </a:r>
            <a:r>
              <a:rPr kumimoji="0" lang="fr-BE" sz="1800" b="0" i="0" u="none" strike="noStrike" kern="1200" cap="none" spc="0" normalizeH="0" baseline="0" noProof="0" dirty="0">
                <a:ln>
                  <a:noFill/>
                </a:ln>
                <a:solidFill>
                  <a:srgbClr val="000000"/>
                </a:solidFill>
                <a:effectLst/>
                <a:uLnTx/>
                <a:uFillTx/>
                <a:latin typeface="TradeGothic"/>
                <a:ea typeface="+mn-ea"/>
                <a:cs typeface="Arial"/>
              </a:rPr>
              <a:t> the correction </a:t>
            </a:r>
            <a:r>
              <a:rPr kumimoji="0" lang="fr-BE" sz="1800" b="0" i="0" u="none" strike="noStrike" kern="1200" cap="none" spc="0" normalizeH="0" baseline="0" noProof="0" dirty="0" smtClean="0">
                <a:ln>
                  <a:noFill/>
                </a:ln>
                <a:solidFill>
                  <a:srgbClr val="000000"/>
                </a:solidFill>
                <a:effectLst/>
                <a:uLnTx/>
                <a:uFillTx/>
                <a:latin typeface="TradeGothic"/>
                <a:ea typeface="+mn-ea"/>
                <a:cs typeface="Arial"/>
              </a:rPr>
              <a:t>or </a:t>
            </a:r>
            <a:r>
              <a:rPr kumimoji="0" lang="fr-BE" sz="1800" b="0" i="0" u="none" strike="noStrike" kern="1200" cap="none" spc="0" normalizeH="0" baseline="0" noProof="0" dirty="0" err="1">
                <a:ln>
                  <a:noFill/>
                </a:ln>
                <a:solidFill>
                  <a:srgbClr val="000000"/>
                </a:solidFill>
                <a:effectLst/>
                <a:uLnTx/>
                <a:uFillTx/>
                <a:latin typeface="TradeGothic"/>
                <a:ea typeface="+mn-ea"/>
                <a:cs typeface="Arial"/>
              </a:rPr>
              <a:t>completion</a:t>
            </a:r>
            <a:r>
              <a:rPr kumimoji="0" lang="fr-BE" sz="1800" b="0" i="0" u="none" strike="noStrike" kern="1200" cap="none" spc="0" normalizeH="0" baseline="0" noProof="0" dirty="0">
                <a:ln>
                  <a:noFill/>
                </a:ln>
                <a:solidFill>
                  <a:srgbClr val="000000"/>
                </a:solidFill>
                <a:effectLst/>
                <a:uLnTx/>
                <a:uFillTx/>
                <a:latin typeface="TradeGothic"/>
                <a:ea typeface="+mn-ea"/>
                <a:cs typeface="Arial"/>
              </a:rPr>
              <a:t> of </a:t>
            </a:r>
            <a:r>
              <a:rPr kumimoji="0" lang="fr-BE" sz="1800" b="0" i="0" u="none" strike="noStrike" kern="1200" cap="none" spc="0" normalizeH="0" baseline="0" noProof="0" dirty="0" err="1">
                <a:ln>
                  <a:noFill/>
                </a:ln>
                <a:solidFill>
                  <a:srgbClr val="000000"/>
                </a:solidFill>
                <a:effectLst/>
                <a:uLnTx/>
                <a:uFillTx/>
                <a:latin typeface="TradeGothic"/>
                <a:ea typeface="+mn-ea"/>
                <a:cs typeface="Arial"/>
              </a:rPr>
              <a:t>incomplete</a:t>
            </a:r>
            <a:r>
              <a:rPr kumimoji="0" lang="fr-BE" sz="1800" b="0" i="0" u="none" strike="noStrike" kern="1200" cap="none" spc="0" normalizeH="0" baseline="0" noProof="0" dirty="0">
                <a:ln>
                  <a:noFill/>
                </a:ln>
                <a:solidFill>
                  <a:srgbClr val="000000"/>
                </a:solidFill>
                <a:effectLst/>
                <a:uLnTx/>
                <a:uFillTx/>
                <a:latin typeface="TradeGothic"/>
                <a:ea typeface="+mn-ea"/>
                <a:cs typeface="Arial"/>
              </a:rPr>
              <a:t> or incorrect </a:t>
            </a:r>
            <a:r>
              <a:rPr kumimoji="0" lang="fr-BE" sz="1800" b="0" i="0" u="none" strike="noStrike" kern="1200" cap="none" spc="0" normalizeH="0" baseline="0" noProof="0" dirty="0" smtClean="0">
                <a:ln>
                  <a:noFill/>
                </a:ln>
                <a:solidFill>
                  <a:srgbClr val="000000"/>
                </a:solidFill>
                <a:effectLst/>
                <a:uLnTx/>
                <a:uFillTx/>
                <a:latin typeface="TradeGothic"/>
                <a:ea typeface="+mn-ea"/>
                <a:cs typeface="Arial"/>
              </a:rPr>
              <a:t>data</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fr-BE" sz="1800" b="0" i="0" u="none" strike="noStrike" kern="1200" cap="none" spc="0" normalizeH="0" baseline="0" noProof="0" dirty="0" smtClean="0">
              <a:ln>
                <a:noFill/>
              </a:ln>
              <a:solidFill>
                <a:srgbClr val="000000"/>
              </a:solidFill>
              <a:effectLst/>
              <a:uLnTx/>
              <a:uFillTx/>
              <a:latin typeface="TradeGothic"/>
              <a:ea typeface="+mn-ea"/>
              <a:cs typeface="Arial"/>
            </a:endParaRPr>
          </a:p>
          <a:p>
            <a:pPr marL="800100" marR="0" lvl="1"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fr-BE" sz="1800" b="0" i="0" u="none" strike="noStrike" kern="1200" cap="none" spc="0" normalizeH="0" baseline="0" noProof="0" dirty="0" err="1" smtClean="0">
                <a:ln>
                  <a:noFill/>
                </a:ln>
                <a:solidFill>
                  <a:srgbClr val="000000"/>
                </a:solidFill>
                <a:effectLst/>
                <a:uLnTx/>
                <a:uFillTx/>
                <a:latin typeface="TradeGothic"/>
                <a:ea typeface="+mn-ea"/>
                <a:cs typeface="Arial"/>
              </a:rPr>
              <a:t>Inaccurate</a:t>
            </a:r>
            <a:r>
              <a:rPr kumimoji="0" lang="fr-BE" sz="1800" b="0" i="0" u="none" strike="noStrike" kern="1200" cap="none" spc="0" normalizeH="0" baseline="0" noProof="0" dirty="0" smtClean="0">
                <a:ln>
                  <a:noFill/>
                </a:ln>
                <a:solidFill>
                  <a:srgbClr val="000000"/>
                </a:solidFill>
                <a:effectLst/>
                <a:uLnTx/>
                <a:uFillTx/>
                <a:latin typeface="TradeGothic"/>
                <a:ea typeface="+mn-ea"/>
                <a:cs typeface="Arial"/>
              </a:rPr>
              <a:t> data =&gt; rectification</a:t>
            </a:r>
          </a:p>
          <a:p>
            <a:pPr marL="800100" marR="0" lvl="1"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fr-BE" sz="1800" b="0" i="0" u="none" strike="noStrike" kern="1200" cap="none" spc="0" normalizeH="0" baseline="0" noProof="0" dirty="0" smtClean="0">
              <a:ln>
                <a:noFill/>
              </a:ln>
              <a:solidFill>
                <a:srgbClr val="000000"/>
              </a:solidFill>
              <a:effectLst/>
              <a:uLnTx/>
              <a:uFillTx/>
              <a:latin typeface="TradeGothic"/>
              <a:ea typeface="+mn-ea"/>
              <a:cs typeface="Arial"/>
            </a:endParaRPr>
          </a:p>
          <a:p>
            <a:pPr marL="800100" marR="0" lvl="1"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fr-BE" sz="1800" b="0" i="0" u="none" strike="noStrike" kern="1200" cap="none" spc="0" normalizeH="0" baseline="0" noProof="0" dirty="0" err="1" smtClean="0">
                <a:ln>
                  <a:noFill/>
                </a:ln>
                <a:solidFill>
                  <a:srgbClr val="000000"/>
                </a:solidFill>
                <a:effectLst/>
                <a:uLnTx/>
                <a:uFillTx/>
                <a:latin typeface="TradeGothic"/>
                <a:ea typeface="+mn-ea"/>
                <a:cs typeface="Arial"/>
              </a:rPr>
              <a:t>Incomplete</a:t>
            </a:r>
            <a:r>
              <a:rPr kumimoji="0" lang="fr-BE" sz="1800" b="0" i="0" u="none" strike="noStrike" kern="1200" cap="none" spc="0" normalizeH="0" baseline="0" noProof="0" dirty="0" smtClean="0">
                <a:ln>
                  <a:noFill/>
                </a:ln>
                <a:solidFill>
                  <a:srgbClr val="000000"/>
                </a:solidFill>
                <a:effectLst/>
                <a:uLnTx/>
                <a:uFillTx/>
                <a:latin typeface="TradeGothic"/>
                <a:ea typeface="+mn-ea"/>
                <a:cs typeface="Arial"/>
              </a:rPr>
              <a:t> data =&gt; </a:t>
            </a:r>
            <a:r>
              <a:rPr kumimoji="0" lang="fr-BE" sz="1800" b="0" i="0" u="none" strike="noStrike" kern="1200" cap="none" spc="0" normalizeH="0" baseline="0" noProof="0" dirty="0" err="1" smtClean="0">
                <a:ln>
                  <a:noFill/>
                </a:ln>
                <a:solidFill>
                  <a:srgbClr val="000000"/>
                </a:solidFill>
                <a:effectLst/>
                <a:uLnTx/>
                <a:uFillTx/>
                <a:latin typeface="TradeGothic"/>
                <a:ea typeface="+mn-ea"/>
                <a:cs typeface="Arial"/>
              </a:rPr>
              <a:t>completion</a:t>
            </a:r>
            <a:endParaRPr kumimoji="0" lang="fr-BE" sz="1800" b="0" i="0" u="none" strike="noStrike" kern="1200" cap="none" spc="0" normalizeH="0" baseline="0" noProof="0" dirty="0" smtClean="0">
              <a:ln>
                <a:noFill/>
              </a:ln>
              <a:solidFill>
                <a:srgbClr val="000000"/>
              </a:solidFill>
              <a:effectLst/>
              <a:uLnTx/>
              <a:uFillTx/>
              <a:latin typeface="TradeGothic"/>
              <a:ea typeface="+mn-ea"/>
              <a:cs typeface="Arial"/>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fr-BE" sz="1800" b="0" i="0" u="none" strike="noStrike" kern="1200" cap="none" spc="0" normalizeH="0" baseline="0" noProof="0" dirty="0">
              <a:ln>
                <a:noFill/>
              </a:ln>
              <a:solidFill>
                <a:srgbClr val="000000"/>
              </a:solidFill>
              <a:effectLst/>
              <a:uLnTx/>
              <a:uFillTx/>
              <a:latin typeface="TradeGothic"/>
              <a:ea typeface="+mn-ea"/>
              <a:cs typeface="Arial"/>
            </a:endParaRPr>
          </a:p>
        </p:txBody>
      </p:sp>
      <p:sp>
        <p:nvSpPr>
          <p:cNvPr id="11" name="Rectangle 10"/>
          <p:cNvSpPr/>
          <p:nvPr/>
        </p:nvSpPr>
        <p:spPr>
          <a:xfrm>
            <a:off x="738571" y="2924944"/>
            <a:ext cx="180000" cy="351093"/>
          </a:xfrm>
          <a:prstGeom prst="rect">
            <a:avLst/>
          </a:prstGeom>
          <a:solidFill>
            <a:srgbClr val="D30000"/>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 name="Freeform 11"/>
          <p:cNvSpPr/>
          <p:nvPr/>
        </p:nvSpPr>
        <p:spPr>
          <a:xfrm>
            <a:off x="373381" y="3501008"/>
            <a:ext cx="4049644" cy="409907"/>
          </a:xfrm>
          <a:custGeom>
            <a:avLst/>
            <a:gdLst>
              <a:gd name="connsiteX0" fmla="*/ 0 w 2515934"/>
              <a:gd name="connsiteY0" fmla="*/ 0 h 409907"/>
              <a:gd name="connsiteX1" fmla="*/ 2515934 w 2515934"/>
              <a:gd name="connsiteY1" fmla="*/ 0 h 409907"/>
              <a:gd name="connsiteX2" fmla="*/ 2515934 w 2515934"/>
              <a:gd name="connsiteY2" fmla="*/ 409907 h 409907"/>
              <a:gd name="connsiteX3" fmla="*/ 0 w 2515934"/>
              <a:gd name="connsiteY3" fmla="*/ 409907 h 409907"/>
              <a:gd name="connsiteX4" fmla="*/ 0 w 2515934"/>
              <a:gd name="connsiteY4" fmla="*/ 0 h 409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5934" h="409907">
                <a:moveTo>
                  <a:pt x="0" y="0"/>
                </a:moveTo>
                <a:lnTo>
                  <a:pt x="2515934" y="0"/>
                </a:lnTo>
                <a:lnTo>
                  <a:pt x="2515934" y="409907"/>
                </a:lnTo>
                <a:lnTo>
                  <a:pt x="0" y="409907"/>
                </a:lnTo>
                <a:lnTo>
                  <a:pt x="0" y="0"/>
                </a:lnTo>
                <a:close/>
              </a:path>
            </a:pathLst>
          </a:custGeom>
          <a:solidFill>
            <a:srgbClr val="004080"/>
          </a:solidFill>
          <a:ln w="25400">
            <a:solidFill>
              <a:schemeClr val="bg1"/>
            </a:solidFill>
          </a:ln>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361515" bIns="0" numCol="1" spcCol="1270" anchor="ctr" anchorCtr="0">
            <a:noAutofit/>
          </a:bodyPr>
          <a:lstStyle/>
          <a:p>
            <a:pPr marL="0" marR="0" lvl="0" indent="0" algn="r" defTabSz="1244600" rtl="0" eaLnBrk="0" fontAlgn="base" latinLnBrk="0" hangingPunct="0">
              <a:lnSpc>
                <a:spcPct val="90000"/>
              </a:lnSpc>
              <a:spcBef>
                <a:spcPct val="0"/>
              </a:spcBef>
              <a:spcAft>
                <a:spcPct val="35000"/>
              </a:spcAft>
              <a:buClrTx/>
              <a:buSzTx/>
              <a:buFontTx/>
              <a:buNone/>
              <a:tabLst/>
              <a:defRPr/>
            </a:pPr>
            <a:r>
              <a:rPr kumimoji="0" lang="en-GB" sz="2600" b="0" i="0" u="none" strike="noStrike" kern="1200" cap="none" spc="0" normalizeH="0" baseline="0" noProof="0" dirty="0" smtClean="0">
                <a:ln>
                  <a:noFill/>
                </a:ln>
                <a:solidFill>
                  <a:srgbClr val="FFFFFF"/>
                </a:solidFill>
                <a:effectLst/>
                <a:uLnTx/>
                <a:uFillTx/>
                <a:latin typeface="TradeGothic"/>
                <a:ea typeface="+mn-ea"/>
                <a:cs typeface="Arial"/>
              </a:rPr>
              <a:t>Timeframe</a:t>
            </a:r>
            <a:endParaRPr kumimoji="0" lang="en-GB" sz="2600" b="0" i="0" u="none" strike="noStrike" kern="1200" cap="none" spc="0" normalizeH="0" baseline="0" noProof="0" dirty="0">
              <a:ln>
                <a:noFill/>
              </a:ln>
              <a:solidFill>
                <a:srgbClr val="FFFFFF"/>
              </a:solidFill>
              <a:effectLst/>
              <a:uLnTx/>
              <a:uFillTx/>
              <a:latin typeface="TradeGothic"/>
              <a:ea typeface="+mn-ea"/>
              <a:cs typeface="Arial"/>
            </a:endParaRPr>
          </a:p>
        </p:txBody>
      </p:sp>
      <p:sp>
        <p:nvSpPr>
          <p:cNvPr id="13" name="Freeform 12"/>
          <p:cNvSpPr/>
          <p:nvPr/>
        </p:nvSpPr>
        <p:spPr>
          <a:xfrm>
            <a:off x="373381" y="3918052"/>
            <a:ext cx="4050000" cy="2501164"/>
          </a:xfrm>
          <a:custGeom>
            <a:avLst/>
            <a:gdLst>
              <a:gd name="connsiteX0" fmla="*/ 0 w 2041772"/>
              <a:gd name="connsiteY0" fmla="*/ 0 h 2515934"/>
              <a:gd name="connsiteX1" fmla="*/ 2041772 w 2041772"/>
              <a:gd name="connsiteY1" fmla="*/ 0 h 2515934"/>
              <a:gd name="connsiteX2" fmla="*/ 2041772 w 2041772"/>
              <a:gd name="connsiteY2" fmla="*/ 2515934 h 2515934"/>
              <a:gd name="connsiteX3" fmla="*/ 0 w 2041772"/>
              <a:gd name="connsiteY3" fmla="*/ 2515934 h 2515934"/>
              <a:gd name="connsiteX4" fmla="*/ 0 w 2041772"/>
              <a:gd name="connsiteY4" fmla="*/ 0 h 251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1772" h="2515934">
                <a:moveTo>
                  <a:pt x="0" y="0"/>
                </a:moveTo>
                <a:lnTo>
                  <a:pt x="2041772" y="0"/>
                </a:lnTo>
                <a:lnTo>
                  <a:pt x="2041772" y="2515934"/>
                </a:lnTo>
                <a:lnTo>
                  <a:pt x="0" y="2515934"/>
                </a:lnTo>
                <a:lnTo>
                  <a:pt x="0" y="0"/>
                </a:lnTo>
                <a:close/>
              </a:path>
            </a:pathLst>
          </a:custGeom>
          <a:solidFill>
            <a:srgbClr val="D0E1E9"/>
          </a:solidFill>
          <a:ln w="25400"/>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3792" tIns="180000" rIns="113792" bIns="113792" numCol="1" spcCol="1270" anchor="t" anchorCtr="0">
            <a:noAutofit/>
          </a:bodyPr>
          <a:lstStyle/>
          <a:p>
            <a:pPr marL="114300" marR="0" lvl="1" indent="-114300" algn="l" defTabSz="533400" rtl="0" eaLnBrk="0" fontAlgn="base" latinLnBrk="0" hangingPunct="0">
              <a:lnSpc>
                <a:spcPct val="90000"/>
              </a:lnSpc>
              <a:spcBef>
                <a:spcPct val="0"/>
              </a:spcBef>
              <a:spcAft>
                <a:spcPct val="15000"/>
              </a:spcAft>
              <a:buClrTx/>
              <a:buSzTx/>
              <a:buFontTx/>
              <a:buChar char="••"/>
              <a:tabLst/>
              <a:defRPr/>
            </a:pPr>
            <a:r>
              <a:rPr kumimoji="0" lang="en-GB" sz="1800" b="0" i="0" u="none" strike="noStrike" kern="1200" cap="none" spc="0" normalizeH="0" baseline="0" noProof="0" dirty="0">
                <a:ln>
                  <a:noFill/>
                </a:ln>
                <a:solidFill>
                  <a:srgbClr val="000000"/>
                </a:solidFill>
                <a:effectLst/>
                <a:uLnTx/>
                <a:uFillTx/>
                <a:latin typeface="TradeGothic"/>
                <a:ea typeface="+mn-ea"/>
                <a:cs typeface="Arial"/>
              </a:rPr>
              <a:t>Without undue delay and in any event within 1 month of the request (possible extension of 2 months)</a:t>
            </a:r>
          </a:p>
        </p:txBody>
      </p:sp>
      <p:sp>
        <p:nvSpPr>
          <p:cNvPr id="14" name="Rectangle 13"/>
          <p:cNvSpPr/>
          <p:nvPr/>
        </p:nvSpPr>
        <p:spPr>
          <a:xfrm>
            <a:off x="659910" y="3836372"/>
            <a:ext cx="352383" cy="178424"/>
          </a:xfrm>
          <a:prstGeom prst="rect">
            <a:avLst/>
          </a:prstGeom>
          <a:solidFill>
            <a:srgbClr val="D30000"/>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5" name="Freeform 14"/>
          <p:cNvSpPr/>
          <p:nvPr/>
        </p:nvSpPr>
        <p:spPr>
          <a:xfrm>
            <a:off x="4654093" y="3501008"/>
            <a:ext cx="4050000" cy="409907"/>
          </a:xfrm>
          <a:custGeom>
            <a:avLst/>
            <a:gdLst>
              <a:gd name="connsiteX0" fmla="*/ 0 w 2515934"/>
              <a:gd name="connsiteY0" fmla="*/ 0 h 409907"/>
              <a:gd name="connsiteX1" fmla="*/ 2515934 w 2515934"/>
              <a:gd name="connsiteY1" fmla="*/ 0 h 409907"/>
              <a:gd name="connsiteX2" fmla="*/ 2515934 w 2515934"/>
              <a:gd name="connsiteY2" fmla="*/ 409907 h 409907"/>
              <a:gd name="connsiteX3" fmla="*/ 0 w 2515934"/>
              <a:gd name="connsiteY3" fmla="*/ 409907 h 409907"/>
              <a:gd name="connsiteX4" fmla="*/ 0 w 2515934"/>
              <a:gd name="connsiteY4" fmla="*/ 0 h 409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5934" h="409907">
                <a:moveTo>
                  <a:pt x="0" y="0"/>
                </a:moveTo>
                <a:lnTo>
                  <a:pt x="2515934" y="0"/>
                </a:lnTo>
                <a:lnTo>
                  <a:pt x="2515934" y="409907"/>
                </a:lnTo>
                <a:lnTo>
                  <a:pt x="0" y="409907"/>
                </a:lnTo>
                <a:lnTo>
                  <a:pt x="0" y="0"/>
                </a:lnTo>
                <a:close/>
              </a:path>
            </a:pathLst>
          </a:custGeom>
          <a:solidFill>
            <a:srgbClr val="004080"/>
          </a:solidFill>
          <a:ln w="25400">
            <a:solidFill>
              <a:schemeClr val="bg1"/>
            </a:solidFill>
          </a:ln>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361515" bIns="0" numCol="1" spcCol="1270" anchor="ctr" anchorCtr="0">
            <a:noAutofit/>
          </a:bodyPr>
          <a:lstStyle/>
          <a:p>
            <a:pPr marL="0" marR="0" lvl="0" indent="0" algn="r" defTabSz="1244600" rtl="0" eaLnBrk="0" fontAlgn="base" latinLnBrk="0" hangingPunct="0">
              <a:lnSpc>
                <a:spcPct val="90000"/>
              </a:lnSpc>
              <a:spcBef>
                <a:spcPct val="0"/>
              </a:spcBef>
              <a:spcAft>
                <a:spcPct val="35000"/>
              </a:spcAft>
              <a:buClrTx/>
              <a:buSzTx/>
              <a:buFontTx/>
              <a:buNone/>
              <a:tabLst/>
              <a:defRPr/>
            </a:pPr>
            <a:r>
              <a:rPr kumimoji="0" lang="en-GB" sz="2600" b="0" i="0" u="none" strike="noStrike" kern="1200" cap="none" spc="0" normalizeH="0" baseline="0" noProof="0" dirty="0" smtClean="0">
                <a:ln>
                  <a:noFill/>
                </a:ln>
                <a:solidFill>
                  <a:srgbClr val="FFFFFF"/>
                </a:solidFill>
                <a:effectLst/>
                <a:uLnTx/>
                <a:uFillTx/>
                <a:latin typeface="TradeGothic"/>
                <a:ea typeface="+mn-ea"/>
                <a:cs typeface="Arial"/>
              </a:rPr>
              <a:t>Notification</a:t>
            </a:r>
            <a:endParaRPr kumimoji="0" lang="en-GB" sz="2600" b="0" i="0" u="none" strike="noStrike" kern="1200" cap="none" spc="0" normalizeH="0" baseline="0" noProof="0" dirty="0">
              <a:ln>
                <a:noFill/>
              </a:ln>
              <a:solidFill>
                <a:srgbClr val="FFFFFF"/>
              </a:solidFill>
              <a:effectLst/>
              <a:uLnTx/>
              <a:uFillTx/>
              <a:latin typeface="TradeGothic"/>
              <a:ea typeface="+mn-ea"/>
              <a:cs typeface="Arial"/>
            </a:endParaRPr>
          </a:p>
        </p:txBody>
      </p:sp>
      <p:sp>
        <p:nvSpPr>
          <p:cNvPr id="16" name="Freeform 15"/>
          <p:cNvSpPr/>
          <p:nvPr/>
        </p:nvSpPr>
        <p:spPr>
          <a:xfrm>
            <a:off x="4654217" y="3918053"/>
            <a:ext cx="4050000" cy="2501164"/>
          </a:xfrm>
          <a:custGeom>
            <a:avLst/>
            <a:gdLst>
              <a:gd name="connsiteX0" fmla="*/ 0 w 2041772"/>
              <a:gd name="connsiteY0" fmla="*/ 0 h 2515934"/>
              <a:gd name="connsiteX1" fmla="*/ 2041772 w 2041772"/>
              <a:gd name="connsiteY1" fmla="*/ 0 h 2515934"/>
              <a:gd name="connsiteX2" fmla="*/ 2041772 w 2041772"/>
              <a:gd name="connsiteY2" fmla="*/ 2515934 h 2515934"/>
              <a:gd name="connsiteX3" fmla="*/ 0 w 2041772"/>
              <a:gd name="connsiteY3" fmla="*/ 2515934 h 2515934"/>
              <a:gd name="connsiteX4" fmla="*/ 0 w 2041772"/>
              <a:gd name="connsiteY4" fmla="*/ 0 h 251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1772" h="2515934">
                <a:moveTo>
                  <a:pt x="0" y="0"/>
                </a:moveTo>
                <a:lnTo>
                  <a:pt x="2041772" y="0"/>
                </a:lnTo>
                <a:lnTo>
                  <a:pt x="2041772" y="2515934"/>
                </a:lnTo>
                <a:lnTo>
                  <a:pt x="0" y="2515934"/>
                </a:lnTo>
                <a:lnTo>
                  <a:pt x="0" y="0"/>
                </a:lnTo>
                <a:close/>
              </a:path>
            </a:pathLst>
          </a:custGeom>
          <a:solidFill>
            <a:srgbClr val="D0E1E9"/>
          </a:solidFill>
          <a:ln w="25400"/>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3792" tIns="180000" rIns="113792" bIns="113792" numCol="1" spcCol="1270" anchor="t" anchorCtr="0">
            <a:noAutofit/>
          </a:bodyPr>
          <a:lstStyle/>
          <a:p>
            <a:pPr marL="114300" marR="0" lvl="1" indent="-114300" algn="l" defTabSz="533400" rtl="0" eaLnBrk="0" fontAlgn="base" latinLnBrk="0" hangingPunct="0">
              <a:lnSpc>
                <a:spcPct val="90000"/>
              </a:lnSpc>
              <a:spcBef>
                <a:spcPct val="0"/>
              </a:spcBef>
              <a:spcAft>
                <a:spcPct val="15000"/>
              </a:spcAft>
              <a:buClrTx/>
              <a:buSzTx/>
              <a:buFontTx/>
              <a:buChar char="••"/>
              <a:tabLst/>
              <a:defRPr/>
            </a:pPr>
            <a:r>
              <a:rPr kumimoji="0" lang="en-US" sz="1800" b="0" i="0" u="none" strike="noStrike" kern="1200" cap="none" spc="0" normalizeH="0" baseline="0" noProof="0" dirty="0" smtClean="0">
                <a:ln>
                  <a:noFill/>
                </a:ln>
                <a:solidFill>
                  <a:srgbClr val="000000"/>
                </a:solidFill>
                <a:effectLst/>
                <a:uLnTx/>
                <a:uFillTx/>
                <a:latin typeface="TradeGothic"/>
                <a:ea typeface="+mn-ea"/>
                <a:cs typeface="Arial"/>
              </a:rPr>
              <a:t>Obligation to notify the rectification to each recipient to whom the data have been disclosed (unless impossible or disproportionate effort)</a:t>
            </a:r>
          </a:p>
          <a:p>
            <a:pPr marL="114300" marR="0" lvl="1" indent="-114300" algn="l" defTabSz="533400" rtl="0" eaLnBrk="0" fontAlgn="base" latinLnBrk="0" hangingPunct="0">
              <a:lnSpc>
                <a:spcPct val="90000"/>
              </a:lnSpc>
              <a:spcBef>
                <a:spcPct val="0"/>
              </a:spcBef>
              <a:spcAft>
                <a:spcPct val="15000"/>
              </a:spcAft>
              <a:buClrTx/>
              <a:buSzTx/>
              <a:buFontTx/>
              <a:buChar char="••"/>
              <a:tabLst/>
              <a:defRPr/>
            </a:pPr>
            <a:endParaRPr kumimoji="0" lang="en-US" sz="1800" b="0" i="0" u="none" strike="noStrike" kern="1200" cap="none" spc="0" normalizeH="0" baseline="0" noProof="0" dirty="0" smtClean="0">
              <a:ln>
                <a:noFill/>
              </a:ln>
              <a:solidFill>
                <a:srgbClr val="000000"/>
              </a:solidFill>
              <a:effectLst/>
              <a:uLnTx/>
              <a:uFillTx/>
              <a:latin typeface="TradeGothic"/>
              <a:ea typeface="+mn-ea"/>
              <a:cs typeface="Arial"/>
            </a:endParaRPr>
          </a:p>
          <a:p>
            <a:pPr marL="114300" marR="0" lvl="1" indent="-114300" algn="l" defTabSz="533400" rtl="0" eaLnBrk="0" fontAlgn="base" latinLnBrk="0" hangingPunct="0">
              <a:lnSpc>
                <a:spcPct val="90000"/>
              </a:lnSpc>
              <a:spcBef>
                <a:spcPct val="0"/>
              </a:spcBef>
              <a:spcAft>
                <a:spcPct val="15000"/>
              </a:spcAft>
              <a:buClrTx/>
              <a:buSzTx/>
              <a:buFontTx/>
              <a:buChar char="••"/>
              <a:tabLst/>
              <a:defRPr/>
            </a:pPr>
            <a:r>
              <a:rPr kumimoji="0" lang="en-US" sz="1800" b="0" i="0" u="none" strike="noStrike" kern="1200" cap="none" spc="0" normalizeH="0" baseline="0" noProof="0" dirty="0">
                <a:ln>
                  <a:noFill/>
                </a:ln>
                <a:solidFill>
                  <a:srgbClr val="000000"/>
                </a:solidFill>
                <a:effectLst/>
                <a:uLnTx/>
                <a:uFillTx/>
                <a:latin typeface="TradeGothic"/>
                <a:ea typeface="+mn-ea"/>
                <a:cs typeface="Arial"/>
              </a:rPr>
              <a:t>Obligation to inform the </a:t>
            </a:r>
            <a:r>
              <a:rPr kumimoji="0" lang="en-US" sz="1800" b="0" i="0" u="none" strike="noStrike" kern="1200" cap="none" spc="0" normalizeH="0" baseline="0" noProof="0" dirty="0" smtClean="0">
                <a:ln>
                  <a:noFill/>
                </a:ln>
                <a:solidFill>
                  <a:srgbClr val="000000"/>
                </a:solidFill>
                <a:effectLst/>
                <a:uLnTx/>
                <a:uFillTx/>
                <a:latin typeface="TradeGothic"/>
                <a:ea typeface="+mn-ea"/>
                <a:cs typeface="Arial"/>
              </a:rPr>
              <a:t>DS of </a:t>
            </a:r>
            <a:r>
              <a:rPr kumimoji="0" lang="en-US" sz="1800" b="0" i="0" u="none" strike="noStrike" kern="1200" cap="none" spc="0" normalizeH="0" baseline="0" noProof="0" dirty="0">
                <a:ln>
                  <a:noFill/>
                </a:ln>
                <a:solidFill>
                  <a:srgbClr val="000000"/>
                </a:solidFill>
                <a:effectLst/>
                <a:uLnTx/>
                <a:uFillTx/>
                <a:latin typeface="TradeGothic"/>
                <a:ea typeface="+mn-ea"/>
                <a:cs typeface="Arial"/>
              </a:rPr>
              <a:t>these </a:t>
            </a:r>
            <a:r>
              <a:rPr kumimoji="0" lang="en-US" sz="1800" b="0" i="0" u="none" strike="noStrike" kern="1200" cap="none" spc="0" normalizeH="0" baseline="0" noProof="0" dirty="0" smtClean="0">
                <a:ln>
                  <a:noFill/>
                </a:ln>
                <a:solidFill>
                  <a:srgbClr val="000000"/>
                </a:solidFill>
                <a:effectLst/>
                <a:uLnTx/>
                <a:uFillTx/>
                <a:latin typeface="TradeGothic"/>
                <a:ea typeface="+mn-ea"/>
                <a:cs typeface="Arial"/>
              </a:rPr>
              <a:t>recipients, </a:t>
            </a:r>
            <a:r>
              <a:rPr kumimoji="0" lang="en-US" sz="1800" b="0" i="0" u="none" strike="noStrike" kern="1200" cap="none" spc="0" normalizeH="0" baseline="0" noProof="0" dirty="0">
                <a:ln>
                  <a:noFill/>
                </a:ln>
                <a:solidFill>
                  <a:srgbClr val="000000"/>
                </a:solidFill>
                <a:effectLst/>
                <a:uLnTx/>
                <a:uFillTx/>
                <a:latin typeface="TradeGothic"/>
                <a:ea typeface="+mn-ea"/>
                <a:cs typeface="Arial"/>
              </a:rPr>
              <a:t>at the request of the latter</a:t>
            </a:r>
            <a:endParaRPr kumimoji="0" lang="en-GB" sz="1800" b="0" i="0" u="none" strike="noStrike" kern="1200" cap="none" spc="0" normalizeH="0" baseline="0" noProof="0" dirty="0">
              <a:ln>
                <a:noFill/>
              </a:ln>
              <a:solidFill>
                <a:srgbClr val="000000"/>
              </a:solidFill>
              <a:effectLst/>
              <a:uLnTx/>
              <a:uFillTx/>
              <a:latin typeface="TradeGothic"/>
              <a:ea typeface="+mn-ea"/>
              <a:cs typeface="Arial"/>
            </a:endParaRPr>
          </a:p>
        </p:txBody>
      </p:sp>
      <p:sp>
        <p:nvSpPr>
          <p:cNvPr id="17" name="Rectangle 16"/>
          <p:cNvSpPr/>
          <p:nvPr/>
        </p:nvSpPr>
        <p:spPr>
          <a:xfrm>
            <a:off x="4932040" y="3836372"/>
            <a:ext cx="352383" cy="178424"/>
          </a:xfrm>
          <a:prstGeom prst="rect">
            <a:avLst/>
          </a:prstGeom>
          <a:solidFill>
            <a:srgbClr val="D30000"/>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Content Placeholder 8"/>
          <p:cNvSpPr>
            <a:spLocks noGrp="1"/>
          </p:cNvSpPr>
          <p:nvPr>
            <p:ph sz="quarter" idx="19"/>
          </p:nvPr>
        </p:nvSpPr>
        <p:spPr>
          <a:ln>
            <a:solidFill>
              <a:schemeClr val="bg1"/>
            </a:solidFill>
          </a:ln>
        </p:spPr>
        <p:txBody>
          <a:bodyPr/>
          <a:lstStyle/>
          <a:p>
            <a:endParaRPr lang="en-US">
              <a:solidFill>
                <a:schemeClr val="tx1"/>
              </a:solidFill>
            </a:endParaRPr>
          </a:p>
        </p:txBody>
      </p:sp>
    </p:spTree>
    <p:extLst>
      <p:ext uri="{BB962C8B-B14F-4D97-AF65-F5344CB8AC3E}">
        <p14:creationId xmlns:p14="http://schemas.microsoft.com/office/powerpoint/2010/main" val="42618331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b-LU" dirty="0" err="1"/>
              <a:t>Outline</a:t>
            </a:r>
            <a:endParaRPr lang="fr-FR" dirty="0"/>
          </a:p>
        </p:txBody>
      </p:sp>
      <p:sp>
        <p:nvSpPr>
          <p:cNvPr id="3" name="Content Placeholder 2"/>
          <p:cNvSpPr>
            <a:spLocks noGrp="1"/>
          </p:cNvSpPr>
          <p:nvPr>
            <p:ph idx="1"/>
          </p:nvPr>
        </p:nvSpPr>
        <p:spPr/>
        <p:txBody>
          <a:bodyPr/>
          <a:lstStyle/>
          <a:p>
            <a:pPr marL="514350" indent="-514350">
              <a:lnSpc>
                <a:spcPct val="150000"/>
              </a:lnSpc>
              <a:spcBef>
                <a:spcPts val="0"/>
              </a:spcBef>
              <a:buFont typeface="+mj-lt"/>
              <a:buAutoNum type="arabicPeriod"/>
            </a:pPr>
            <a:r>
              <a:rPr lang="lb-LU" dirty="0" smtClean="0"/>
              <a:t>Introduction</a:t>
            </a:r>
            <a:endParaRPr lang="lb-LU" dirty="0"/>
          </a:p>
          <a:p>
            <a:pPr marL="514350" indent="-514350">
              <a:lnSpc>
                <a:spcPct val="150000"/>
              </a:lnSpc>
              <a:spcBef>
                <a:spcPts val="0"/>
              </a:spcBef>
              <a:buFont typeface="+mj-lt"/>
              <a:buAutoNum type="arabicPeriod"/>
            </a:pPr>
            <a:r>
              <a:rPr lang="lb-LU" b="1" dirty="0" err="1"/>
              <a:t>Basic</a:t>
            </a:r>
            <a:r>
              <a:rPr lang="lb-LU" b="1" dirty="0"/>
              <a:t> </a:t>
            </a:r>
            <a:r>
              <a:rPr lang="lb-LU" b="1" dirty="0" err="1"/>
              <a:t>elements</a:t>
            </a:r>
            <a:endParaRPr lang="lb-LU" b="1" dirty="0"/>
          </a:p>
          <a:p>
            <a:pPr marL="514350" indent="-514350">
              <a:lnSpc>
                <a:spcPct val="150000"/>
              </a:lnSpc>
              <a:spcBef>
                <a:spcPts val="0"/>
              </a:spcBef>
              <a:buFont typeface="+mj-lt"/>
              <a:buAutoNum type="arabicPeriod"/>
            </a:pPr>
            <a:r>
              <a:rPr lang="lb-LU" dirty="0" err="1"/>
              <a:t>The</a:t>
            </a:r>
            <a:r>
              <a:rPr lang="lb-LU" dirty="0"/>
              <a:t> </a:t>
            </a:r>
            <a:r>
              <a:rPr lang="lb-LU" dirty="0" err="1"/>
              <a:t>rights</a:t>
            </a:r>
            <a:r>
              <a:rPr lang="lb-LU" dirty="0"/>
              <a:t> of </a:t>
            </a:r>
            <a:r>
              <a:rPr lang="lb-LU" dirty="0" err="1"/>
              <a:t>the</a:t>
            </a:r>
            <a:r>
              <a:rPr lang="lb-LU" dirty="0"/>
              <a:t> </a:t>
            </a:r>
            <a:r>
              <a:rPr lang="lb-LU" dirty="0" err="1"/>
              <a:t>data</a:t>
            </a:r>
            <a:r>
              <a:rPr lang="lb-LU" dirty="0"/>
              <a:t> </a:t>
            </a:r>
            <a:r>
              <a:rPr lang="lb-LU" dirty="0" err="1"/>
              <a:t>subjects</a:t>
            </a:r>
            <a:endParaRPr lang="lb-LU" dirty="0"/>
          </a:p>
          <a:p>
            <a:pPr marL="514350" indent="-514350">
              <a:lnSpc>
                <a:spcPct val="150000"/>
              </a:lnSpc>
              <a:spcBef>
                <a:spcPts val="0"/>
              </a:spcBef>
              <a:buFont typeface="+mj-lt"/>
              <a:buAutoNum type="arabicPeriod"/>
            </a:pPr>
            <a:r>
              <a:rPr lang="lb-LU" dirty="0" err="1"/>
              <a:t>The</a:t>
            </a:r>
            <a:r>
              <a:rPr lang="lb-LU" dirty="0"/>
              <a:t> </a:t>
            </a:r>
            <a:r>
              <a:rPr lang="lb-LU" dirty="0" err="1"/>
              <a:t>obligations</a:t>
            </a:r>
            <a:r>
              <a:rPr lang="lb-LU" dirty="0"/>
              <a:t> of </a:t>
            </a:r>
            <a:r>
              <a:rPr lang="lb-LU" dirty="0" err="1"/>
              <a:t>controllers</a:t>
            </a:r>
            <a:r>
              <a:rPr lang="lb-LU" dirty="0"/>
              <a:t> and </a:t>
            </a:r>
            <a:r>
              <a:rPr lang="lb-LU" dirty="0" err="1"/>
              <a:t>processors</a:t>
            </a:r>
            <a:endParaRPr lang="lb-LU" dirty="0"/>
          </a:p>
          <a:p>
            <a:pPr marL="514350" indent="-514350">
              <a:lnSpc>
                <a:spcPct val="150000"/>
              </a:lnSpc>
              <a:spcBef>
                <a:spcPts val="0"/>
              </a:spcBef>
              <a:buFont typeface="+mj-lt"/>
              <a:buAutoNum type="arabicPeriod"/>
            </a:pPr>
            <a:r>
              <a:rPr lang="lb-LU" dirty="0" err="1"/>
              <a:t>The</a:t>
            </a:r>
            <a:r>
              <a:rPr lang="lb-LU" dirty="0"/>
              <a:t> </a:t>
            </a:r>
            <a:r>
              <a:rPr lang="lb-LU" dirty="0" err="1"/>
              <a:t>role</a:t>
            </a:r>
            <a:r>
              <a:rPr lang="lb-LU" dirty="0"/>
              <a:t> of </a:t>
            </a:r>
            <a:r>
              <a:rPr lang="lb-LU" dirty="0" err="1"/>
              <a:t>the</a:t>
            </a:r>
            <a:r>
              <a:rPr lang="lb-LU" dirty="0"/>
              <a:t> CNPD</a:t>
            </a:r>
          </a:p>
          <a:p>
            <a:endParaRPr lang="fr-FR" dirty="0"/>
          </a:p>
        </p:txBody>
      </p:sp>
      <p:sp>
        <p:nvSpPr>
          <p:cNvPr id="4" name="Slide Number Placeholder 3"/>
          <p:cNvSpPr>
            <a:spLocks noGrp="1"/>
          </p:cNvSpPr>
          <p:nvPr>
            <p:ph type="sldNum" sz="quarter" idx="17"/>
          </p:nvPr>
        </p:nvSpPr>
        <p:spPr/>
        <p:txBody>
          <a:bodyPr/>
          <a:lstStyle/>
          <a:p>
            <a:fld id="{9FE6881F-D5B9-4DFD-8C2A-4F849EA79D44}" type="slidenum">
              <a:rPr lang="fr-FR" smtClean="0"/>
              <a:pPr/>
              <a:t>3</a:t>
            </a:fld>
            <a:endParaRPr lang="fr-FR"/>
          </a:p>
        </p:txBody>
      </p:sp>
      <p:sp>
        <p:nvSpPr>
          <p:cNvPr id="5" name="Content Placeholder 4"/>
          <p:cNvSpPr>
            <a:spLocks noGrp="1"/>
          </p:cNvSpPr>
          <p:nvPr>
            <p:ph sz="quarter" idx="18"/>
          </p:nvPr>
        </p:nvSpPr>
        <p:spPr/>
        <p:txBody>
          <a:bodyPr/>
          <a:lstStyle/>
          <a:p>
            <a:endParaRPr lang="fr-FR"/>
          </a:p>
        </p:txBody>
      </p:sp>
      <p:sp>
        <p:nvSpPr>
          <p:cNvPr id="6" name="Content Placeholder 5"/>
          <p:cNvSpPr>
            <a:spLocks noGrp="1"/>
          </p:cNvSpPr>
          <p:nvPr>
            <p:ph sz="quarter" idx="19"/>
          </p:nvPr>
        </p:nvSpPr>
        <p:spPr/>
        <p:txBody>
          <a:bodyPr/>
          <a:lstStyle/>
          <a:p>
            <a:endParaRPr lang="fr-FR"/>
          </a:p>
        </p:txBody>
      </p:sp>
    </p:spTree>
    <p:extLst>
      <p:ext uri="{BB962C8B-B14F-4D97-AF65-F5344CB8AC3E}">
        <p14:creationId xmlns:p14="http://schemas.microsoft.com/office/powerpoint/2010/main" val="42455019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b-LU" dirty="0" err="1"/>
              <a:t>Right</a:t>
            </a:r>
            <a:r>
              <a:rPr lang="lb-LU" dirty="0"/>
              <a:t> </a:t>
            </a:r>
            <a:r>
              <a:rPr lang="lb-LU" dirty="0" err="1"/>
              <a:t>to</a:t>
            </a:r>
            <a:r>
              <a:rPr lang="lb-LU" dirty="0"/>
              <a:t> </a:t>
            </a:r>
            <a:r>
              <a:rPr lang="lb-LU" dirty="0" err="1" smtClean="0"/>
              <a:t>erasure</a:t>
            </a:r>
            <a:endParaRPr lang="lb-LU" dirty="0"/>
          </a:p>
        </p:txBody>
      </p:sp>
      <p:sp>
        <p:nvSpPr>
          <p:cNvPr id="7" name="Slide Number Placeholder 6"/>
          <p:cNvSpPr>
            <a:spLocks noGrp="1"/>
          </p:cNvSpPr>
          <p:nvPr>
            <p:ph type="sldNum" sz="quarter" idx="4294967295"/>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9FE6881F-D5B9-4DFD-8C2A-4F849EA79D44}" type="slidenum">
              <a:rPr kumimoji="0" lang="fr-FR" sz="2400" b="0" i="0" u="none" strike="noStrike" kern="1200" cap="none" spc="0" normalizeH="0" baseline="0" noProof="0" smtClean="0">
                <a:ln>
                  <a:noFill/>
                </a:ln>
                <a:solidFill>
                  <a:srgbClr val="000000"/>
                </a:solidFill>
                <a:effectLst/>
                <a:uLnTx/>
                <a:uFillTx/>
                <a:latin typeface="Times" charset="0"/>
                <a:ea typeface="+mn-ea"/>
                <a:cs typeface="Arial"/>
              </a:rPr>
              <a:pPr marL="0" marR="0" lvl="0" indent="0" algn="l" defTabSz="914400" rtl="0" eaLnBrk="0" fontAlgn="base" latinLnBrk="0" hangingPunct="0">
                <a:lnSpc>
                  <a:spcPct val="100000"/>
                </a:lnSpc>
                <a:spcBef>
                  <a:spcPct val="0"/>
                </a:spcBef>
                <a:spcAft>
                  <a:spcPct val="0"/>
                </a:spcAft>
                <a:buClrTx/>
                <a:buSzTx/>
                <a:buFontTx/>
                <a:buNone/>
                <a:tabLst/>
                <a:defRPr/>
              </a:pPr>
              <a:t>30</a:t>
            </a:fld>
            <a:endParaRPr kumimoji="0" lang="fr-FR" sz="2400" b="0" i="0" u="none" strike="noStrike" kern="1200" cap="none" spc="0" normalizeH="0" baseline="0" noProof="0">
              <a:ln>
                <a:noFill/>
              </a:ln>
              <a:solidFill>
                <a:srgbClr val="000000"/>
              </a:solidFill>
              <a:effectLst/>
              <a:uLnTx/>
              <a:uFillTx/>
              <a:latin typeface="Times" charset="0"/>
              <a:ea typeface="+mn-ea"/>
              <a:cs typeface="Arial"/>
            </a:endParaRPr>
          </a:p>
        </p:txBody>
      </p:sp>
      <p:sp>
        <p:nvSpPr>
          <p:cNvPr id="12" name="Freeform 11"/>
          <p:cNvSpPr/>
          <p:nvPr/>
        </p:nvSpPr>
        <p:spPr>
          <a:xfrm>
            <a:off x="449868" y="3645024"/>
            <a:ext cx="4049644" cy="409907"/>
          </a:xfrm>
          <a:custGeom>
            <a:avLst/>
            <a:gdLst>
              <a:gd name="connsiteX0" fmla="*/ 0 w 2515934"/>
              <a:gd name="connsiteY0" fmla="*/ 0 h 409907"/>
              <a:gd name="connsiteX1" fmla="*/ 2515934 w 2515934"/>
              <a:gd name="connsiteY1" fmla="*/ 0 h 409907"/>
              <a:gd name="connsiteX2" fmla="*/ 2515934 w 2515934"/>
              <a:gd name="connsiteY2" fmla="*/ 409907 h 409907"/>
              <a:gd name="connsiteX3" fmla="*/ 0 w 2515934"/>
              <a:gd name="connsiteY3" fmla="*/ 409907 h 409907"/>
              <a:gd name="connsiteX4" fmla="*/ 0 w 2515934"/>
              <a:gd name="connsiteY4" fmla="*/ 0 h 409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5934" h="409907">
                <a:moveTo>
                  <a:pt x="0" y="0"/>
                </a:moveTo>
                <a:lnTo>
                  <a:pt x="2515934" y="0"/>
                </a:lnTo>
                <a:lnTo>
                  <a:pt x="2515934" y="409907"/>
                </a:lnTo>
                <a:lnTo>
                  <a:pt x="0" y="409907"/>
                </a:lnTo>
                <a:lnTo>
                  <a:pt x="0" y="0"/>
                </a:lnTo>
                <a:close/>
              </a:path>
            </a:pathLst>
          </a:custGeom>
          <a:solidFill>
            <a:srgbClr val="004080"/>
          </a:solidFill>
          <a:ln w="25400">
            <a:solidFill>
              <a:schemeClr val="bg1"/>
            </a:solidFill>
          </a:ln>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361515" bIns="0" numCol="1" spcCol="1270" anchor="ctr" anchorCtr="0">
            <a:noAutofit/>
          </a:bodyPr>
          <a:lstStyle/>
          <a:p>
            <a:pPr marL="0" marR="0" lvl="0" indent="0" algn="r" defTabSz="1244600" rtl="0" eaLnBrk="0" fontAlgn="base" latinLnBrk="0" hangingPunct="0">
              <a:lnSpc>
                <a:spcPct val="90000"/>
              </a:lnSpc>
              <a:spcBef>
                <a:spcPct val="0"/>
              </a:spcBef>
              <a:spcAft>
                <a:spcPct val="35000"/>
              </a:spcAft>
              <a:buClrTx/>
              <a:buSzTx/>
              <a:buFontTx/>
              <a:buNone/>
              <a:tabLst/>
              <a:defRPr/>
            </a:pPr>
            <a:r>
              <a:rPr kumimoji="0" lang="fr-FR" sz="2800" b="0" i="0" u="none" strike="noStrike" kern="1200" cap="none" spc="0" normalizeH="0" baseline="0" noProof="0" dirty="0" smtClean="0">
                <a:ln>
                  <a:noFill/>
                </a:ln>
                <a:solidFill>
                  <a:srgbClr val="FFFFFF"/>
                </a:solidFill>
                <a:effectLst/>
                <a:uLnTx/>
                <a:uFillTx/>
                <a:latin typeface="TradeGothic"/>
                <a:ea typeface="+mn-ea"/>
                <a:cs typeface="Arial"/>
              </a:rPr>
              <a:t>Exceptions</a:t>
            </a:r>
            <a:endParaRPr kumimoji="0" lang="fr-FR" sz="2800" b="0" i="0" u="none" strike="noStrike" kern="1200" cap="none" spc="0" normalizeH="0" baseline="0" noProof="0" dirty="0">
              <a:ln>
                <a:noFill/>
              </a:ln>
              <a:solidFill>
                <a:srgbClr val="000000">
                  <a:hueOff val="0"/>
                  <a:satOff val="0"/>
                  <a:lumOff val="0"/>
                  <a:alphaOff val="0"/>
                </a:srgbClr>
              </a:solidFill>
              <a:effectLst/>
              <a:uLnTx/>
              <a:uFillTx/>
              <a:latin typeface="TradeGothic"/>
              <a:ea typeface="+mn-ea"/>
              <a:cs typeface="Arial"/>
            </a:endParaRPr>
          </a:p>
        </p:txBody>
      </p:sp>
      <p:sp>
        <p:nvSpPr>
          <p:cNvPr id="13" name="Freeform 12"/>
          <p:cNvSpPr/>
          <p:nvPr/>
        </p:nvSpPr>
        <p:spPr>
          <a:xfrm>
            <a:off x="449868" y="4059417"/>
            <a:ext cx="4050000" cy="2524767"/>
          </a:xfrm>
          <a:custGeom>
            <a:avLst/>
            <a:gdLst>
              <a:gd name="connsiteX0" fmla="*/ 0 w 2041772"/>
              <a:gd name="connsiteY0" fmla="*/ 0 h 2515934"/>
              <a:gd name="connsiteX1" fmla="*/ 2041772 w 2041772"/>
              <a:gd name="connsiteY1" fmla="*/ 0 h 2515934"/>
              <a:gd name="connsiteX2" fmla="*/ 2041772 w 2041772"/>
              <a:gd name="connsiteY2" fmla="*/ 2515934 h 2515934"/>
              <a:gd name="connsiteX3" fmla="*/ 0 w 2041772"/>
              <a:gd name="connsiteY3" fmla="*/ 2515934 h 2515934"/>
              <a:gd name="connsiteX4" fmla="*/ 0 w 2041772"/>
              <a:gd name="connsiteY4" fmla="*/ 0 h 251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1772" h="2515934">
                <a:moveTo>
                  <a:pt x="0" y="0"/>
                </a:moveTo>
                <a:lnTo>
                  <a:pt x="2041772" y="0"/>
                </a:lnTo>
                <a:lnTo>
                  <a:pt x="2041772" y="2515934"/>
                </a:lnTo>
                <a:lnTo>
                  <a:pt x="0" y="2515934"/>
                </a:lnTo>
                <a:lnTo>
                  <a:pt x="0" y="0"/>
                </a:lnTo>
                <a:close/>
              </a:path>
            </a:pathLst>
          </a:custGeom>
          <a:solidFill>
            <a:srgbClr val="D0E1E9"/>
          </a:solidFill>
          <a:ln w="25400"/>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3792" tIns="180000" rIns="113792" bIns="113792" numCol="1" spcCol="1270" anchor="t" anchorCtr="0">
            <a:noAutofit/>
          </a:bodyPr>
          <a:lstStyle/>
          <a:p>
            <a:pPr marL="285750" marR="0" lvl="1" indent="-285750" algn="l" defTabSz="533400" rtl="0" eaLnBrk="0" fontAlgn="base" latinLnBrk="0" hangingPunct="0">
              <a:lnSpc>
                <a:spcPct val="90000"/>
              </a:lnSpc>
              <a:spcBef>
                <a:spcPct val="0"/>
              </a:spcBef>
              <a:spcAft>
                <a:spcPct val="150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000000"/>
                </a:solidFill>
                <a:effectLst/>
                <a:uLnTx/>
                <a:uFillTx/>
                <a:latin typeface="TradeGothic"/>
                <a:ea typeface="+mn-ea"/>
                <a:cs typeface="Arial"/>
              </a:rPr>
              <a:t>The right </a:t>
            </a:r>
            <a:r>
              <a:rPr kumimoji="0" lang="en-US" sz="1800" b="0" i="0" u="none" strike="noStrike" kern="1200" cap="none" spc="0" normalizeH="0" baseline="0" noProof="0" dirty="0">
                <a:ln>
                  <a:noFill/>
                </a:ln>
                <a:solidFill>
                  <a:srgbClr val="000000"/>
                </a:solidFill>
                <a:effectLst/>
                <a:uLnTx/>
                <a:uFillTx/>
                <a:latin typeface="TradeGothic"/>
                <a:ea typeface="+mn-ea"/>
                <a:cs typeface="Arial"/>
              </a:rPr>
              <a:t>of freedom of expression and </a:t>
            </a:r>
            <a:r>
              <a:rPr kumimoji="0" lang="en-US" sz="1800" b="0" i="0" u="none" strike="noStrike" kern="1200" cap="none" spc="0" normalizeH="0" baseline="0" noProof="0" dirty="0" smtClean="0">
                <a:ln>
                  <a:noFill/>
                </a:ln>
                <a:solidFill>
                  <a:srgbClr val="000000"/>
                </a:solidFill>
                <a:effectLst/>
                <a:uLnTx/>
                <a:uFillTx/>
                <a:latin typeface="TradeGothic"/>
                <a:ea typeface="+mn-ea"/>
                <a:cs typeface="Arial"/>
              </a:rPr>
              <a:t>information</a:t>
            </a:r>
          </a:p>
          <a:p>
            <a:pPr marL="285750" marR="0" lvl="1" indent="-285750" algn="l" defTabSz="533400" rtl="0" eaLnBrk="0" fontAlgn="base" latinLnBrk="0" hangingPunct="0">
              <a:lnSpc>
                <a:spcPct val="90000"/>
              </a:lnSpc>
              <a:spcBef>
                <a:spcPct val="0"/>
              </a:spcBef>
              <a:spcAft>
                <a:spcPct val="150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TradeGothic"/>
                <a:ea typeface="+mn-ea"/>
                <a:cs typeface="Arial"/>
              </a:rPr>
              <a:t>Compliance with a legal obligation </a:t>
            </a:r>
          </a:p>
          <a:p>
            <a:pPr marL="285750" marR="0" lvl="1" indent="-285750" algn="l" defTabSz="533400" rtl="0" eaLnBrk="0" fontAlgn="base" latinLnBrk="0" hangingPunct="0">
              <a:lnSpc>
                <a:spcPct val="90000"/>
              </a:lnSpc>
              <a:spcBef>
                <a:spcPct val="0"/>
              </a:spcBef>
              <a:spcAft>
                <a:spcPct val="150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000000"/>
                </a:solidFill>
                <a:effectLst/>
                <a:uLnTx/>
                <a:uFillTx/>
                <a:latin typeface="TradeGothic"/>
                <a:ea typeface="+mn-ea"/>
                <a:cs typeface="Arial"/>
              </a:rPr>
              <a:t>Reasons of public interest in the area of public health </a:t>
            </a:r>
          </a:p>
          <a:p>
            <a:pPr marL="285750" marR="0" lvl="1" indent="-285750" algn="l" defTabSz="533400" rtl="0" eaLnBrk="0" fontAlgn="base" latinLnBrk="0" hangingPunct="0">
              <a:lnSpc>
                <a:spcPct val="90000"/>
              </a:lnSpc>
              <a:spcBef>
                <a:spcPct val="0"/>
              </a:spcBef>
              <a:spcAft>
                <a:spcPct val="15000"/>
              </a:spcAft>
              <a:buClrTx/>
              <a:buSzTx/>
              <a:buFont typeface="Arial" panose="020B0604020202020204" pitchFamily="34" charset="0"/>
              <a:buChar char="•"/>
              <a:tabLst/>
              <a:defRPr/>
            </a:pPr>
            <a:r>
              <a:rPr kumimoji="0" lang="fr-FR" sz="1800" b="0" i="0" u="none" strike="noStrike" kern="1200" cap="none" spc="0" normalizeH="0" baseline="0" noProof="0" dirty="0" err="1" smtClean="0">
                <a:ln>
                  <a:noFill/>
                </a:ln>
                <a:solidFill>
                  <a:srgbClr val="000000"/>
                </a:solidFill>
                <a:effectLst/>
                <a:uLnTx/>
                <a:uFillTx/>
                <a:latin typeface="TradeGothic"/>
                <a:ea typeface="+mn-ea"/>
                <a:cs typeface="Arial"/>
              </a:rPr>
              <a:t>Archiving</a:t>
            </a:r>
            <a:r>
              <a:rPr kumimoji="0" lang="fr-FR" sz="1800" b="0" i="0" u="none" strike="noStrike" kern="1200" cap="none" spc="0" normalizeH="0" baseline="0" noProof="0" dirty="0" smtClean="0">
                <a:ln>
                  <a:noFill/>
                </a:ln>
                <a:solidFill>
                  <a:srgbClr val="000000"/>
                </a:solidFill>
                <a:effectLst/>
                <a:uLnTx/>
                <a:uFillTx/>
                <a:latin typeface="TradeGothic"/>
                <a:ea typeface="+mn-ea"/>
                <a:cs typeface="Arial"/>
              </a:rPr>
              <a:t> </a:t>
            </a:r>
            <a:r>
              <a:rPr kumimoji="0" lang="fr-FR" sz="1800" b="0" i="0" u="none" strike="noStrike" kern="1200" cap="none" spc="0" normalizeH="0" baseline="0" noProof="0" dirty="0" err="1" smtClean="0">
                <a:ln>
                  <a:noFill/>
                </a:ln>
                <a:solidFill>
                  <a:srgbClr val="000000"/>
                </a:solidFill>
                <a:effectLst/>
                <a:uLnTx/>
                <a:uFillTx/>
                <a:latin typeface="TradeGothic"/>
                <a:ea typeface="+mn-ea"/>
                <a:cs typeface="Arial"/>
              </a:rPr>
              <a:t>purposes</a:t>
            </a:r>
            <a:r>
              <a:rPr kumimoji="0" lang="fr-FR" sz="1800" b="0" i="0" u="none" strike="noStrike" kern="1200" cap="none" spc="0" normalizeH="0" baseline="0" noProof="0" dirty="0" smtClean="0">
                <a:ln>
                  <a:noFill/>
                </a:ln>
                <a:solidFill>
                  <a:srgbClr val="000000"/>
                </a:solidFill>
                <a:effectLst/>
                <a:uLnTx/>
                <a:uFillTx/>
                <a:latin typeface="TradeGothic"/>
                <a:ea typeface="+mn-ea"/>
                <a:cs typeface="Arial"/>
              </a:rPr>
              <a:t> (</a:t>
            </a:r>
            <a:r>
              <a:rPr kumimoji="0" lang="fr-FR" sz="1500" b="0" i="0" u="none" strike="noStrike" kern="1200" cap="none" spc="0" normalizeH="0" baseline="0" noProof="0" dirty="0" smtClean="0">
                <a:ln>
                  <a:noFill/>
                </a:ln>
                <a:solidFill>
                  <a:srgbClr val="000000"/>
                </a:solidFill>
                <a:effectLst/>
                <a:uLnTx/>
                <a:uFillTx/>
                <a:latin typeface="TradeGothic"/>
                <a:ea typeface="+mn-ea"/>
                <a:cs typeface="Arial"/>
              </a:rPr>
              <a:t>in </a:t>
            </a:r>
            <a:r>
              <a:rPr kumimoji="0" lang="fr-FR" sz="1500" b="0" i="0" u="none" strike="noStrike" kern="1200" cap="none" spc="0" normalizeH="0" baseline="0" noProof="0" dirty="0" err="1" smtClean="0">
                <a:ln>
                  <a:noFill/>
                </a:ln>
                <a:solidFill>
                  <a:srgbClr val="000000"/>
                </a:solidFill>
                <a:effectLst/>
                <a:uLnTx/>
                <a:uFillTx/>
                <a:latin typeface="TradeGothic"/>
                <a:ea typeface="+mn-ea"/>
                <a:cs typeface="Arial"/>
              </a:rPr>
              <a:t>limited</a:t>
            </a:r>
            <a:r>
              <a:rPr kumimoji="0" lang="fr-FR" sz="1500" b="0" i="0" u="none" strike="noStrike" kern="1200" cap="none" spc="0" normalizeH="0" baseline="0" noProof="0" dirty="0" smtClean="0">
                <a:ln>
                  <a:noFill/>
                </a:ln>
                <a:solidFill>
                  <a:srgbClr val="000000"/>
                </a:solidFill>
                <a:effectLst/>
                <a:uLnTx/>
                <a:uFillTx/>
                <a:latin typeface="TradeGothic"/>
                <a:ea typeface="+mn-ea"/>
                <a:cs typeface="Arial"/>
              </a:rPr>
              <a:t> cases</a:t>
            </a:r>
            <a:r>
              <a:rPr kumimoji="0" lang="fr-FR" sz="1800" b="0" i="0" u="none" strike="noStrike" kern="1200" cap="none" spc="0" normalizeH="0" baseline="0" noProof="0" dirty="0" smtClean="0">
                <a:ln>
                  <a:noFill/>
                </a:ln>
                <a:solidFill>
                  <a:srgbClr val="000000"/>
                </a:solidFill>
                <a:effectLst/>
                <a:uLnTx/>
                <a:uFillTx/>
                <a:latin typeface="TradeGothic"/>
                <a:ea typeface="+mn-ea"/>
                <a:cs typeface="Arial"/>
              </a:rPr>
              <a:t>)</a:t>
            </a:r>
          </a:p>
          <a:p>
            <a:pPr marL="285750" marR="0" lvl="1" indent="-285750" algn="l" defTabSz="533400" rtl="0" eaLnBrk="0" fontAlgn="base" latinLnBrk="0" hangingPunct="0">
              <a:lnSpc>
                <a:spcPct val="90000"/>
              </a:lnSpc>
              <a:spcBef>
                <a:spcPct val="0"/>
              </a:spcBef>
              <a:spcAft>
                <a:spcPct val="150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000000"/>
                </a:solidFill>
                <a:effectLst/>
                <a:uLnTx/>
                <a:uFillTx/>
                <a:latin typeface="TradeGothic"/>
                <a:ea typeface="+mn-ea"/>
                <a:cs typeface="Arial"/>
              </a:rPr>
              <a:t>The establishment</a:t>
            </a:r>
            <a:r>
              <a:rPr kumimoji="0" lang="en-US" sz="1800" b="0" i="0" u="none" strike="noStrike" kern="1200" cap="none" spc="0" normalizeH="0" baseline="0" noProof="0" dirty="0">
                <a:ln>
                  <a:noFill/>
                </a:ln>
                <a:solidFill>
                  <a:srgbClr val="000000"/>
                </a:solidFill>
                <a:effectLst/>
                <a:uLnTx/>
                <a:uFillTx/>
                <a:latin typeface="TradeGothic"/>
                <a:ea typeface="+mn-ea"/>
                <a:cs typeface="Arial"/>
              </a:rPr>
              <a:t>, exercise or </a:t>
            </a:r>
            <a:r>
              <a:rPr kumimoji="0" lang="en-US" sz="1800" b="0" i="0" u="none" strike="noStrike" kern="1200" cap="none" spc="0" normalizeH="0" baseline="0" noProof="0" dirty="0" err="1">
                <a:ln>
                  <a:noFill/>
                </a:ln>
                <a:solidFill>
                  <a:srgbClr val="000000"/>
                </a:solidFill>
                <a:effectLst/>
                <a:uLnTx/>
                <a:uFillTx/>
                <a:latin typeface="TradeGothic"/>
                <a:ea typeface="+mn-ea"/>
                <a:cs typeface="Arial"/>
              </a:rPr>
              <a:t>defence</a:t>
            </a:r>
            <a:r>
              <a:rPr kumimoji="0" lang="en-US" sz="1800" b="0" i="0" u="none" strike="noStrike" kern="1200" cap="none" spc="0" normalizeH="0" baseline="0" noProof="0" dirty="0">
                <a:ln>
                  <a:noFill/>
                </a:ln>
                <a:solidFill>
                  <a:srgbClr val="000000"/>
                </a:solidFill>
                <a:effectLst/>
                <a:uLnTx/>
                <a:uFillTx/>
                <a:latin typeface="TradeGothic"/>
                <a:ea typeface="+mn-ea"/>
                <a:cs typeface="Arial"/>
              </a:rPr>
              <a:t> of legal claims </a:t>
            </a:r>
            <a:endParaRPr kumimoji="0" lang="en-US" sz="1800" b="0" i="0" u="none" strike="noStrike" kern="1200" cap="none" spc="0" normalizeH="0" baseline="0" noProof="0" dirty="0" smtClean="0">
              <a:ln>
                <a:noFill/>
              </a:ln>
              <a:solidFill>
                <a:srgbClr val="000000"/>
              </a:solidFill>
              <a:effectLst/>
              <a:uLnTx/>
              <a:uFillTx/>
              <a:latin typeface="TradeGothic"/>
              <a:ea typeface="+mn-ea"/>
              <a:cs typeface="Arial"/>
            </a:endParaRPr>
          </a:p>
        </p:txBody>
      </p:sp>
      <p:sp>
        <p:nvSpPr>
          <p:cNvPr id="14" name="Rectangle 13"/>
          <p:cNvSpPr/>
          <p:nvPr/>
        </p:nvSpPr>
        <p:spPr>
          <a:xfrm>
            <a:off x="736397" y="3984876"/>
            <a:ext cx="352383" cy="178424"/>
          </a:xfrm>
          <a:prstGeom prst="rect">
            <a:avLst/>
          </a:prstGeom>
          <a:solidFill>
            <a:srgbClr val="D30000"/>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5" name="Freeform 14"/>
          <p:cNvSpPr/>
          <p:nvPr/>
        </p:nvSpPr>
        <p:spPr>
          <a:xfrm>
            <a:off x="4673932" y="3649511"/>
            <a:ext cx="4050000" cy="409907"/>
          </a:xfrm>
          <a:custGeom>
            <a:avLst/>
            <a:gdLst>
              <a:gd name="connsiteX0" fmla="*/ 0 w 2515934"/>
              <a:gd name="connsiteY0" fmla="*/ 0 h 409907"/>
              <a:gd name="connsiteX1" fmla="*/ 2515934 w 2515934"/>
              <a:gd name="connsiteY1" fmla="*/ 0 h 409907"/>
              <a:gd name="connsiteX2" fmla="*/ 2515934 w 2515934"/>
              <a:gd name="connsiteY2" fmla="*/ 409907 h 409907"/>
              <a:gd name="connsiteX3" fmla="*/ 0 w 2515934"/>
              <a:gd name="connsiteY3" fmla="*/ 409907 h 409907"/>
              <a:gd name="connsiteX4" fmla="*/ 0 w 2515934"/>
              <a:gd name="connsiteY4" fmla="*/ 0 h 409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5934" h="409907">
                <a:moveTo>
                  <a:pt x="0" y="0"/>
                </a:moveTo>
                <a:lnTo>
                  <a:pt x="2515934" y="0"/>
                </a:lnTo>
                <a:lnTo>
                  <a:pt x="2515934" y="409907"/>
                </a:lnTo>
                <a:lnTo>
                  <a:pt x="0" y="409907"/>
                </a:lnTo>
                <a:lnTo>
                  <a:pt x="0" y="0"/>
                </a:lnTo>
                <a:close/>
              </a:path>
            </a:pathLst>
          </a:custGeom>
          <a:solidFill>
            <a:srgbClr val="004080"/>
          </a:solidFill>
          <a:ln w="25400">
            <a:solidFill>
              <a:schemeClr val="bg1"/>
            </a:solidFill>
          </a:ln>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361515" bIns="0" numCol="1" spcCol="1270" anchor="ctr" anchorCtr="0">
            <a:noAutofit/>
          </a:bodyPr>
          <a:lstStyle/>
          <a:p>
            <a:pPr marL="0" marR="0" lvl="0" indent="0" algn="r" defTabSz="1244600" rtl="0" eaLnBrk="0" fontAlgn="base" latinLnBrk="0" hangingPunct="0">
              <a:lnSpc>
                <a:spcPct val="90000"/>
              </a:lnSpc>
              <a:spcBef>
                <a:spcPct val="0"/>
              </a:spcBef>
              <a:spcAft>
                <a:spcPct val="35000"/>
              </a:spcAft>
              <a:buClrTx/>
              <a:buSzTx/>
              <a:buFontTx/>
              <a:buNone/>
              <a:tabLst/>
              <a:defRPr/>
            </a:pPr>
            <a:r>
              <a:rPr kumimoji="0" lang="fr-FR" sz="2800" b="0" i="0" u="none" strike="noStrike" kern="1200" cap="none" spc="0" normalizeH="0" baseline="0" noProof="0" dirty="0" smtClean="0">
                <a:ln>
                  <a:noFill/>
                </a:ln>
                <a:solidFill>
                  <a:srgbClr val="FFFFFF"/>
                </a:solidFill>
                <a:effectLst/>
                <a:uLnTx/>
                <a:uFillTx/>
                <a:latin typeface="TradeGothic"/>
                <a:ea typeface="+mn-ea"/>
                <a:cs typeface="Arial"/>
              </a:rPr>
              <a:t>Notification</a:t>
            </a:r>
            <a:endParaRPr kumimoji="0" lang="fr-FR" sz="2800" b="0" i="0" u="none" strike="noStrike" kern="1200" cap="none" spc="0" normalizeH="0" baseline="0" noProof="0" dirty="0">
              <a:ln>
                <a:noFill/>
              </a:ln>
              <a:solidFill>
                <a:srgbClr val="FFFFFF"/>
              </a:solidFill>
              <a:effectLst/>
              <a:uLnTx/>
              <a:uFillTx/>
              <a:latin typeface="TradeGothic"/>
              <a:ea typeface="+mn-ea"/>
              <a:cs typeface="Arial"/>
            </a:endParaRPr>
          </a:p>
        </p:txBody>
      </p:sp>
      <p:sp>
        <p:nvSpPr>
          <p:cNvPr id="16" name="Freeform 15"/>
          <p:cNvSpPr/>
          <p:nvPr/>
        </p:nvSpPr>
        <p:spPr>
          <a:xfrm>
            <a:off x="4674056" y="4059417"/>
            <a:ext cx="4050000" cy="2524767"/>
          </a:xfrm>
          <a:custGeom>
            <a:avLst/>
            <a:gdLst>
              <a:gd name="connsiteX0" fmla="*/ 0 w 2041772"/>
              <a:gd name="connsiteY0" fmla="*/ 0 h 2515934"/>
              <a:gd name="connsiteX1" fmla="*/ 2041772 w 2041772"/>
              <a:gd name="connsiteY1" fmla="*/ 0 h 2515934"/>
              <a:gd name="connsiteX2" fmla="*/ 2041772 w 2041772"/>
              <a:gd name="connsiteY2" fmla="*/ 2515934 h 2515934"/>
              <a:gd name="connsiteX3" fmla="*/ 0 w 2041772"/>
              <a:gd name="connsiteY3" fmla="*/ 2515934 h 2515934"/>
              <a:gd name="connsiteX4" fmla="*/ 0 w 2041772"/>
              <a:gd name="connsiteY4" fmla="*/ 0 h 251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1772" h="2515934">
                <a:moveTo>
                  <a:pt x="0" y="0"/>
                </a:moveTo>
                <a:lnTo>
                  <a:pt x="2041772" y="0"/>
                </a:lnTo>
                <a:lnTo>
                  <a:pt x="2041772" y="2515934"/>
                </a:lnTo>
                <a:lnTo>
                  <a:pt x="0" y="2515934"/>
                </a:lnTo>
                <a:lnTo>
                  <a:pt x="0" y="0"/>
                </a:lnTo>
                <a:close/>
              </a:path>
            </a:pathLst>
          </a:custGeom>
          <a:solidFill>
            <a:srgbClr val="D0E1E9"/>
          </a:solidFill>
          <a:ln w="25400"/>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3792" tIns="180000" rIns="113792" bIns="113792" numCol="1" spcCol="1270" anchor="t" anchorCtr="0">
            <a:noAutofit/>
          </a:bodyPr>
          <a:lstStyle/>
          <a:p>
            <a:pPr marL="114300" marR="0" lvl="1" indent="-114300" algn="l" defTabSz="533400" rtl="0" eaLnBrk="0" fontAlgn="base" latinLnBrk="0" hangingPunct="0">
              <a:lnSpc>
                <a:spcPct val="90000"/>
              </a:lnSpc>
              <a:spcBef>
                <a:spcPct val="0"/>
              </a:spcBef>
              <a:spcAft>
                <a:spcPct val="15000"/>
              </a:spcAft>
              <a:buClrTx/>
              <a:buSzTx/>
              <a:buFontTx/>
              <a:buChar char="••"/>
              <a:tabLst/>
              <a:defRPr/>
            </a:pPr>
            <a:r>
              <a:rPr kumimoji="0" lang="fr-BE" sz="1800" b="0" i="0" u="none" strike="noStrike" kern="1200" cap="none" spc="0" normalizeH="0" baseline="0" noProof="0" dirty="0">
                <a:ln>
                  <a:noFill/>
                </a:ln>
                <a:solidFill>
                  <a:srgbClr val="000000"/>
                </a:solidFill>
                <a:effectLst/>
                <a:uLnTx/>
                <a:uFillTx/>
                <a:latin typeface="TradeGothic"/>
                <a:ea typeface="+mn-ea"/>
                <a:cs typeface="Arial"/>
              </a:rPr>
              <a:t>I</a:t>
            </a:r>
            <a:r>
              <a:rPr kumimoji="0" lang="fr-BE" sz="1800" b="0" i="0" u="none" strike="noStrike" kern="1200" cap="none" spc="0" normalizeH="0" baseline="0" noProof="0" dirty="0" smtClean="0">
                <a:ln>
                  <a:noFill/>
                </a:ln>
                <a:solidFill>
                  <a:srgbClr val="000000"/>
                </a:solidFill>
                <a:effectLst/>
                <a:uLnTx/>
                <a:uFillTx/>
                <a:latin typeface="TradeGothic"/>
                <a:ea typeface="+mn-ea"/>
                <a:cs typeface="Arial"/>
              </a:rPr>
              <a:t>f the </a:t>
            </a:r>
            <a:r>
              <a:rPr kumimoji="0" lang="fr-BE" sz="1800" b="0" i="0" u="none" strike="noStrike" kern="1200" cap="none" spc="0" normalizeH="0" baseline="0" noProof="0" dirty="0" err="1" smtClean="0">
                <a:ln>
                  <a:noFill/>
                </a:ln>
                <a:solidFill>
                  <a:srgbClr val="000000"/>
                </a:solidFill>
                <a:effectLst/>
                <a:uLnTx/>
                <a:uFillTx/>
                <a:latin typeface="TradeGothic"/>
                <a:ea typeface="+mn-ea"/>
                <a:cs typeface="Arial"/>
              </a:rPr>
              <a:t>personal</a:t>
            </a:r>
            <a:r>
              <a:rPr kumimoji="0" lang="fr-BE" sz="1800" b="0" i="0" u="none" strike="noStrike" kern="1200" cap="none" spc="0" normalizeH="0" baseline="0" noProof="0" dirty="0" smtClean="0">
                <a:ln>
                  <a:noFill/>
                </a:ln>
                <a:solidFill>
                  <a:srgbClr val="000000"/>
                </a:solidFill>
                <a:effectLst/>
                <a:uLnTx/>
                <a:uFillTx/>
                <a:latin typeface="TradeGothic"/>
                <a:ea typeface="+mn-ea"/>
                <a:cs typeface="Arial"/>
              </a:rPr>
              <a:t> data </a:t>
            </a:r>
            <a:r>
              <a:rPr kumimoji="0" lang="fr-BE" sz="1800" b="0" i="0" u="none" strike="noStrike" kern="1200" cap="none" spc="0" normalizeH="0" baseline="0" noProof="0" dirty="0">
                <a:ln>
                  <a:noFill/>
                </a:ln>
                <a:solidFill>
                  <a:srgbClr val="000000"/>
                </a:solidFill>
                <a:effectLst/>
                <a:uLnTx/>
                <a:uFillTx/>
                <a:latin typeface="TradeGothic"/>
                <a:ea typeface="+mn-ea"/>
                <a:cs typeface="Arial"/>
              </a:rPr>
              <a:t>have been made </a:t>
            </a:r>
            <a:r>
              <a:rPr kumimoji="0" lang="fr-BE" sz="1800" b="0" i="0" u="none" strike="noStrike" kern="1200" cap="none" spc="0" normalizeH="0" baseline="0" noProof="0" dirty="0" smtClean="0">
                <a:ln>
                  <a:noFill/>
                </a:ln>
                <a:solidFill>
                  <a:srgbClr val="000000"/>
                </a:solidFill>
                <a:effectLst/>
                <a:uLnTx/>
                <a:uFillTx/>
                <a:latin typeface="TradeGothic"/>
                <a:ea typeface="+mn-ea"/>
                <a:cs typeface="Arial"/>
              </a:rPr>
              <a:t>public, </a:t>
            </a:r>
            <a:r>
              <a:rPr kumimoji="0" lang="fr-BE" sz="1800" b="0" i="0" u="none" strike="noStrike" kern="1200" cap="none" spc="0" normalizeH="0" baseline="0" noProof="0" dirty="0" err="1" smtClean="0">
                <a:ln>
                  <a:noFill/>
                </a:ln>
                <a:solidFill>
                  <a:srgbClr val="000000"/>
                </a:solidFill>
                <a:effectLst/>
                <a:uLnTx/>
                <a:uFillTx/>
                <a:latin typeface="TradeGothic"/>
                <a:ea typeface="+mn-ea"/>
                <a:cs typeface="Arial"/>
              </a:rPr>
              <a:t>inform</a:t>
            </a:r>
            <a:r>
              <a:rPr kumimoji="0" lang="fr-BE" sz="1800" b="0" i="0" u="none" strike="noStrike" kern="1200" cap="none" spc="0" normalizeH="0" baseline="0" noProof="0" dirty="0" smtClean="0">
                <a:ln>
                  <a:noFill/>
                </a:ln>
                <a:solidFill>
                  <a:srgbClr val="000000"/>
                </a:solidFill>
                <a:effectLst/>
                <a:uLnTx/>
                <a:uFillTx/>
                <a:latin typeface="TradeGothic"/>
                <a:ea typeface="+mn-ea"/>
                <a:cs typeface="Arial"/>
              </a:rPr>
              <a:t> </a:t>
            </a:r>
            <a:r>
              <a:rPr kumimoji="0" lang="fr-BE" sz="1800" b="0" i="0" u="none" strike="noStrike" kern="1200" cap="none" spc="0" normalizeH="0" baseline="0" noProof="0" dirty="0" err="1">
                <a:ln>
                  <a:noFill/>
                </a:ln>
                <a:solidFill>
                  <a:srgbClr val="000000"/>
                </a:solidFill>
                <a:effectLst/>
                <a:uLnTx/>
                <a:uFillTx/>
                <a:latin typeface="TradeGothic"/>
                <a:ea typeface="+mn-ea"/>
                <a:cs typeface="Arial"/>
              </a:rPr>
              <a:t>controllers</a:t>
            </a:r>
            <a:r>
              <a:rPr kumimoji="0" lang="fr-BE" sz="1800" b="0" i="0" u="none" strike="noStrike" kern="1200" cap="none" spc="0" normalizeH="0" baseline="0" noProof="0" dirty="0">
                <a:ln>
                  <a:noFill/>
                </a:ln>
                <a:solidFill>
                  <a:srgbClr val="000000"/>
                </a:solidFill>
                <a:effectLst/>
                <a:uLnTx/>
                <a:uFillTx/>
                <a:latin typeface="TradeGothic"/>
                <a:ea typeface="+mn-ea"/>
                <a:cs typeface="Arial"/>
              </a:rPr>
              <a:t> </a:t>
            </a:r>
            <a:r>
              <a:rPr kumimoji="0" lang="fr-BE" sz="1800" b="0" i="0" u="none" strike="noStrike" kern="1200" cap="none" spc="0" normalizeH="0" baseline="0" noProof="0" dirty="0" err="1">
                <a:ln>
                  <a:noFill/>
                </a:ln>
                <a:solidFill>
                  <a:srgbClr val="000000"/>
                </a:solidFill>
                <a:effectLst/>
                <a:uLnTx/>
                <a:uFillTx/>
                <a:latin typeface="TradeGothic"/>
                <a:ea typeface="+mn-ea"/>
                <a:cs typeface="Arial"/>
              </a:rPr>
              <a:t>that</a:t>
            </a:r>
            <a:r>
              <a:rPr kumimoji="0" lang="fr-BE" sz="1800" b="0" i="0" u="none" strike="noStrike" kern="1200" cap="none" spc="0" normalizeH="0" baseline="0" noProof="0" dirty="0">
                <a:ln>
                  <a:noFill/>
                </a:ln>
                <a:solidFill>
                  <a:srgbClr val="000000"/>
                </a:solidFill>
                <a:effectLst/>
                <a:uLnTx/>
                <a:uFillTx/>
                <a:latin typeface="TradeGothic"/>
                <a:ea typeface="+mn-ea"/>
                <a:cs typeface="Arial"/>
              </a:rPr>
              <a:t> an </a:t>
            </a:r>
            <a:r>
              <a:rPr kumimoji="0" lang="fr-BE" sz="1800" b="0" i="0" u="none" strike="noStrike" kern="1200" cap="none" spc="0" normalizeH="0" baseline="0" noProof="0" dirty="0" err="1">
                <a:ln>
                  <a:noFill/>
                </a:ln>
                <a:solidFill>
                  <a:srgbClr val="000000"/>
                </a:solidFill>
                <a:effectLst/>
                <a:uLnTx/>
                <a:uFillTx/>
                <a:latin typeface="TradeGothic"/>
                <a:ea typeface="+mn-ea"/>
                <a:cs typeface="Arial"/>
              </a:rPr>
              <a:t>erasure</a:t>
            </a:r>
            <a:r>
              <a:rPr kumimoji="0" lang="fr-BE" sz="1800" b="0" i="0" u="none" strike="noStrike" kern="1200" cap="none" spc="0" normalizeH="0" baseline="0" noProof="0" dirty="0">
                <a:ln>
                  <a:noFill/>
                </a:ln>
                <a:solidFill>
                  <a:srgbClr val="000000"/>
                </a:solidFill>
                <a:effectLst/>
                <a:uLnTx/>
                <a:uFillTx/>
                <a:latin typeface="TradeGothic"/>
                <a:ea typeface="+mn-ea"/>
                <a:cs typeface="Arial"/>
              </a:rPr>
              <a:t> </a:t>
            </a:r>
            <a:r>
              <a:rPr kumimoji="0" lang="fr-BE" sz="1800" b="0" i="0" u="none" strike="noStrike" kern="1200" cap="none" spc="0" normalizeH="0" baseline="0" noProof="0" dirty="0" err="1">
                <a:ln>
                  <a:noFill/>
                </a:ln>
                <a:solidFill>
                  <a:srgbClr val="000000"/>
                </a:solidFill>
                <a:effectLst/>
                <a:uLnTx/>
                <a:uFillTx/>
                <a:latin typeface="TradeGothic"/>
                <a:ea typeface="+mn-ea"/>
                <a:cs typeface="Arial"/>
              </a:rPr>
              <a:t>request</a:t>
            </a:r>
            <a:r>
              <a:rPr kumimoji="0" lang="fr-BE" sz="1800" b="0" i="0" u="none" strike="noStrike" kern="1200" cap="none" spc="0" normalizeH="0" baseline="0" noProof="0" dirty="0">
                <a:ln>
                  <a:noFill/>
                </a:ln>
                <a:solidFill>
                  <a:srgbClr val="000000"/>
                </a:solidFill>
                <a:effectLst/>
                <a:uLnTx/>
                <a:uFillTx/>
                <a:latin typeface="TradeGothic"/>
                <a:ea typeface="+mn-ea"/>
                <a:cs typeface="Arial"/>
              </a:rPr>
              <a:t> has been </a:t>
            </a:r>
            <a:r>
              <a:rPr kumimoji="0" lang="fr-BE" sz="1800" b="0" i="0" u="none" strike="noStrike" kern="1200" cap="none" spc="0" normalizeH="0" baseline="0" noProof="0" dirty="0" smtClean="0">
                <a:ln>
                  <a:noFill/>
                </a:ln>
                <a:solidFill>
                  <a:srgbClr val="000000"/>
                </a:solidFill>
                <a:effectLst/>
                <a:uLnTx/>
                <a:uFillTx/>
                <a:latin typeface="TradeGothic"/>
                <a:ea typeface="+mn-ea"/>
                <a:cs typeface="Arial"/>
              </a:rPr>
              <a:t>made</a:t>
            </a:r>
          </a:p>
          <a:p>
            <a:pPr marL="114300" marR="0" lvl="1" indent="-114300" algn="l" defTabSz="533400" rtl="0" eaLnBrk="0" fontAlgn="base" latinLnBrk="0" hangingPunct="0">
              <a:lnSpc>
                <a:spcPct val="90000"/>
              </a:lnSpc>
              <a:spcBef>
                <a:spcPct val="0"/>
              </a:spcBef>
              <a:spcAft>
                <a:spcPct val="15000"/>
              </a:spcAft>
              <a:buClrTx/>
              <a:buSzTx/>
              <a:buFontTx/>
              <a:buChar char="••"/>
              <a:tabLst/>
              <a:defRPr/>
            </a:pPr>
            <a:r>
              <a:rPr kumimoji="0" lang="en-US" sz="1800" b="0" i="0" u="none" strike="noStrike" kern="1200" cap="none" spc="0" normalizeH="0" baseline="0" noProof="0" dirty="0" smtClean="0">
                <a:ln>
                  <a:noFill/>
                </a:ln>
                <a:solidFill>
                  <a:srgbClr val="000000"/>
                </a:solidFill>
                <a:effectLst/>
                <a:uLnTx/>
                <a:uFillTx/>
                <a:latin typeface="TradeGothic"/>
                <a:ea typeface="+mn-ea"/>
                <a:cs typeface="Arial"/>
              </a:rPr>
              <a:t>Obligation </a:t>
            </a:r>
            <a:r>
              <a:rPr kumimoji="0" lang="en-US" sz="1800" b="0" i="0" u="none" strike="noStrike" kern="1200" cap="none" spc="0" normalizeH="0" baseline="0" noProof="0" dirty="0">
                <a:ln>
                  <a:noFill/>
                </a:ln>
                <a:solidFill>
                  <a:srgbClr val="000000"/>
                </a:solidFill>
                <a:effectLst/>
                <a:uLnTx/>
                <a:uFillTx/>
                <a:latin typeface="TradeGothic"/>
                <a:ea typeface="+mn-ea"/>
                <a:cs typeface="Arial"/>
              </a:rPr>
              <a:t>to notify the </a:t>
            </a:r>
            <a:r>
              <a:rPr kumimoji="0" lang="en-US" sz="1800" b="0" i="0" u="none" strike="noStrike" kern="1200" cap="none" spc="0" normalizeH="0" baseline="0" noProof="0" dirty="0" smtClean="0">
                <a:ln>
                  <a:noFill/>
                </a:ln>
                <a:solidFill>
                  <a:srgbClr val="000000"/>
                </a:solidFill>
                <a:effectLst/>
                <a:uLnTx/>
                <a:uFillTx/>
                <a:latin typeface="TradeGothic"/>
                <a:ea typeface="+mn-ea"/>
                <a:cs typeface="Arial"/>
              </a:rPr>
              <a:t>erasure </a:t>
            </a:r>
            <a:r>
              <a:rPr kumimoji="0" lang="en-US" sz="1800" b="0" i="0" u="none" strike="noStrike" kern="1200" cap="none" spc="0" normalizeH="0" baseline="0" noProof="0" dirty="0">
                <a:ln>
                  <a:noFill/>
                </a:ln>
                <a:solidFill>
                  <a:srgbClr val="000000"/>
                </a:solidFill>
                <a:effectLst/>
                <a:uLnTx/>
                <a:uFillTx/>
                <a:latin typeface="TradeGothic"/>
                <a:ea typeface="+mn-ea"/>
                <a:cs typeface="Arial"/>
              </a:rPr>
              <a:t>to each recipient to whom the data have been disclosed (unless impossible or disproportionate effort)</a:t>
            </a:r>
          </a:p>
          <a:p>
            <a:pPr marL="114300" marR="0" lvl="1" indent="-114300" algn="l" defTabSz="533400" rtl="0" eaLnBrk="0" fontAlgn="base" latinLnBrk="0" hangingPunct="0">
              <a:lnSpc>
                <a:spcPct val="90000"/>
              </a:lnSpc>
              <a:spcBef>
                <a:spcPct val="0"/>
              </a:spcBef>
              <a:spcAft>
                <a:spcPct val="15000"/>
              </a:spcAft>
              <a:buClrTx/>
              <a:buSzTx/>
              <a:buFontTx/>
              <a:buChar char="••"/>
              <a:tabLst/>
              <a:defRPr/>
            </a:pPr>
            <a:r>
              <a:rPr kumimoji="0" lang="en-US" sz="1800" b="0" i="0" u="none" strike="noStrike" kern="1200" cap="none" spc="0" normalizeH="0" baseline="0" noProof="0" dirty="0" smtClean="0">
                <a:ln>
                  <a:noFill/>
                </a:ln>
                <a:solidFill>
                  <a:srgbClr val="000000"/>
                </a:solidFill>
                <a:effectLst/>
                <a:uLnTx/>
                <a:uFillTx/>
                <a:latin typeface="TradeGothic"/>
                <a:ea typeface="+mn-ea"/>
                <a:cs typeface="Arial"/>
              </a:rPr>
              <a:t>Obligation to inform </a:t>
            </a:r>
            <a:r>
              <a:rPr kumimoji="0" lang="en-US" sz="1800" b="0" i="0" u="none" strike="noStrike" kern="1200" cap="none" spc="0" normalizeH="0" baseline="0" noProof="0" dirty="0">
                <a:ln>
                  <a:noFill/>
                </a:ln>
                <a:solidFill>
                  <a:srgbClr val="000000"/>
                </a:solidFill>
                <a:effectLst/>
                <a:uLnTx/>
                <a:uFillTx/>
                <a:latin typeface="TradeGothic"/>
                <a:ea typeface="+mn-ea"/>
                <a:cs typeface="Arial"/>
              </a:rPr>
              <a:t>the </a:t>
            </a:r>
            <a:r>
              <a:rPr kumimoji="0" lang="en-US" sz="1800" b="0" i="0" u="none" strike="noStrike" kern="1200" cap="none" spc="0" normalizeH="0" baseline="0" noProof="0" dirty="0" smtClean="0">
                <a:ln>
                  <a:noFill/>
                </a:ln>
                <a:solidFill>
                  <a:srgbClr val="000000"/>
                </a:solidFill>
                <a:effectLst/>
                <a:uLnTx/>
                <a:uFillTx/>
                <a:latin typeface="TradeGothic"/>
                <a:ea typeface="+mn-ea"/>
                <a:cs typeface="Arial"/>
              </a:rPr>
              <a:t>DS of </a:t>
            </a:r>
            <a:r>
              <a:rPr kumimoji="0" lang="en-US" sz="1800" b="0" i="0" u="none" strike="noStrike" kern="1200" cap="none" spc="0" normalizeH="0" baseline="0" noProof="0" dirty="0">
                <a:ln>
                  <a:noFill/>
                </a:ln>
                <a:solidFill>
                  <a:srgbClr val="000000"/>
                </a:solidFill>
                <a:effectLst/>
                <a:uLnTx/>
                <a:uFillTx/>
                <a:latin typeface="TradeGothic"/>
                <a:ea typeface="+mn-ea"/>
                <a:cs typeface="Arial"/>
              </a:rPr>
              <a:t>these </a:t>
            </a:r>
            <a:r>
              <a:rPr kumimoji="0" lang="en-US" sz="1800" b="0" i="0" u="none" strike="noStrike" kern="1200" cap="none" spc="0" normalizeH="0" baseline="0" noProof="0" dirty="0" smtClean="0">
                <a:ln>
                  <a:noFill/>
                </a:ln>
                <a:solidFill>
                  <a:srgbClr val="000000"/>
                </a:solidFill>
                <a:effectLst/>
                <a:uLnTx/>
                <a:uFillTx/>
                <a:latin typeface="TradeGothic"/>
                <a:ea typeface="+mn-ea"/>
                <a:cs typeface="Arial"/>
              </a:rPr>
              <a:t>recipients, at the DS’ request</a:t>
            </a:r>
            <a:endParaRPr kumimoji="0" lang="en-GB" sz="1800" b="0" i="0" u="none" strike="noStrike" kern="1200" cap="none" spc="0" normalizeH="0" baseline="0" noProof="0" dirty="0">
              <a:ln>
                <a:noFill/>
              </a:ln>
              <a:solidFill>
                <a:srgbClr val="000000"/>
              </a:solidFill>
              <a:effectLst/>
              <a:uLnTx/>
              <a:uFillTx/>
              <a:latin typeface="TradeGothic"/>
              <a:ea typeface="+mn-ea"/>
              <a:cs typeface="Arial"/>
            </a:endParaRPr>
          </a:p>
        </p:txBody>
      </p:sp>
      <p:sp>
        <p:nvSpPr>
          <p:cNvPr id="17" name="Rectangle 16"/>
          <p:cNvSpPr/>
          <p:nvPr/>
        </p:nvSpPr>
        <p:spPr>
          <a:xfrm>
            <a:off x="4951879" y="3984875"/>
            <a:ext cx="352383" cy="178424"/>
          </a:xfrm>
          <a:prstGeom prst="rect">
            <a:avLst/>
          </a:prstGeom>
          <a:solidFill>
            <a:srgbClr val="D30000"/>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Content Placeholder 8"/>
          <p:cNvSpPr>
            <a:spLocks noGrp="1"/>
          </p:cNvSpPr>
          <p:nvPr>
            <p:ph sz="quarter" idx="19"/>
          </p:nvPr>
        </p:nvSpPr>
        <p:spPr>
          <a:ln>
            <a:solidFill>
              <a:schemeClr val="bg1"/>
            </a:solidFill>
          </a:ln>
        </p:spPr>
        <p:txBody>
          <a:bodyPr/>
          <a:lstStyle/>
          <a:p>
            <a:endParaRPr lang="en-US"/>
          </a:p>
        </p:txBody>
      </p:sp>
      <p:sp>
        <p:nvSpPr>
          <p:cNvPr id="24" name="Freeform 23"/>
          <p:cNvSpPr/>
          <p:nvPr/>
        </p:nvSpPr>
        <p:spPr>
          <a:xfrm>
            <a:off x="449992" y="1196752"/>
            <a:ext cx="4049644" cy="409907"/>
          </a:xfrm>
          <a:custGeom>
            <a:avLst/>
            <a:gdLst>
              <a:gd name="connsiteX0" fmla="*/ 0 w 2515934"/>
              <a:gd name="connsiteY0" fmla="*/ 0 h 409907"/>
              <a:gd name="connsiteX1" fmla="*/ 2515934 w 2515934"/>
              <a:gd name="connsiteY1" fmla="*/ 0 h 409907"/>
              <a:gd name="connsiteX2" fmla="*/ 2515934 w 2515934"/>
              <a:gd name="connsiteY2" fmla="*/ 409907 h 409907"/>
              <a:gd name="connsiteX3" fmla="*/ 0 w 2515934"/>
              <a:gd name="connsiteY3" fmla="*/ 409907 h 409907"/>
              <a:gd name="connsiteX4" fmla="*/ 0 w 2515934"/>
              <a:gd name="connsiteY4" fmla="*/ 0 h 409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5934" h="409907">
                <a:moveTo>
                  <a:pt x="0" y="0"/>
                </a:moveTo>
                <a:lnTo>
                  <a:pt x="2515934" y="0"/>
                </a:lnTo>
                <a:lnTo>
                  <a:pt x="2515934" y="409907"/>
                </a:lnTo>
                <a:lnTo>
                  <a:pt x="0" y="409907"/>
                </a:lnTo>
                <a:lnTo>
                  <a:pt x="0" y="0"/>
                </a:lnTo>
                <a:close/>
              </a:path>
            </a:pathLst>
          </a:custGeom>
          <a:solidFill>
            <a:srgbClr val="004080"/>
          </a:solidFill>
          <a:ln w="25400">
            <a:solidFill>
              <a:schemeClr val="bg1"/>
            </a:solidFill>
          </a:ln>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361515" bIns="0" numCol="1" spcCol="1270" anchor="ctr" anchorCtr="0">
            <a:noAutofit/>
          </a:bodyPr>
          <a:lstStyle/>
          <a:p>
            <a:pPr marL="0" marR="0" lvl="0" indent="0" algn="r" defTabSz="1244600" rtl="0" eaLnBrk="0" fontAlgn="base" latinLnBrk="0" hangingPunct="0">
              <a:lnSpc>
                <a:spcPct val="90000"/>
              </a:lnSpc>
              <a:spcBef>
                <a:spcPct val="0"/>
              </a:spcBef>
              <a:spcAft>
                <a:spcPct val="35000"/>
              </a:spcAft>
              <a:buClrTx/>
              <a:buSzTx/>
              <a:buFontTx/>
              <a:buNone/>
              <a:tabLst/>
              <a:defRPr/>
            </a:pPr>
            <a:r>
              <a:rPr kumimoji="0" lang="fr-FR" sz="2800" b="0" i="0" u="none" strike="noStrike" kern="1200" cap="none" spc="0" normalizeH="0" baseline="0" noProof="0" dirty="0" err="1" smtClean="0">
                <a:ln>
                  <a:noFill/>
                </a:ln>
                <a:solidFill>
                  <a:srgbClr val="FFFFFF"/>
                </a:solidFill>
                <a:effectLst/>
                <a:uLnTx/>
                <a:uFillTx/>
                <a:latin typeface="TradeGothic"/>
                <a:ea typeface="+mn-ea"/>
                <a:cs typeface="Arial"/>
              </a:rPr>
              <a:t>Elements</a:t>
            </a:r>
            <a:endParaRPr kumimoji="0" lang="fr-FR" sz="2800" b="0" i="0" u="none" strike="noStrike" kern="1200" cap="none" spc="0" normalizeH="0" baseline="0" noProof="0" dirty="0">
              <a:ln>
                <a:noFill/>
              </a:ln>
              <a:solidFill>
                <a:srgbClr val="000000">
                  <a:hueOff val="0"/>
                  <a:satOff val="0"/>
                  <a:lumOff val="0"/>
                  <a:alphaOff val="0"/>
                </a:srgbClr>
              </a:solidFill>
              <a:effectLst/>
              <a:uLnTx/>
              <a:uFillTx/>
              <a:latin typeface="TradeGothic"/>
              <a:ea typeface="+mn-ea"/>
              <a:cs typeface="Arial"/>
            </a:endParaRPr>
          </a:p>
        </p:txBody>
      </p:sp>
      <p:sp>
        <p:nvSpPr>
          <p:cNvPr id="25" name="Freeform 24"/>
          <p:cNvSpPr/>
          <p:nvPr/>
        </p:nvSpPr>
        <p:spPr>
          <a:xfrm>
            <a:off x="449992" y="1556791"/>
            <a:ext cx="4050000" cy="2016000"/>
          </a:xfrm>
          <a:custGeom>
            <a:avLst/>
            <a:gdLst>
              <a:gd name="connsiteX0" fmla="*/ 0 w 2041772"/>
              <a:gd name="connsiteY0" fmla="*/ 0 h 2515934"/>
              <a:gd name="connsiteX1" fmla="*/ 2041772 w 2041772"/>
              <a:gd name="connsiteY1" fmla="*/ 0 h 2515934"/>
              <a:gd name="connsiteX2" fmla="*/ 2041772 w 2041772"/>
              <a:gd name="connsiteY2" fmla="*/ 2515934 h 2515934"/>
              <a:gd name="connsiteX3" fmla="*/ 0 w 2041772"/>
              <a:gd name="connsiteY3" fmla="*/ 2515934 h 2515934"/>
              <a:gd name="connsiteX4" fmla="*/ 0 w 2041772"/>
              <a:gd name="connsiteY4" fmla="*/ 0 h 251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1772" h="2515934">
                <a:moveTo>
                  <a:pt x="0" y="0"/>
                </a:moveTo>
                <a:lnTo>
                  <a:pt x="2041772" y="0"/>
                </a:lnTo>
                <a:lnTo>
                  <a:pt x="2041772" y="2515934"/>
                </a:lnTo>
                <a:lnTo>
                  <a:pt x="0" y="2515934"/>
                </a:lnTo>
                <a:lnTo>
                  <a:pt x="0" y="0"/>
                </a:lnTo>
                <a:close/>
              </a:path>
            </a:pathLst>
          </a:custGeom>
          <a:solidFill>
            <a:srgbClr val="D0E1E9"/>
          </a:solidFill>
          <a:ln w="25400"/>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3792" tIns="180000" rIns="113792" bIns="113792" numCol="1" spcCol="1270" anchor="t" anchorCtr="0">
            <a:no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fr-BE" sz="1800" b="0" i="0" u="none" strike="noStrike" kern="1200" cap="none" spc="0" normalizeH="0" baseline="0" noProof="0" dirty="0">
                <a:ln>
                  <a:noFill/>
                </a:ln>
                <a:solidFill>
                  <a:srgbClr val="000000"/>
                </a:solidFill>
                <a:effectLst/>
                <a:uLnTx/>
                <a:uFillTx/>
                <a:latin typeface="TradeGothic"/>
                <a:ea typeface="+mn-ea"/>
                <a:cs typeface="Arial"/>
              </a:rPr>
              <a:t>The right to have </a:t>
            </a:r>
            <a:r>
              <a:rPr kumimoji="0" lang="fr-BE" sz="1800" b="0" i="0" u="none" strike="noStrike" kern="1200" cap="none" spc="0" normalizeH="0" baseline="0" noProof="0" dirty="0" err="1">
                <a:ln>
                  <a:noFill/>
                </a:ln>
                <a:solidFill>
                  <a:srgbClr val="000000"/>
                </a:solidFill>
                <a:effectLst/>
                <a:uLnTx/>
                <a:uFillTx/>
                <a:latin typeface="TradeGothic"/>
                <a:ea typeface="+mn-ea"/>
                <a:cs typeface="Arial"/>
              </a:rPr>
              <a:t>personal</a:t>
            </a:r>
            <a:r>
              <a:rPr kumimoji="0" lang="fr-BE" sz="1800" b="0" i="0" u="none" strike="noStrike" kern="1200" cap="none" spc="0" normalizeH="0" baseline="0" noProof="0" dirty="0">
                <a:ln>
                  <a:noFill/>
                </a:ln>
                <a:solidFill>
                  <a:srgbClr val="000000"/>
                </a:solidFill>
                <a:effectLst/>
                <a:uLnTx/>
                <a:uFillTx/>
                <a:latin typeface="TradeGothic"/>
                <a:ea typeface="+mn-ea"/>
                <a:cs typeface="Arial"/>
              </a:rPr>
              <a:t> data </a:t>
            </a:r>
            <a:r>
              <a:rPr kumimoji="0" lang="fr-BE" sz="1800" b="0" i="0" u="none" strike="noStrike" kern="1200" cap="none" spc="0" normalizeH="0" baseline="0" noProof="0" dirty="0" err="1">
                <a:ln>
                  <a:noFill/>
                </a:ln>
                <a:solidFill>
                  <a:srgbClr val="000000"/>
                </a:solidFill>
                <a:effectLst/>
                <a:uLnTx/>
                <a:uFillTx/>
                <a:latin typeface="TradeGothic"/>
                <a:ea typeface="+mn-ea"/>
                <a:cs typeface="Arial"/>
              </a:rPr>
              <a:t>deleted</a:t>
            </a:r>
            <a:r>
              <a:rPr kumimoji="0" lang="fr-BE" sz="1800" b="0" i="0" u="none" strike="noStrike" kern="1200" cap="none" spc="0" normalizeH="0" baseline="0" noProof="0" dirty="0">
                <a:ln>
                  <a:noFill/>
                </a:ln>
                <a:solidFill>
                  <a:srgbClr val="000000"/>
                </a:solidFill>
                <a:effectLst/>
                <a:uLnTx/>
                <a:uFillTx/>
                <a:latin typeface="TradeGothic"/>
                <a:ea typeface="+mn-ea"/>
                <a:cs typeface="Arial"/>
              </a:rPr>
              <a:t> </a:t>
            </a:r>
            <a:r>
              <a:rPr kumimoji="0" lang="fr-BE" sz="1800" b="0" i="0" u="none" strike="noStrike" kern="1200" cap="none" spc="0" normalizeH="0" baseline="0" noProof="0" dirty="0" err="1" smtClean="0">
                <a:ln>
                  <a:noFill/>
                </a:ln>
                <a:solidFill>
                  <a:srgbClr val="000000"/>
                </a:solidFill>
                <a:effectLst/>
                <a:uLnTx/>
                <a:uFillTx/>
                <a:latin typeface="TradeGothic"/>
                <a:ea typeface="+mn-ea"/>
                <a:cs typeface="Arial"/>
              </a:rPr>
              <a:t>without</a:t>
            </a:r>
            <a:r>
              <a:rPr kumimoji="0" lang="fr-BE" sz="1800" b="0" i="0" u="none" strike="noStrike" kern="1200" cap="none" spc="0" normalizeH="0" baseline="0" noProof="0" dirty="0" smtClean="0">
                <a:ln>
                  <a:noFill/>
                </a:ln>
                <a:solidFill>
                  <a:srgbClr val="000000"/>
                </a:solidFill>
                <a:effectLst/>
                <a:uLnTx/>
                <a:uFillTx/>
                <a:latin typeface="TradeGothic"/>
                <a:ea typeface="+mn-ea"/>
                <a:cs typeface="Arial"/>
              </a:rPr>
              <a:t> </a:t>
            </a:r>
            <a:r>
              <a:rPr kumimoji="0" lang="fr-BE" sz="1800" b="0" i="0" u="none" strike="noStrike" kern="1200" cap="none" spc="0" normalizeH="0" baseline="0" noProof="0" dirty="0" err="1">
                <a:ln>
                  <a:noFill/>
                </a:ln>
                <a:solidFill>
                  <a:srgbClr val="000000"/>
                </a:solidFill>
                <a:effectLst/>
                <a:uLnTx/>
                <a:uFillTx/>
                <a:latin typeface="TradeGothic"/>
                <a:ea typeface="+mn-ea"/>
                <a:cs typeface="Arial"/>
              </a:rPr>
              <a:t>undue</a:t>
            </a:r>
            <a:r>
              <a:rPr kumimoji="0" lang="fr-BE" sz="1800" b="0" i="0" u="none" strike="noStrike" kern="1200" cap="none" spc="0" normalizeH="0" baseline="0" noProof="0" dirty="0">
                <a:ln>
                  <a:noFill/>
                </a:ln>
                <a:solidFill>
                  <a:srgbClr val="000000"/>
                </a:solidFill>
                <a:effectLst/>
                <a:uLnTx/>
                <a:uFillTx/>
                <a:latin typeface="TradeGothic"/>
                <a:ea typeface="+mn-ea"/>
                <a:cs typeface="Arial"/>
              </a:rPr>
              <a:t> </a:t>
            </a:r>
            <a:r>
              <a:rPr kumimoji="0" lang="fr-BE" sz="1800" b="0" i="0" u="none" strike="noStrike" kern="1200" cap="none" spc="0" normalizeH="0" baseline="0" noProof="0" dirty="0" err="1" smtClean="0">
                <a:ln>
                  <a:noFill/>
                </a:ln>
                <a:solidFill>
                  <a:srgbClr val="000000"/>
                </a:solidFill>
                <a:effectLst/>
                <a:uLnTx/>
                <a:uFillTx/>
                <a:latin typeface="TradeGothic"/>
                <a:ea typeface="+mn-ea"/>
                <a:cs typeface="Arial"/>
              </a:rPr>
              <a:t>delay</a:t>
            </a:r>
            <a:r>
              <a:rPr kumimoji="0" lang="fr-BE" sz="1800" b="0" i="0" u="none" strike="noStrike" kern="1200" cap="none" spc="0" normalizeH="0" baseline="0" noProof="0" dirty="0" smtClean="0">
                <a:ln>
                  <a:noFill/>
                </a:ln>
                <a:solidFill>
                  <a:srgbClr val="000000"/>
                </a:solidFill>
                <a:effectLst/>
                <a:uLnTx/>
                <a:uFillTx/>
                <a:latin typeface="TradeGothic"/>
                <a:ea typeface="+mn-ea"/>
                <a:cs typeface="Arial"/>
              </a:rPr>
              <a:t>, if:</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fr-BE" sz="1600" b="0" i="0" u="none" strike="noStrike" kern="1200" cap="none" spc="0" normalizeH="0" baseline="0" noProof="0" dirty="0">
                <a:ln>
                  <a:noFill/>
                </a:ln>
                <a:solidFill>
                  <a:srgbClr val="000000"/>
                </a:solidFill>
                <a:effectLst/>
                <a:uLnTx/>
                <a:uFillTx/>
                <a:latin typeface="TradeGothic"/>
                <a:ea typeface="+mn-ea"/>
                <a:cs typeface="Arial"/>
              </a:rPr>
              <a:t>The data are no longer </a:t>
            </a:r>
            <a:r>
              <a:rPr kumimoji="0" lang="fr-BE" sz="1600" b="0" i="0" u="none" strike="noStrike" kern="1200" cap="none" spc="0" normalizeH="0" baseline="0" noProof="0" dirty="0" err="1" smtClean="0">
                <a:ln>
                  <a:noFill/>
                </a:ln>
                <a:solidFill>
                  <a:srgbClr val="000000"/>
                </a:solidFill>
                <a:effectLst/>
                <a:uLnTx/>
                <a:uFillTx/>
                <a:latin typeface="TradeGothic"/>
                <a:ea typeface="+mn-ea"/>
                <a:cs typeface="Arial"/>
              </a:rPr>
              <a:t>necessary</a:t>
            </a:r>
            <a:endParaRPr kumimoji="0" lang="fr-BE" sz="1600" b="0" i="0" u="none" strike="noStrike" kern="1200" cap="none" spc="0" normalizeH="0" baseline="0" noProof="0" dirty="0" smtClean="0">
              <a:ln>
                <a:noFill/>
              </a:ln>
              <a:solidFill>
                <a:srgbClr val="000000"/>
              </a:solidFill>
              <a:effectLst/>
              <a:uLnTx/>
              <a:uFillTx/>
              <a:latin typeface="TradeGothic"/>
              <a:ea typeface="+mn-ea"/>
              <a:cs typeface="Arial"/>
            </a:endParaRP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fr-BE" sz="1600" b="0" i="0" u="none" strike="noStrike" kern="1200" cap="none" spc="0" normalizeH="0" baseline="0" noProof="0" dirty="0" err="1" smtClean="0">
                <a:ln>
                  <a:noFill/>
                </a:ln>
                <a:solidFill>
                  <a:srgbClr val="000000"/>
                </a:solidFill>
                <a:effectLst/>
                <a:uLnTx/>
                <a:uFillTx/>
                <a:latin typeface="TradeGothic"/>
                <a:ea typeface="+mn-ea"/>
                <a:cs typeface="Arial"/>
              </a:rPr>
              <a:t>Withdrawal</a:t>
            </a:r>
            <a:r>
              <a:rPr kumimoji="0" lang="fr-BE" sz="1600" b="0" i="0" u="none" strike="noStrike" kern="1200" cap="none" spc="0" normalizeH="0" baseline="0" noProof="0" dirty="0" smtClean="0">
                <a:ln>
                  <a:noFill/>
                </a:ln>
                <a:solidFill>
                  <a:srgbClr val="000000"/>
                </a:solidFill>
                <a:effectLst/>
                <a:uLnTx/>
                <a:uFillTx/>
                <a:latin typeface="TradeGothic"/>
                <a:ea typeface="+mn-ea"/>
                <a:cs typeface="Arial"/>
              </a:rPr>
              <a:t> of consent</a:t>
            </a:r>
            <a:endParaRPr kumimoji="0" lang="en-GB" sz="1600" b="0" i="0" u="none" strike="noStrike" kern="1200" cap="none" spc="0" normalizeH="0" baseline="0" noProof="0" dirty="0">
              <a:ln>
                <a:noFill/>
              </a:ln>
              <a:solidFill>
                <a:srgbClr val="000000"/>
              </a:solidFill>
              <a:effectLst/>
              <a:uLnTx/>
              <a:uFillTx/>
              <a:latin typeface="TradeGothic"/>
              <a:ea typeface="+mn-ea"/>
              <a:cs typeface="Arial"/>
            </a:endParaRP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TradeGothic"/>
                <a:ea typeface="+mn-ea"/>
                <a:cs typeface="Arial"/>
              </a:rPr>
              <a:t>The </a:t>
            </a:r>
            <a:r>
              <a:rPr kumimoji="0" lang="en-GB" sz="1600" b="0" i="0" u="none" strike="noStrike" kern="1200" cap="none" spc="0" normalizeH="0" baseline="0" noProof="0" dirty="0" smtClean="0">
                <a:ln>
                  <a:noFill/>
                </a:ln>
                <a:solidFill>
                  <a:srgbClr val="000000"/>
                </a:solidFill>
                <a:effectLst/>
                <a:uLnTx/>
                <a:uFillTx/>
                <a:latin typeface="TradeGothic"/>
                <a:ea typeface="+mn-ea"/>
                <a:cs typeface="Arial"/>
              </a:rPr>
              <a:t>DS </a:t>
            </a:r>
            <a:r>
              <a:rPr kumimoji="0" lang="en-GB" sz="1600" b="0" i="0" u="none" strike="noStrike" kern="1200" cap="none" spc="0" normalizeH="0" baseline="0" noProof="0" dirty="0">
                <a:ln>
                  <a:noFill/>
                </a:ln>
                <a:solidFill>
                  <a:srgbClr val="000000"/>
                </a:solidFill>
                <a:effectLst/>
                <a:uLnTx/>
                <a:uFillTx/>
                <a:latin typeface="TradeGothic"/>
                <a:ea typeface="+mn-ea"/>
                <a:cs typeface="Arial"/>
              </a:rPr>
              <a:t>exercises right to object</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TradeGothic"/>
                <a:ea typeface="+mn-ea"/>
                <a:cs typeface="Arial"/>
              </a:rPr>
              <a:t>Unlawful processing</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600" b="0" i="0" u="none" strike="noStrike" kern="1200" cap="none" spc="0" normalizeH="0" baseline="0" noProof="0" dirty="0" smtClean="0">
                <a:ln>
                  <a:noFill/>
                </a:ln>
                <a:solidFill>
                  <a:srgbClr val="000000"/>
                </a:solidFill>
                <a:effectLst/>
                <a:uLnTx/>
                <a:uFillTx/>
                <a:latin typeface="TradeGothic"/>
                <a:ea typeface="+mn-ea"/>
                <a:cs typeface="Arial"/>
              </a:rPr>
              <a:t>Legal obligation requiring deletion</a:t>
            </a:r>
            <a:endParaRPr kumimoji="0" lang="en-GB" sz="1600" b="0" i="0" u="none" strike="noStrike" kern="1200" cap="none" spc="0" normalizeH="0" baseline="0" noProof="0" dirty="0">
              <a:ln>
                <a:noFill/>
              </a:ln>
              <a:solidFill>
                <a:srgbClr val="000000"/>
              </a:solidFill>
              <a:effectLst/>
              <a:uLnTx/>
              <a:uFillTx/>
              <a:latin typeface="TradeGothic"/>
              <a:ea typeface="+mn-ea"/>
              <a:cs typeface="Arial"/>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BE" sz="1800" b="0" i="0" u="none" strike="noStrike" kern="1200" cap="none" spc="0" normalizeH="0" baseline="0" noProof="0" dirty="0">
              <a:ln>
                <a:noFill/>
              </a:ln>
              <a:solidFill>
                <a:srgbClr val="FFFFFF"/>
              </a:solidFill>
              <a:effectLst/>
              <a:uLnTx/>
              <a:uFillTx/>
              <a:latin typeface="TradeGothic"/>
              <a:ea typeface="+mn-ea"/>
              <a:cs typeface="Arial"/>
            </a:endParaRPr>
          </a:p>
          <a:p>
            <a:pPr marL="0" marR="0" lvl="1" indent="0" algn="l" defTabSz="533400" rtl="0" eaLnBrk="0" fontAlgn="base" latinLnBrk="0" hangingPunct="0">
              <a:lnSpc>
                <a:spcPct val="90000"/>
              </a:lnSpc>
              <a:spcBef>
                <a:spcPct val="0"/>
              </a:spcBef>
              <a:spcAft>
                <a:spcPct val="15000"/>
              </a:spcAft>
              <a:buClrTx/>
              <a:buSzTx/>
              <a:buFontTx/>
              <a:buNone/>
              <a:tabLst/>
              <a:defRPr/>
            </a:pPr>
            <a:endParaRPr kumimoji="0" lang="fr-FR" sz="1700" b="0" i="0" u="none" strike="noStrike" kern="1200" cap="none" spc="0" normalizeH="0" baseline="0" noProof="0" dirty="0">
              <a:ln>
                <a:noFill/>
              </a:ln>
              <a:solidFill>
                <a:srgbClr val="000000"/>
              </a:solidFill>
              <a:effectLst/>
              <a:uLnTx/>
              <a:uFillTx/>
              <a:latin typeface="TradeGothic"/>
              <a:ea typeface="+mn-ea"/>
              <a:cs typeface="Arial"/>
            </a:endParaRPr>
          </a:p>
          <a:p>
            <a:pPr marL="0" marR="0" lvl="1" indent="0" algn="l" defTabSz="533400" rtl="0" eaLnBrk="0" fontAlgn="base" latinLnBrk="0" hangingPunct="0">
              <a:lnSpc>
                <a:spcPct val="90000"/>
              </a:lnSpc>
              <a:spcBef>
                <a:spcPct val="0"/>
              </a:spcBef>
              <a:spcAft>
                <a:spcPct val="15000"/>
              </a:spcAft>
              <a:buClrTx/>
              <a:buSzTx/>
              <a:buFontTx/>
              <a:buNone/>
              <a:tabLst/>
              <a:defRPr/>
            </a:pPr>
            <a:endParaRPr kumimoji="0" lang="fr-FR" sz="1700" b="0" i="0" u="none" strike="noStrike" kern="1200" cap="none" spc="0" normalizeH="0" baseline="0" noProof="0" dirty="0">
              <a:ln>
                <a:noFill/>
              </a:ln>
              <a:solidFill>
                <a:srgbClr val="000000"/>
              </a:solidFill>
              <a:effectLst/>
              <a:uLnTx/>
              <a:uFillTx/>
              <a:latin typeface="TradeGothic"/>
              <a:ea typeface="+mn-ea"/>
              <a:cs typeface="Arial"/>
            </a:endParaRPr>
          </a:p>
        </p:txBody>
      </p:sp>
      <p:sp>
        <p:nvSpPr>
          <p:cNvPr id="26" name="Rectangle 25"/>
          <p:cNvSpPr/>
          <p:nvPr/>
        </p:nvSpPr>
        <p:spPr>
          <a:xfrm>
            <a:off x="736521" y="1484784"/>
            <a:ext cx="352383" cy="178424"/>
          </a:xfrm>
          <a:prstGeom prst="rect">
            <a:avLst/>
          </a:prstGeom>
          <a:solidFill>
            <a:srgbClr val="D30000"/>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7" name="Freeform 26"/>
          <p:cNvSpPr/>
          <p:nvPr/>
        </p:nvSpPr>
        <p:spPr>
          <a:xfrm>
            <a:off x="4674056" y="1196751"/>
            <a:ext cx="4050000" cy="409907"/>
          </a:xfrm>
          <a:custGeom>
            <a:avLst/>
            <a:gdLst>
              <a:gd name="connsiteX0" fmla="*/ 0 w 2515934"/>
              <a:gd name="connsiteY0" fmla="*/ 0 h 409907"/>
              <a:gd name="connsiteX1" fmla="*/ 2515934 w 2515934"/>
              <a:gd name="connsiteY1" fmla="*/ 0 h 409907"/>
              <a:gd name="connsiteX2" fmla="*/ 2515934 w 2515934"/>
              <a:gd name="connsiteY2" fmla="*/ 409907 h 409907"/>
              <a:gd name="connsiteX3" fmla="*/ 0 w 2515934"/>
              <a:gd name="connsiteY3" fmla="*/ 409907 h 409907"/>
              <a:gd name="connsiteX4" fmla="*/ 0 w 2515934"/>
              <a:gd name="connsiteY4" fmla="*/ 0 h 409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5934" h="409907">
                <a:moveTo>
                  <a:pt x="0" y="0"/>
                </a:moveTo>
                <a:lnTo>
                  <a:pt x="2515934" y="0"/>
                </a:lnTo>
                <a:lnTo>
                  <a:pt x="2515934" y="409907"/>
                </a:lnTo>
                <a:lnTo>
                  <a:pt x="0" y="409907"/>
                </a:lnTo>
                <a:lnTo>
                  <a:pt x="0" y="0"/>
                </a:lnTo>
                <a:close/>
              </a:path>
            </a:pathLst>
          </a:custGeom>
          <a:solidFill>
            <a:srgbClr val="004080"/>
          </a:solidFill>
          <a:ln w="25400">
            <a:solidFill>
              <a:schemeClr val="bg1"/>
            </a:solidFill>
          </a:ln>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361515" bIns="0" numCol="1" spcCol="1270" anchor="ctr" anchorCtr="0">
            <a:noAutofit/>
          </a:bodyPr>
          <a:lstStyle/>
          <a:p>
            <a:pPr marL="0" marR="0" lvl="0" indent="0" algn="r" defTabSz="1244600" rtl="0" eaLnBrk="0" fontAlgn="base" latinLnBrk="0" hangingPunct="0">
              <a:lnSpc>
                <a:spcPct val="90000"/>
              </a:lnSpc>
              <a:spcBef>
                <a:spcPct val="0"/>
              </a:spcBef>
              <a:spcAft>
                <a:spcPct val="35000"/>
              </a:spcAft>
              <a:buClrTx/>
              <a:buSzTx/>
              <a:buFontTx/>
              <a:buNone/>
              <a:tabLst/>
              <a:defRPr/>
            </a:pPr>
            <a:r>
              <a:rPr kumimoji="0" lang="fr-FR" sz="2800" b="0" i="0" u="none" strike="noStrike" kern="1200" cap="none" spc="0" normalizeH="0" baseline="0" noProof="0" dirty="0" err="1" smtClean="0">
                <a:ln>
                  <a:noFill/>
                </a:ln>
                <a:solidFill>
                  <a:srgbClr val="FFFFFF"/>
                </a:solidFill>
                <a:effectLst/>
                <a:uLnTx/>
                <a:uFillTx/>
                <a:latin typeface="TradeGothic"/>
                <a:ea typeface="+mn-ea"/>
                <a:cs typeface="Arial"/>
              </a:rPr>
              <a:t>Timeframe</a:t>
            </a:r>
            <a:endParaRPr kumimoji="0" lang="fr-FR" sz="2800" b="0" i="0" u="none" strike="noStrike" kern="1200" cap="none" spc="0" normalizeH="0" baseline="0" noProof="0" dirty="0">
              <a:ln>
                <a:noFill/>
              </a:ln>
              <a:solidFill>
                <a:srgbClr val="FFFFFF"/>
              </a:solidFill>
              <a:effectLst/>
              <a:uLnTx/>
              <a:uFillTx/>
              <a:latin typeface="TradeGothic"/>
              <a:ea typeface="+mn-ea"/>
              <a:cs typeface="Arial"/>
            </a:endParaRPr>
          </a:p>
        </p:txBody>
      </p:sp>
      <p:sp>
        <p:nvSpPr>
          <p:cNvPr id="28" name="Freeform 27"/>
          <p:cNvSpPr/>
          <p:nvPr/>
        </p:nvSpPr>
        <p:spPr>
          <a:xfrm>
            <a:off x="4674180" y="1556791"/>
            <a:ext cx="4050000" cy="2016000"/>
          </a:xfrm>
          <a:custGeom>
            <a:avLst/>
            <a:gdLst>
              <a:gd name="connsiteX0" fmla="*/ 0 w 2041772"/>
              <a:gd name="connsiteY0" fmla="*/ 0 h 2515934"/>
              <a:gd name="connsiteX1" fmla="*/ 2041772 w 2041772"/>
              <a:gd name="connsiteY1" fmla="*/ 0 h 2515934"/>
              <a:gd name="connsiteX2" fmla="*/ 2041772 w 2041772"/>
              <a:gd name="connsiteY2" fmla="*/ 2515934 h 2515934"/>
              <a:gd name="connsiteX3" fmla="*/ 0 w 2041772"/>
              <a:gd name="connsiteY3" fmla="*/ 2515934 h 2515934"/>
              <a:gd name="connsiteX4" fmla="*/ 0 w 2041772"/>
              <a:gd name="connsiteY4" fmla="*/ 0 h 251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1772" h="2515934">
                <a:moveTo>
                  <a:pt x="0" y="0"/>
                </a:moveTo>
                <a:lnTo>
                  <a:pt x="2041772" y="0"/>
                </a:lnTo>
                <a:lnTo>
                  <a:pt x="2041772" y="2515934"/>
                </a:lnTo>
                <a:lnTo>
                  <a:pt x="0" y="2515934"/>
                </a:lnTo>
                <a:lnTo>
                  <a:pt x="0" y="0"/>
                </a:lnTo>
                <a:close/>
              </a:path>
            </a:pathLst>
          </a:custGeom>
          <a:solidFill>
            <a:srgbClr val="D0E1E9"/>
          </a:solidFill>
          <a:ln w="25400"/>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3792" tIns="180000" rIns="113792" bIns="113792" numCol="1" spcCol="1270" anchor="t" anchorCtr="0">
            <a:noAutofit/>
          </a:bodyPr>
          <a:lstStyle/>
          <a:p>
            <a:pPr marL="285750" marR="0" lvl="1" indent="-285750" algn="l" defTabSz="533400" rtl="0" eaLnBrk="0" fontAlgn="base" latinLnBrk="0" hangingPunct="0">
              <a:lnSpc>
                <a:spcPct val="90000"/>
              </a:lnSpc>
              <a:spcBef>
                <a:spcPct val="0"/>
              </a:spcBef>
              <a:spcAft>
                <a:spcPct val="150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TradeGothic"/>
                <a:ea typeface="+mn-ea"/>
                <a:cs typeface="Arial"/>
              </a:rPr>
              <a:t>Without undue delay and in any event within 1 month of the request (possible extension of 2 months)</a:t>
            </a:r>
          </a:p>
        </p:txBody>
      </p:sp>
      <p:sp>
        <p:nvSpPr>
          <p:cNvPr id="29" name="Rectangle 28"/>
          <p:cNvSpPr/>
          <p:nvPr/>
        </p:nvSpPr>
        <p:spPr>
          <a:xfrm>
            <a:off x="4952003" y="1484784"/>
            <a:ext cx="352383" cy="178424"/>
          </a:xfrm>
          <a:prstGeom prst="rect">
            <a:avLst/>
          </a:prstGeom>
          <a:solidFill>
            <a:srgbClr val="D30000"/>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3" name="Picture 2"/>
          <p:cNvPicPr>
            <a:picLocks noChangeAspect="1"/>
          </p:cNvPicPr>
          <p:nvPr/>
        </p:nvPicPr>
        <p:blipFill>
          <a:blip r:embed="rId3"/>
          <a:stretch>
            <a:fillRect/>
          </a:stretch>
        </p:blipFill>
        <p:spPr>
          <a:xfrm>
            <a:off x="6809391" y="38345"/>
            <a:ext cx="1039430" cy="1066082"/>
          </a:xfrm>
          <a:prstGeom prst="rect">
            <a:avLst/>
          </a:prstGeom>
        </p:spPr>
      </p:pic>
    </p:spTree>
    <p:extLst>
      <p:ext uri="{BB962C8B-B14F-4D97-AF65-F5344CB8AC3E}">
        <p14:creationId xmlns:p14="http://schemas.microsoft.com/office/powerpoint/2010/main" val="33507664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Right to restriction of </a:t>
            </a:r>
            <a:r>
              <a:rPr lang="fr-FR" dirty="0" err="1" smtClean="0"/>
              <a:t>processing</a:t>
            </a:r>
            <a:endParaRPr lang="en-US" dirty="0"/>
          </a:p>
        </p:txBody>
      </p:sp>
      <p:graphicFrame>
        <p:nvGraphicFramePr>
          <p:cNvPr id="7" name="Content Placeholder 6"/>
          <p:cNvGraphicFramePr>
            <a:graphicFrameLocks noGrp="1"/>
          </p:cNvGraphicFramePr>
          <p:nvPr>
            <p:ph idx="1"/>
            <p:extLst/>
          </p:nvPr>
        </p:nvGraphicFramePr>
        <p:xfrm>
          <a:off x="323850" y="1196975"/>
          <a:ext cx="8496300" cy="5327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3"/>
          <p:cNvSpPr>
            <a:spLocks noGrp="1"/>
          </p:cNvSpPr>
          <p:nvPr>
            <p:ph sz="quarter" idx="18"/>
          </p:nvPr>
        </p:nvSpPr>
        <p:spPr/>
        <p:txBody>
          <a:bodyPr/>
          <a:lstStyle/>
          <a:p>
            <a:endParaRPr lang="en-US"/>
          </a:p>
        </p:txBody>
      </p:sp>
      <p:sp>
        <p:nvSpPr>
          <p:cNvPr id="5" name="Content Placeholder 4"/>
          <p:cNvSpPr>
            <a:spLocks noGrp="1"/>
          </p:cNvSpPr>
          <p:nvPr>
            <p:ph sz="quarter" idx="19"/>
          </p:nvPr>
        </p:nvSpPr>
        <p:spPr/>
        <p:txBody>
          <a:bodyPr/>
          <a:lstStyle/>
          <a:p>
            <a:endParaRPr lang="en-US" dirty="0"/>
          </a:p>
        </p:txBody>
      </p:sp>
      <p:sp>
        <p:nvSpPr>
          <p:cNvPr id="6" name="Slide Number Placeholder 5"/>
          <p:cNvSpPr>
            <a:spLocks noGrp="1"/>
          </p:cNvSpPr>
          <p:nvPr>
            <p:ph type="sldNum" sz="quarter" idx="4294967295"/>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9ABDE7F6-7F82-459A-A059-2DE02A076F80}" type="slidenum">
              <a:rPr kumimoji="0" lang="fr-FR" altLang="en-US" sz="2400" b="0" i="0" u="none" strike="noStrike" kern="1200" cap="none" spc="0" normalizeH="0" baseline="0" noProof="0" smtClean="0">
                <a:ln>
                  <a:noFill/>
                </a:ln>
                <a:solidFill>
                  <a:srgbClr val="000000"/>
                </a:solidFill>
                <a:effectLst/>
                <a:uLnTx/>
                <a:uFillTx/>
                <a:latin typeface="Times" charset="0"/>
                <a:ea typeface="+mn-ea"/>
                <a:cs typeface="Arial"/>
              </a:rPr>
              <a:pPr marL="0" marR="0" lvl="0" indent="0" algn="l" defTabSz="914400" rtl="0" eaLnBrk="0" fontAlgn="base" latinLnBrk="0" hangingPunct="0">
                <a:lnSpc>
                  <a:spcPct val="100000"/>
                </a:lnSpc>
                <a:spcBef>
                  <a:spcPct val="0"/>
                </a:spcBef>
                <a:spcAft>
                  <a:spcPct val="0"/>
                </a:spcAft>
                <a:buClrTx/>
                <a:buSzTx/>
                <a:buFontTx/>
                <a:buNone/>
                <a:tabLst/>
                <a:defRPr/>
              </a:pPr>
              <a:t>31</a:t>
            </a:fld>
            <a:endParaRPr kumimoji="0" lang="fr-FR" altLang="en-US" sz="2400" b="0" i="0" u="none" strike="noStrike" kern="1200" cap="none" spc="0" normalizeH="0" baseline="0" noProof="0">
              <a:ln>
                <a:noFill/>
              </a:ln>
              <a:solidFill>
                <a:srgbClr val="000000"/>
              </a:solidFill>
              <a:effectLst/>
              <a:uLnTx/>
              <a:uFillTx/>
              <a:latin typeface="Times" charset="0"/>
              <a:ea typeface="+mn-ea"/>
              <a:cs typeface="Arial"/>
            </a:endParaRPr>
          </a:p>
        </p:txBody>
      </p:sp>
    </p:spTree>
    <p:extLst>
      <p:ext uri="{BB962C8B-B14F-4D97-AF65-F5344CB8AC3E}">
        <p14:creationId xmlns:p14="http://schemas.microsoft.com/office/powerpoint/2010/main" val="39667965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Right to data portability</a:t>
            </a:r>
            <a:endParaRPr lang="en-US" dirty="0"/>
          </a:p>
        </p:txBody>
      </p:sp>
      <p:sp>
        <p:nvSpPr>
          <p:cNvPr id="3" name="Content Placeholder 2"/>
          <p:cNvSpPr>
            <a:spLocks noGrp="1"/>
          </p:cNvSpPr>
          <p:nvPr>
            <p:ph idx="1"/>
          </p:nvPr>
        </p:nvSpPr>
        <p:spPr>
          <a:xfrm>
            <a:off x="323528" y="1772816"/>
            <a:ext cx="8496944" cy="4752527"/>
          </a:xfrm>
        </p:spPr>
        <p:txBody>
          <a:bodyPr/>
          <a:lstStyle/>
          <a:p>
            <a:r>
              <a:rPr lang="en-US" dirty="0" smtClean="0"/>
              <a:t>The right to </a:t>
            </a:r>
            <a:r>
              <a:rPr lang="en-US" u="sng" dirty="0" smtClean="0"/>
              <a:t>receive</a:t>
            </a:r>
            <a:r>
              <a:rPr lang="en-US" dirty="0" smtClean="0"/>
              <a:t> the personal data concerning him or her from the controller</a:t>
            </a:r>
          </a:p>
          <a:p>
            <a:endParaRPr lang="en-US" dirty="0"/>
          </a:p>
          <a:p>
            <a:r>
              <a:rPr lang="en-US" dirty="0" smtClean="0"/>
              <a:t>The right to </a:t>
            </a:r>
            <a:r>
              <a:rPr lang="en-US" u="sng" dirty="0" smtClean="0"/>
              <a:t>transmit</a:t>
            </a:r>
            <a:r>
              <a:rPr lang="en-US" dirty="0" smtClean="0"/>
              <a:t> those data to another controller where technically feasible</a:t>
            </a:r>
          </a:p>
        </p:txBody>
      </p:sp>
      <p:sp>
        <p:nvSpPr>
          <p:cNvPr id="4" name="Slide Number Placeholder 3"/>
          <p:cNvSpPr>
            <a:spLocks noGrp="1"/>
          </p:cNvSpPr>
          <p:nvPr>
            <p:ph type="sldNum" sz="quarter" idx="17"/>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9FE6881F-D5B9-4DFD-8C2A-4F849EA79D44}" type="slidenum">
              <a:rPr kumimoji="0" lang="fr-FR" sz="1200" b="0" i="0" u="none" strike="noStrike" kern="1200" cap="none" spc="0" normalizeH="0" baseline="0" noProof="0" smtClean="0">
                <a:ln>
                  <a:noFill/>
                </a:ln>
                <a:solidFill>
                  <a:srgbClr val="FFFFFF"/>
                </a:solidFill>
                <a:effectLst/>
                <a:uLnTx/>
                <a:uFillTx/>
                <a:latin typeface="TradeGothic"/>
                <a:ea typeface="+mn-ea"/>
                <a:cs typeface="Arial"/>
              </a:rPr>
              <a:pPr marL="0" marR="0" lvl="0" indent="0" algn="ctr" defTabSz="914400" rtl="0" eaLnBrk="0" fontAlgn="base" latinLnBrk="0" hangingPunct="0">
                <a:lnSpc>
                  <a:spcPct val="100000"/>
                </a:lnSpc>
                <a:spcBef>
                  <a:spcPct val="0"/>
                </a:spcBef>
                <a:spcAft>
                  <a:spcPct val="0"/>
                </a:spcAft>
                <a:buClrTx/>
                <a:buSzTx/>
                <a:buFontTx/>
                <a:buNone/>
                <a:tabLst/>
                <a:defRPr/>
              </a:pPr>
              <a:t>32</a:t>
            </a:fld>
            <a:endParaRPr kumimoji="0" lang="fr-FR" sz="1200" b="0" i="0" u="none" strike="noStrike" kern="1200" cap="none" spc="0" normalizeH="0" baseline="0" noProof="0">
              <a:ln>
                <a:noFill/>
              </a:ln>
              <a:solidFill>
                <a:srgbClr val="FFFFFF"/>
              </a:solidFill>
              <a:effectLst/>
              <a:uLnTx/>
              <a:uFillTx/>
              <a:latin typeface="TradeGothic"/>
              <a:ea typeface="+mn-ea"/>
              <a:cs typeface="Arial"/>
            </a:endParaRPr>
          </a:p>
        </p:txBody>
      </p:sp>
      <p:sp>
        <p:nvSpPr>
          <p:cNvPr id="5" name="Content Placeholder 4"/>
          <p:cNvSpPr>
            <a:spLocks noGrp="1"/>
          </p:cNvSpPr>
          <p:nvPr>
            <p:ph sz="quarter" idx="18"/>
          </p:nvPr>
        </p:nvSpPr>
        <p:spPr/>
        <p:txBody>
          <a:bodyPr/>
          <a:lstStyle/>
          <a:p>
            <a:endParaRPr lang="en-US"/>
          </a:p>
        </p:txBody>
      </p:sp>
      <p:sp>
        <p:nvSpPr>
          <p:cNvPr id="6" name="Content Placeholder 5"/>
          <p:cNvSpPr>
            <a:spLocks noGrp="1"/>
          </p:cNvSpPr>
          <p:nvPr>
            <p:ph sz="quarter" idx="19"/>
          </p:nvPr>
        </p:nvSpPr>
        <p:spPr/>
        <p:txBody>
          <a:bodyPr/>
          <a:lstStyle/>
          <a:p>
            <a:endParaRPr lang="en-US"/>
          </a:p>
        </p:txBody>
      </p:sp>
    </p:spTree>
    <p:extLst>
      <p:ext uri="{BB962C8B-B14F-4D97-AF65-F5344CB8AC3E}">
        <p14:creationId xmlns:p14="http://schemas.microsoft.com/office/powerpoint/2010/main" val="41252967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23528" y="1196752"/>
            <a:ext cx="8496944" cy="5256583"/>
          </a:xfrm>
        </p:spPr>
        <p:txBody>
          <a:bodyPr/>
          <a:lstStyle/>
          <a:p>
            <a:pPr marL="457200" lvl="1" indent="0">
              <a:buNone/>
            </a:pPr>
            <a:endParaRPr lang="lb-LU" dirty="0"/>
          </a:p>
          <a:p>
            <a:pPr marL="0" indent="0">
              <a:buNone/>
            </a:pPr>
            <a:endParaRPr lang="lb-LU" sz="2000" dirty="0"/>
          </a:p>
        </p:txBody>
      </p:sp>
      <p:sp>
        <p:nvSpPr>
          <p:cNvPr id="2" name="Title 1"/>
          <p:cNvSpPr>
            <a:spLocks noGrp="1"/>
          </p:cNvSpPr>
          <p:nvPr>
            <p:ph type="title"/>
          </p:nvPr>
        </p:nvSpPr>
        <p:spPr/>
        <p:txBody>
          <a:bodyPr/>
          <a:lstStyle/>
          <a:p>
            <a:r>
              <a:rPr lang="en-US" dirty="0" smtClean="0"/>
              <a:t>Right to data portability</a:t>
            </a:r>
            <a:endParaRPr lang="en-US" dirty="0"/>
          </a:p>
        </p:txBody>
      </p:sp>
      <p:sp>
        <p:nvSpPr>
          <p:cNvPr id="7" name="Slide Number Placeholder 6"/>
          <p:cNvSpPr>
            <a:spLocks noGrp="1"/>
          </p:cNvSpPr>
          <p:nvPr>
            <p:ph type="sldNum" sz="quarter" idx="17"/>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9FE6881F-D5B9-4DFD-8C2A-4F849EA79D44}" type="slidenum">
              <a:rPr kumimoji="0" lang="fr-FR" sz="1200" b="0" i="0" u="none" strike="noStrike" kern="1200" cap="none" spc="0" normalizeH="0" baseline="0" noProof="0" smtClean="0">
                <a:ln>
                  <a:noFill/>
                </a:ln>
                <a:solidFill>
                  <a:srgbClr val="FFFFFF"/>
                </a:solidFill>
                <a:effectLst/>
                <a:uLnTx/>
                <a:uFillTx/>
                <a:latin typeface="TradeGothic"/>
                <a:ea typeface="+mn-ea"/>
                <a:cs typeface="Arial"/>
              </a:rPr>
              <a:pPr marL="0" marR="0" lvl="0" indent="0" algn="ctr" defTabSz="914400" rtl="0" eaLnBrk="0" fontAlgn="base" latinLnBrk="0" hangingPunct="0">
                <a:lnSpc>
                  <a:spcPct val="100000"/>
                </a:lnSpc>
                <a:spcBef>
                  <a:spcPct val="0"/>
                </a:spcBef>
                <a:spcAft>
                  <a:spcPct val="0"/>
                </a:spcAft>
                <a:buClrTx/>
                <a:buSzTx/>
                <a:buFontTx/>
                <a:buNone/>
                <a:tabLst/>
                <a:defRPr/>
              </a:pPr>
              <a:t>33</a:t>
            </a:fld>
            <a:endParaRPr kumimoji="0" lang="fr-FR" sz="1200" b="0" i="0" u="none" strike="noStrike" kern="1200" cap="none" spc="0" normalizeH="0" baseline="0" noProof="0">
              <a:ln>
                <a:noFill/>
              </a:ln>
              <a:solidFill>
                <a:srgbClr val="FFFFFF"/>
              </a:solidFill>
              <a:effectLst/>
              <a:uLnTx/>
              <a:uFillTx/>
              <a:latin typeface="TradeGothic"/>
              <a:ea typeface="+mn-ea"/>
              <a:cs typeface="Arial"/>
            </a:endParaRPr>
          </a:p>
        </p:txBody>
      </p:sp>
      <p:sp>
        <p:nvSpPr>
          <p:cNvPr id="10" name="Content Placeholder 9"/>
          <p:cNvSpPr>
            <a:spLocks noGrp="1"/>
          </p:cNvSpPr>
          <p:nvPr>
            <p:ph sz="quarter" idx="19"/>
          </p:nvPr>
        </p:nvSpPr>
        <p:spPr/>
        <p:txBody>
          <a:bodyPr/>
          <a:lstStyle/>
          <a:p>
            <a:endParaRPr lang="en-GB"/>
          </a:p>
        </p:txBody>
      </p:sp>
      <p:sp>
        <p:nvSpPr>
          <p:cNvPr id="51" name="Rectangle 50"/>
          <p:cNvSpPr/>
          <p:nvPr/>
        </p:nvSpPr>
        <p:spPr bwMode="auto">
          <a:xfrm>
            <a:off x="611560" y="2116950"/>
            <a:ext cx="7869975" cy="396000"/>
          </a:xfrm>
          <a:prstGeom prst="rect">
            <a:avLst/>
          </a:prstGeom>
          <a:noFill/>
          <a:ln w="9525" cap="flat" cmpd="sng" algn="ctr">
            <a:noFill/>
            <a:prstDash val="solid"/>
            <a:round/>
            <a:headEnd type="none" w="med" len="med"/>
            <a:tailEnd type="none" w="med" len="med"/>
          </a:ln>
          <a:effectLst/>
        </p:spPr>
        <p:txBody>
          <a:bodyPr vert="horz" wrap="square" lIns="72000" tIns="0" rIns="72000" bIns="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lb-LU" sz="2200" b="0" i="0" u="none" strike="noStrike" kern="1200" cap="none" spc="0" normalizeH="0" baseline="0" noProof="0" dirty="0" err="1">
                <a:ln>
                  <a:noFill/>
                </a:ln>
                <a:solidFill>
                  <a:srgbClr val="000000"/>
                </a:solidFill>
                <a:effectLst/>
                <a:uLnTx/>
                <a:uFillTx/>
                <a:latin typeface="TradeGothic"/>
                <a:ea typeface="+mn-ea"/>
                <a:cs typeface="Arial"/>
              </a:rPr>
              <a:t>Is</a:t>
            </a:r>
            <a:r>
              <a:rPr kumimoji="0" lang="lb-LU" sz="2200" b="0" i="0" u="none" strike="noStrike" kern="1200" cap="none" spc="0" normalizeH="0" baseline="0" noProof="0" dirty="0">
                <a:ln>
                  <a:noFill/>
                </a:ln>
                <a:solidFill>
                  <a:srgbClr val="000000"/>
                </a:solidFill>
                <a:effectLst/>
                <a:uLnTx/>
                <a:uFillTx/>
                <a:latin typeface="TradeGothic"/>
                <a:ea typeface="+mn-ea"/>
                <a:cs typeface="Arial"/>
              </a:rPr>
              <a:t> </a:t>
            </a:r>
            <a:r>
              <a:rPr kumimoji="0" lang="lb-LU" sz="2200" b="0" i="0" u="none" strike="noStrike" kern="1200" cap="none" spc="0" normalizeH="0" baseline="0" noProof="0" dirty="0" err="1">
                <a:ln>
                  <a:noFill/>
                </a:ln>
                <a:solidFill>
                  <a:srgbClr val="000000"/>
                </a:solidFill>
                <a:effectLst/>
                <a:uLnTx/>
                <a:uFillTx/>
                <a:latin typeface="TradeGothic"/>
                <a:ea typeface="+mn-ea"/>
                <a:cs typeface="Arial"/>
              </a:rPr>
              <a:t>the</a:t>
            </a:r>
            <a:r>
              <a:rPr kumimoji="0" lang="lb-LU" sz="2200" b="0" i="0" u="none" strike="noStrike" kern="1200" cap="none" spc="0" normalizeH="0" baseline="0" noProof="0" dirty="0">
                <a:ln>
                  <a:noFill/>
                </a:ln>
                <a:solidFill>
                  <a:srgbClr val="000000"/>
                </a:solidFill>
                <a:effectLst/>
                <a:uLnTx/>
                <a:uFillTx/>
                <a:latin typeface="TradeGothic"/>
                <a:ea typeface="+mn-ea"/>
                <a:cs typeface="Arial"/>
              </a:rPr>
              <a:t> </a:t>
            </a:r>
            <a:r>
              <a:rPr kumimoji="0" lang="lb-LU" sz="2200" b="0" i="0" u="none" strike="noStrike" kern="1200" cap="none" spc="0" normalizeH="0" baseline="0" noProof="0" dirty="0" err="1">
                <a:ln>
                  <a:noFill/>
                </a:ln>
                <a:solidFill>
                  <a:srgbClr val="000000"/>
                </a:solidFill>
                <a:effectLst/>
                <a:uLnTx/>
                <a:uFillTx/>
                <a:latin typeface="TradeGothic"/>
                <a:ea typeface="+mn-ea"/>
                <a:cs typeface="Arial"/>
              </a:rPr>
              <a:t>processing</a:t>
            </a:r>
            <a:r>
              <a:rPr kumimoji="0" lang="lb-LU" sz="2200" b="0" i="0" u="none" strike="noStrike" kern="1200" cap="none" spc="0" normalizeH="0" baseline="0" noProof="0" dirty="0">
                <a:ln>
                  <a:noFill/>
                </a:ln>
                <a:solidFill>
                  <a:srgbClr val="000000"/>
                </a:solidFill>
                <a:effectLst/>
                <a:uLnTx/>
                <a:uFillTx/>
                <a:latin typeface="TradeGothic"/>
                <a:ea typeface="+mn-ea"/>
                <a:cs typeface="Arial"/>
              </a:rPr>
              <a:t> </a:t>
            </a:r>
            <a:r>
              <a:rPr kumimoji="0" lang="lb-LU" sz="2200" b="0" i="0" u="none" strike="noStrike" kern="1200" cap="none" spc="0" normalizeH="0" baseline="0" noProof="0" dirty="0" err="1">
                <a:ln>
                  <a:noFill/>
                </a:ln>
                <a:solidFill>
                  <a:srgbClr val="000000"/>
                </a:solidFill>
                <a:effectLst/>
                <a:uLnTx/>
                <a:uFillTx/>
                <a:latin typeface="TradeGothic"/>
                <a:ea typeface="+mn-ea"/>
                <a:cs typeface="Arial"/>
              </a:rPr>
              <a:t>carried</a:t>
            </a:r>
            <a:r>
              <a:rPr kumimoji="0" lang="lb-LU" sz="2200" b="0" i="0" u="none" strike="noStrike" kern="1200" cap="none" spc="0" normalizeH="0" baseline="0" noProof="0" dirty="0">
                <a:ln>
                  <a:noFill/>
                </a:ln>
                <a:solidFill>
                  <a:srgbClr val="000000"/>
                </a:solidFill>
                <a:effectLst/>
                <a:uLnTx/>
                <a:uFillTx/>
                <a:latin typeface="TradeGothic"/>
                <a:ea typeface="+mn-ea"/>
                <a:cs typeface="Arial"/>
              </a:rPr>
              <a:t> out by </a:t>
            </a:r>
            <a:r>
              <a:rPr kumimoji="0" lang="lb-LU" sz="2200" b="0" i="0" u="none" strike="noStrike" kern="1200" cap="none" spc="0" normalizeH="0" baseline="0" noProof="0" dirty="0" err="1">
                <a:ln>
                  <a:noFill/>
                </a:ln>
                <a:solidFill>
                  <a:srgbClr val="000000"/>
                </a:solidFill>
                <a:effectLst/>
                <a:uLnTx/>
                <a:uFillTx/>
                <a:latin typeface="TradeGothic"/>
                <a:ea typeface="+mn-ea"/>
                <a:cs typeface="Arial"/>
              </a:rPr>
              <a:t>automated</a:t>
            </a:r>
            <a:r>
              <a:rPr kumimoji="0" lang="lb-LU" sz="2200" b="0" i="0" u="none" strike="noStrike" kern="1200" cap="none" spc="0" normalizeH="0" baseline="0" noProof="0" dirty="0">
                <a:ln>
                  <a:noFill/>
                </a:ln>
                <a:solidFill>
                  <a:srgbClr val="000000"/>
                </a:solidFill>
                <a:effectLst/>
                <a:uLnTx/>
                <a:uFillTx/>
                <a:latin typeface="TradeGothic"/>
                <a:ea typeface="+mn-ea"/>
                <a:cs typeface="Arial"/>
              </a:rPr>
              <a:t> </a:t>
            </a:r>
            <a:r>
              <a:rPr kumimoji="0" lang="lb-LU" sz="2200" b="0" i="0" u="none" strike="noStrike" kern="1200" cap="none" spc="0" normalizeH="0" baseline="0" noProof="0" dirty="0" err="1">
                <a:ln>
                  <a:noFill/>
                </a:ln>
                <a:solidFill>
                  <a:srgbClr val="000000"/>
                </a:solidFill>
                <a:effectLst/>
                <a:uLnTx/>
                <a:uFillTx/>
                <a:latin typeface="TradeGothic"/>
                <a:ea typeface="+mn-ea"/>
                <a:cs typeface="Arial"/>
              </a:rPr>
              <a:t>means</a:t>
            </a:r>
            <a:r>
              <a:rPr kumimoji="0" lang="lb-LU" sz="2200" b="0" i="0" u="none" strike="noStrike" kern="1200" cap="none" spc="0" normalizeH="0" baseline="0" noProof="0" dirty="0">
                <a:ln>
                  <a:noFill/>
                </a:ln>
                <a:solidFill>
                  <a:srgbClr val="000000"/>
                </a:solidFill>
                <a:effectLst/>
                <a:uLnTx/>
                <a:uFillTx/>
                <a:latin typeface="TradeGothic"/>
                <a:ea typeface="+mn-ea"/>
                <a:cs typeface="Arial"/>
              </a:rPr>
              <a:t>?</a:t>
            </a:r>
          </a:p>
        </p:txBody>
      </p:sp>
      <p:sp>
        <p:nvSpPr>
          <p:cNvPr id="52" name="Rectangle 51"/>
          <p:cNvSpPr/>
          <p:nvPr/>
        </p:nvSpPr>
        <p:spPr bwMode="auto">
          <a:xfrm>
            <a:off x="611560" y="2946406"/>
            <a:ext cx="7942219" cy="396000"/>
          </a:xfrm>
          <a:prstGeom prst="rect">
            <a:avLst/>
          </a:prstGeom>
          <a:noFill/>
          <a:ln w="9525" cap="flat" cmpd="sng" algn="ctr">
            <a:noFill/>
            <a:prstDash val="solid"/>
            <a:round/>
            <a:headEnd type="none" w="med" len="med"/>
            <a:tailEnd type="none" w="med" len="med"/>
          </a:ln>
          <a:effectLst/>
        </p:spPr>
        <p:txBody>
          <a:bodyPr vert="horz" wrap="square" lIns="72000" tIns="0" rIns="72000" bIns="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lb-LU" sz="2200" b="0" i="0" u="none" strike="noStrike" kern="1200" cap="none" spc="0" normalizeH="0" baseline="0" noProof="0" dirty="0" err="1">
                <a:ln>
                  <a:noFill/>
                </a:ln>
                <a:solidFill>
                  <a:srgbClr val="000000"/>
                </a:solidFill>
                <a:effectLst/>
                <a:uLnTx/>
                <a:uFillTx/>
                <a:latin typeface="TradeGothic"/>
                <a:ea typeface="+mn-ea"/>
                <a:cs typeface="Arial"/>
              </a:rPr>
              <a:t>Is</a:t>
            </a:r>
            <a:r>
              <a:rPr kumimoji="0" lang="lb-LU" sz="2200" b="0" i="0" u="none" strike="noStrike" kern="1200" cap="none" spc="0" normalizeH="0" baseline="0" noProof="0" dirty="0">
                <a:ln>
                  <a:noFill/>
                </a:ln>
                <a:solidFill>
                  <a:srgbClr val="000000"/>
                </a:solidFill>
                <a:effectLst/>
                <a:uLnTx/>
                <a:uFillTx/>
                <a:latin typeface="TradeGothic"/>
                <a:ea typeface="+mn-ea"/>
                <a:cs typeface="Arial"/>
              </a:rPr>
              <a:t> </a:t>
            </a:r>
            <a:r>
              <a:rPr kumimoji="0" lang="lb-LU" sz="2200" b="0" i="0" u="none" strike="noStrike" kern="1200" cap="none" spc="0" normalizeH="0" baseline="0" noProof="0" dirty="0" err="1">
                <a:ln>
                  <a:noFill/>
                </a:ln>
                <a:solidFill>
                  <a:srgbClr val="000000"/>
                </a:solidFill>
                <a:effectLst/>
                <a:uLnTx/>
                <a:uFillTx/>
                <a:latin typeface="TradeGothic"/>
                <a:ea typeface="+mn-ea"/>
                <a:cs typeface="Arial"/>
              </a:rPr>
              <a:t>the</a:t>
            </a:r>
            <a:r>
              <a:rPr kumimoji="0" lang="lb-LU" sz="2200" b="0" i="0" u="none" strike="noStrike" kern="1200" cap="none" spc="0" normalizeH="0" baseline="0" noProof="0" dirty="0">
                <a:ln>
                  <a:noFill/>
                </a:ln>
                <a:solidFill>
                  <a:srgbClr val="000000"/>
                </a:solidFill>
                <a:effectLst/>
                <a:uLnTx/>
                <a:uFillTx/>
                <a:latin typeface="TradeGothic"/>
                <a:ea typeface="+mn-ea"/>
                <a:cs typeface="Arial"/>
              </a:rPr>
              <a:t> legal </a:t>
            </a:r>
            <a:r>
              <a:rPr kumimoji="0" lang="lb-LU" sz="2200" b="0" i="0" u="none" strike="noStrike" kern="1200" cap="none" spc="0" normalizeH="0" baseline="0" noProof="0" dirty="0" err="1">
                <a:ln>
                  <a:noFill/>
                </a:ln>
                <a:solidFill>
                  <a:srgbClr val="000000"/>
                </a:solidFill>
                <a:effectLst/>
                <a:uLnTx/>
                <a:uFillTx/>
                <a:latin typeface="TradeGothic"/>
                <a:ea typeface="+mn-ea"/>
                <a:cs typeface="Arial"/>
              </a:rPr>
              <a:t>basis</a:t>
            </a:r>
            <a:r>
              <a:rPr kumimoji="0" lang="lb-LU" sz="2200" b="0" i="0" u="none" strike="noStrike" kern="1200" cap="none" spc="0" normalizeH="0" baseline="0" noProof="0" dirty="0">
                <a:ln>
                  <a:noFill/>
                </a:ln>
                <a:solidFill>
                  <a:srgbClr val="000000"/>
                </a:solidFill>
                <a:effectLst/>
                <a:uLnTx/>
                <a:uFillTx/>
                <a:latin typeface="TradeGothic"/>
                <a:ea typeface="+mn-ea"/>
                <a:cs typeface="Arial"/>
              </a:rPr>
              <a:t> </a:t>
            </a:r>
            <a:r>
              <a:rPr kumimoji="0" lang="lb-LU" sz="2200" b="0" i="0" u="none" strike="noStrike" kern="1200" cap="none" spc="0" normalizeH="0" baseline="0" noProof="0" dirty="0" err="1">
                <a:ln>
                  <a:noFill/>
                </a:ln>
                <a:solidFill>
                  <a:srgbClr val="000000"/>
                </a:solidFill>
                <a:effectLst/>
                <a:uLnTx/>
                <a:uFillTx/>
                <a:latin typeface="TradeGothic"/>
                <a:ea typeface="+mn-ea"/>
                <a:cs typeface="Arial"/>
              </a:rPr>
              <a:t>for</a:t>
            </a:r>
            <a:r>
              <a:rPr kumimoji="0" lang="lb-LU" sz="2200" b="0" i="0" u="none" strike="noStrike" kern="1200" cap="none" spc="0" normalizeH="0" baseline="0" noProof="0" dirty="0">
                <a:ln>
                  <a:noFill/>
                </a:ln>
                <a:solidFill>
                  <a:srgbClr val="000000"/>
                </a:solidFill>
                <a:effectLst/>
                <a:uLnTx/>
                <a:uFillTx/>
                <a:latin typeface="TradeGothic"/>
                <a:ea typeface="+mn-ea"/>
                <a:cs typeface="Arial"/>
              </a:rPr>
              <a:t> </a:t>
            </a:r>
            <a:r>
              <a:rPr kumimoji="0" lang="lb-LU" sz="2200" b="0" i="0" u="none" strike="noStrike" kern="1200" cap="none" spc="0" normalizeH="0" baseline="0" noProof="0" dirty="0" err="1">
                <a:ln>
                  <a:noFill/>
                </a:ln>
                <a:solidFill>
                  <a:srgbClr val="000000"/>
                </a:solidFill>
                <a:effectLst/>
                <a:uLnTx/>
                <a:uFillTx/>
                <a:latin typeface="TradeGothic"/>
                <a:ea typeface="+mn-ea"/>
                <a:cs typeface="Arial"/>
              </a:rPr>
              <a:t>data</a:t>
            </a:r>
            <a:r>
              <a:rPr kumimoji="0" lang="lb-LU" sz="2200" b="0" i="0" u="none" strike="noStrike" kern="1200" cap="none" spc="0" normalizeH="0" baseline="0" noProof="0" dirty="0">
                <a:ln>
                  <a:noFill/>
                </a:ln>
                <a:solidFill>
                  <a:srgbClr val="000000"/>
                </a:solidFill>
                <a:effectLst/>
                <a:uLnTx/>
                <a:uFillTx/>
                <a:latin typeface="TradeGothic"/>
                <a:ea typeface="+mn-ea"/>
                <a:cs typeface="Arial"/>
              </a:rPr>
              <a:t> </a:t>
            </a:r>
            <a:r>
              <a:rPr kumimoji="0" lang="lb-LU" sz="2200" b="0" i="0" u="none" strike="noStrike" kern="1200" cap="none" spc="0" normalizeH="0" baseline="0" noProof="0" dirty="0" err="1">
                <a:ln>
                  <a:noFill/>
                </a:ln>
                <a:solidFill>
                  <a:srgbClr val="000000"/>
                </a:solidFill>
                <a:effectLst/>
                <a:uLnTx/>
                <a:uFillTx/>
                <a:latin typeface="TradeGothic"/>
                <a:ea typeface="+mn-ea"/>
                <a:cs typeface="Arial"/>
              </a:rPr>
              <a:t>collection</a:t>
            </a:r>
            <a:r>
              <a:rPr kumimoji="0" lang="lb-LU" sz="2200" b="0" i="0" u="none" strike="noStrike" kern="1200" cap="none" spc="0" normalizeH="0" baseline="0" noProof="0" dirty="0">
                <a:ln>
                  <a:noFill/>
                </a:ln>
                <a:solidFill>
                  <a:srgbClr val="000000"/>
                </a:solidFill>
                <a:effectLst/>
                <a:uLnTx/>
                <a:uFillTx/>
                <a:latin typeface="TradeGothic"/>
                <a:ea typeface="+mn-ea"/>
                <a:cs typeface="Arial"/>
              </a:rPr>
              <a:t> </a:t>
            </a:r>
            <a:r>
              <a:rPr kumimoji="0" lang="lb-LU" sz="2200" b="0" i="0" u="none" strike="noStrike" kern="1200" cap="none" spc="0" normalizeH="0" baseline="0" noProof="0" dirty="0" err="1">
                <a:ln>
                  <a:noFill/>
                </a:ln>
                <a:solidFill>
                  <a:srgbClr val="000000"/>
                </a:solidFill>
                <a:effectLst/>
                <a:uLnTx/>
                <a:uFillTx/>
                <a:latin typeface="TradeGothic"/>
                <a:ea typeface="+mn-ea"/>
                <a:cs typeface="Arial"/>
              </a:rPr>
              <a:t>consent</a:t>
            </a:r>
            <a:r>
              <a:rPr kumimoji="0" lang="lb-LU" sz="2200" b="0" i="0" u="none" strike="noStrike" kern="1200" cap="none" spc="0" normalizeH="0" baseline="0" noProof="0" dirty="0">
                <a:ln>
                  <a:noFill/>
                </a:ln>
                <a:solidFill>
                  <a:srgbClr val="000000"/>
                </a:solidFill>
                <a:effectLst/>
                <a:uLnTx/>
                <a:uFillTx/>
                <a:latin typeface="TradeGothic"/>
                <a:ea typeface="+mn-ea"/>
                <a:cs typeface="Arial"/>
              </a:rPr>
              <a:t> </a:t>
            </a:r>
            <a:r>
              <a:rPr kumimoji="0" lang="lb-LU" sz="2200" b="0" i="0" u="none" strike="noStrike" kern="1200" cap="none" spc="0" normalizeH="0" baseline="0" noProof="0" dirty="0" err="1">
                <a:ln>
                  <a:noFill/>
                </a:ln>
                <a:solidFill>
                  <a:srgbClr val="000000"/>
                </a:solidFill>
                <a:effectLst/>
                <a:uLnTx/>
                <a:uFillTx/>
                <a:latin typeface="TradeGothic"/>
                <a:ea typeface="+mn-ea"/>
                <a:cs typeface="Arial"/>
              </a:rPr>
              <a:t>or</a:t>
            </a:r>
            <a:r>
              <a:rPr kumimoji="0" lang="lb-LU" sz="2200" b="0" i="0" u="none" strike="noStrike" kern="1200" cap="none" spc="0" normalizeH="0" baseline="0" noProof="0" dirty="0">
                <a:ln>
                  <a:noFill/>
                </a:ln>
                <a:solidFill>
                  <a:srgbClr val="000000"/>
                </a:solidFill>
                <a:effectLst/>
                <a:uLnTx/>
                <a:uFillTx/>
                <a:latin typeface="TradeGothic"/>
                <a:ea typeface="+mn-ea"/>
                <a:cs typeface="Arial"/>
              </a:rPr>
              <a:t> </a:t>
            </a:r>
            <a:r>
              <a:rPr kumimoji="0" lang="lb-LU" sz="2200" b="0" i="0" u="none" strike="noStrike" kern="1200" cap="none" spc="0" normalizeH="0" baseline="0" noProof="0" dirty="0" err="1">
                <a:ln>
                  <a:noFill/>
                </a:ln>
                <a:solidFill>
                  <a:srgbClr val="000000"/>
                </a:solidFill>
                <a:effectLst/>
                <a:uLnTx/>
                <a:uFillTx/>
                <a:latin typeface="TradeGothic"/>
                <a:ea typeface="+mn-ea"/>
                <a:cs typeface="Arial"/>
              </a:rPr>
              <a:t>contract</a:t>
            </a:r>
            <a:r>
              <a:rPr kumimoji="0" lang="lb-LU" sz="2200" b="0" i="0" u="none" strike="noStrike" kern="1200" cap="none" spc="0" normalizeH="0" baseline="0" noProof="0" dirty="0">
                <a:ln>
                  <a:noFill/>
                </a:ln>
                <a:solidFill>
                  <a:srgbClr val="000000"/>
                </a:solidFill>
                <a:effectLst/>
                <a:uLnTx/>
                <a:uFillTx/>
                <a:latin typeface="TradeGothic"/>
                <a:ea typeface="+mn-ea"/>
                <a:cs typeface="Arial"/>
              </a:rPr>
              <a:t>?</a:t>
            </a:r>
          </a:p>
        </p:txBody>
      </p:sp>
      <p:sp>
        <p:nvSpPr>
          <p:cNvPr id="53" name="Rectangle 52"/>
          <p:cNvSpPr/>
          <p:nvPr/>
        </p:nvSpPr>
        <p:spPr bwMode="auto">
          <a:xfrm>
            <a:off x="611560" y="3775862"/>
            <a:ext cx="6282730" cy="396000"/>
          </a:xfrm>
          <a:prstGeom prst="rect">
            <a:avLst/>
          </a:prstGeom>
          <a:noFill/>
          <a:ln w="9525" cap="flat" cmpd="sng" algn="ctr">
            <a:noFill/>
            <a:prstDash val="solid"/>
            <a:round/>
            <a:headEnd type="none" w="med" len="med"/>
            <a:tailEnd type="none" w="med" len="med"/>
          </a:ln>
          <a:effectLst/>
        </p:spPr>
        <p:txBody>
          <a:bodyPr vert="horz" wrap="square" lIns="72000" tIns="0" rIns="72000" bIns="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lb-LU" sz="2200" b="0" i="0" u="none" strike="noStrike" kern="1200" cap="none" spc="0" normalizeH="0" baseline="0" noProof="0" dirty="0" err="1" smtClean="0">
                <a:ln>
                  <a:noFill/>
                </a:ln>
                <a:solidFill>
                  <a:srgbClr val="000000"/>
                </a:solidFill>
                <a:effectLst/>
                <a:uLnTx/>
                <a:uFillTx/>
                <a:latin typeface="TradeGothic"/>
                <a:ea typeface="+mn-ea"/>
                <a:cs typeface="Arial"/>
              </a:rPr>
              <a:t>Are</a:t>
            </a:r>
            <a:r>
              <a:rPr kumimoji="0" lang="lb-LU" sz="2200" b="0" i="0" u="none" strike="noStrike" kern="1200" cap="none" spc="0" normalizeH="0" baseline="0" noProof="0" dirty="0" smtClean="0">
                <a:ln>
                  <a:noFill/>
                </a:ln>
                <a:solidFill>
                  <a:srgbClr val="000000"/>
                </a:solidFill>
                <a:effectLst/>
                <a:uLnTx/>
                <a:uFillTx/>
                <a:latin typeface="TradeGothic"/>
                <a:ea typeface="+mn-ea"/>
                <a:cs typeface="Arial"/>
              </a:rPr>
              <a:t> </a:t>
            </a:r>
            <a:r>
              <a:rPr kumimoji="0" lang="lb-LU" sz="2200" b="0" i="0" u="none" strike="noStrike" kern="1200" cap="none" spc="0" normalizeH="0" baseline="0" noProof="0" dirty="0" err="1" smtClean="0">
                <a:ln>
                  <a:noFill/>
                </a:ln>
                <a:solidFill>
                  <a:srgbClr val="000000"/>
                </a:solidFill>
                <a:effectLst/>
                <a:uLnTx/>
                <a:uFillTx/>
                <a:latin typeface="TradeGothic"/>
                <a:ea typeface="+mn-ea"/>
                <a:cs typeface="Arial"/>
              </a:rPr>
              <a:t>the</a:t>
            </a:r>
            <a:r>
              <a:rPr kumimoji="0" lang="lb-LU" sz="2200" b="0" i="0" u="none" strike="noStrike" kern="1200" cap="none" spc="0" normalizeH="0" baseline="0" noProof="0" dirty="0" smtClean="0">
                <a:ln>
                  <a:noFill/>
                </a:ln>
                <a:solidFill>
                  <a:srgbClr val="000000"/>
                </a:solidFill>
                <a:effectLst/>
                <a:uLnTx/>
                <a:uFillTx/>
                <a:latin typeface="TradeGothic"/>
                <a:ea typeface="+mn-ea"/>
                <a:cs typeface="Arial"/>
              </a:rPr>
              <a:t> </a:t>
            </a:r>
            <a:r>
              <a:rPr kumimoji="0" lang="lb-LU" sz="2200" b="0" i="0" u="none" strike="noStrike" kern="1200" cap="none" spc="0" normalizeH="0" baseline="0" noProof="0" dirty="0" err="1" smtClean="0">
                <a:ln>
                  <a:noFill/>
                </a:ln>
                <a:solidFill>
                  <a:srgbClr val="000000"/>
                </a:solidFill>
                <a:effectLst/>
                <a:uLnTx/>
                <a:uFillTx/>
                <a:latin typeface="TradeGothic"/>
                <a:ea typeface="+mn-ea"/>
                <a:cs typeface="Arial"/>
              </a:rPr>
              <a:t>data</a:t>
            </a:r>
            <a:r>
              <a:rPr kumimoji="0" lang="lb-LU" sz="2200" b="0" i="0" u="none" strike="noStrike" kern="1200" cap="none" spc="0" normalizeH="0" baseline="0" noProof="0" dirty="0" smtClean="0">
                <a:ln>
                  <a:noFill/>
                </a:ln>
                <a:solidFill>
                  <a:srgbClr val="000000"/>
                </a:solidFill>
                <a:effectLst/>
                <a:uLnTx/>
                <a:uFillTx/>
                <a:latin typeface="TradeGothic"/>
                <a:ea typeface="+mn-ea"/>
                <a:cs typeface="Arial"/>
              </a:rPr>
              <a:t> </a:t>
            </a:r>
            <a:r>
              <a:rPr kumimoji="0" lang="lb-LU" sz="2200" b="0" i="0" u="none" strike="noStrike" kern="1200" cap="none" spc="0" normalizeH="0" baseline="0" noProof="0" dirty="0" err="1">
                <a:ln>
                  <a:noFill/>
                </a:ln>
                <a:solidFill>
                  <a:srgbClr val="000000"/>
                </a:solidFill>
                <a:effectLst/>
                <a:uLnTx/>
                <a:uFillTx/>
                <a:latin typeface="TradeGothic"/>
                <a:ea typeface="+mn-ea"/>
                <a:cs typeface="Arial"/>
              </a:rPr>
              <a:t>provided</a:t>
            </a:r>
            <a:r>
              <a:rPr kumimoji="0" lang="lb-LU" sz="2200" b="0" i="0" u="none" strike="noStrike" kern="1200" cap="none" spc="0" normalizeH="0" baseline="0" noProof="0" dirty="0">
                <a:ln>
                  <a:noFill/>
                </a:ln>
                <a:solidFill>
                  <a:srgbClr val="000000"/>
                </a:solidFill>
                <a:effectLst/>
                <a:uLnTx/>
                <a:uFillTx/>
                <a:latin typeface="TradeGothic"/>
                <a:ea typeface="+mn-ea"/>
                <a:cs typeface="Arial"/>
              </a:rPr>
              <a:t> by </a:t>
            </a:r>
            <a:r>
              <a:rPr kumimoji="0" lang="lb-LU" sz="2200" b="0" i="0" u="none" strike="noStrike" kern="1200" cap="none" spc="0" normalizeH="0" baseline="0" noProof="0" dirty="0" err="1">
                <a:ln>
                  <a:noFill/>
                </a:ln>
                <a:solidFill>
                  <a:srgbClr val="000000"/>
                </a:solidFill>
                <a:effectLst/>
                <a:uLnTx/>
                <a:uFillTx/>
                <a:latin typeface="TradeGothic"/>
                <a:ea typeface="+mn-ea"/>
                <a:cs typeface="Arial"/>
              </a:rPr>
              <a:t>the</a:t>
            </a:r>
            <a:r>
              <a:rPr kumimoji="0" lang="lb-LU" sz="2200" b="0" i="0" u="none" strike="noStrike" kern="1200" cap="none" spc="0" normalizeH="0" baseline="0" noProof="0" dirty="0">
                <a:ln>
                  <a:noFill/>
                </a:ln>
                <a:solidFill>
                  <a:srgbClr val="000000"/>
                </a:solidFill>
                <a:effectLst/>
                <a:uLnTx/>
                <a:uFillTx/>
                <a:latin typeface="TradeGothic"/>
                <a:ea typeface="+mn-ea"/>
                <a:cs typeface="Arial"/>
              </a:rPr>
              <a:t> </a:t>
            </a:r>
            <a:r>
              <a:rPr kumimoji="0" lang="lb-LU" sz="2200" b="0" i="0" u="none" strike="noStrike" kern="1200" cap="none" spc="0" normalizeH="0" baseline="0" noProof="0" dirty="0" err="1">
                <a:ln>
                  <a:noFill/>
                </a:ln>
                <a:solidFill>
                  <a:srgbClr val="000000"/>
                </a:solidFill>
                <a:effectLst/>
                <a:uLnTx/>
                <a:uFillTx/>
                <a:latin typeface="TradeGothic"/>
                <a:ea typeface="+mn-ea"/>
                <a:cs typeface="Arial"/>
              </a:rPr>
              <a:t>data</a:t>
            </a:r>
            <a:r>
              <a:rPr kumimoji="0" lang="lb-LU" sz="2200" b="0" i="0" u="none" strike="noStrike" kern="1200" cap="none" spc="0" normalizeH="0" baseline="0" noProof="0" dirty="0">
                <a:ln>
                  <a:noFill/>
                </a:ln>
                <a:solidFill>
                  <a:srgbClr val="000000"/>
                </a:solidFill>
                <a:effectLst/>
                <a:uLnTx/>
                <a:uFillTx/>
                <a:latin typeface="TradeGothic"/>
                <a:ea typeface="+mn-ea"/>
                <a:cs typeface="Arial"/>
              </a:rPr>
              <a:t> </a:t>
            </a:r>
            <a:r>
              <a:rPr kumimoji="0" lang="lb-LU" sz="2200" b="0" i="0" u="none" strike="noStrike" kern="1200" cap="none" spc="0" normalizeH="0" baseline="0" noProof="0" dirty="0" err="1">
                <a:ln>
                  <a:noFill/>
                </a:ln>
                <a:solidFill>
                  <a:srgbClr val="000000"/>
                </a:solidFill>
                <a:effectLst/>
                <a:uLnTx/>
                <a:uFillTx/>
                <a:latin typeface="TradeGothic"/>
                <a:ea typeface="+mn-ea"/>
                <a:cs typeface="Arial"/>
              </a:rPr>
              <a:t>subject</a:t>
            </a:r>
            <a:r>
              <a:rPr kumimoji="0" lang="lb-LU" sz="2200" b="0" i="0" u="none" strike="noStrike" kern="1200" cap="none" spc="0" normalizeH="0" baseline="0" noProof="0" dirty="0">
                <a:ln>
                  <a:noFill/>
                </a:ln>
                <a:solidFill>
                  <a:srgbClr val="000000"/>
                </a:solidFill>
                <a:effectLst/>
                <a:uLnTx/>
                <a:uFillTx/>
                <a:latin typeface="TradeGothic"/>
                <a:ea typeface="+mn-ea"/>
                <a:cs typeface="Arial"/>
              </a:rPr>
              <a:t>?</a:t>
            </a:r>
          </a:p>
        </p:txBody>
      </p:sp>
      <p:sp>
        <p:nvSpPr>
          <p:cNvPr id="54" name="Rectangle 53"/>
          <p:cNvSpPr/>
          <p:nvPr/>
        </p:nvSpPr>
        <p:spPr bwMode="auto">
          <a:xfrm>
            <a:off x="611560" y="4605318"/>
            <a:ext cx="7354642" cy="659933"/>
          </a:xfrm>
          <a:prstGeom prst="rect">
            <a:avLst/>
          </a:prstGeom>
          <a:noFill/>
          <a:ln w="9525" cap="flat" cmpd="sng" algn="ctr">
            <a:noFill/>
            <a:prstDash val="solid"/>
            <a:round/>
            <a:headEnd type="none" w="med" len="med"/>
            <a:tailEnd type="none" w="med" len="med"/>
          </a:ln>
          <a:effectLst/>
        </p:spPr>
        <p:txBody>
          <a:bodyPr vert="horz" wrap="square" lIns="72000" tIns="0" rIns="72000" bIns="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lb-LU" sz="2200" b="0" i="0" u="none" strike="noStrike" kern="1200" cap="none" spc="0" normalizeH="0" baseline="0" noProof="0" dirty="0" err="1">
                <a:ln>
                  <a:noFill/>
                </a:ln>
                <a:solidFill>
                  <a:srgbClr val="000000"/>
                </a:solidFill>
                <a:effectLst/>
                <a:uLnTx/>
                <a:uFillTx/>
                <a:latin typeface="TradeGothic"/>
                <a:ea typeface="+mn-ea"/>
                <a:cs typeface="Arial"/>
              </a:rPr>
              <a:t>Would</a:t>
            </a:r>
            <a:r>
              <a:rPr kumimoji="0" lang="lb-LU" sz="2200" b="0" i="0" u="none" strike="noStrike" kern="1200" cap="none" spc="0" normalizeH="0" baseline="0" noProof="0" dirty="0">
                <a:ln>
                  <a:noFill/>
                </a:ln>
                <a:solidFill>
                  <a:srgbClr val="000000"/>
                </a:solidFill>
                <a:effectLst/>
                <a:uLnTx/>
                <a:uFillTx/>
                <a:latin typeface="TradeGothic"/>
                <a:ea typeface="+mn-ea"/>
                <a:cs typeface="Arial"/>
              </a:rPr>
              <a:t> </a:t>
            </a:r>
            <a:r>
              <a:rPr kumimoji="0" lang="lb-LU" sz="2200" b="0" i="0" u="none" strike="noStrike" kern="1200" cap="none" spc="0" normalizeH="0" baseline="0" noProof="0" dirty="0" err="1">
                <a:ln>
                  <a:noFill/>
                </a:ln>
                <a:solidFill>
                  <a:srgbClr val="000000"/>
                </a:solidFill>
                <a:effectLst/>
                <a:uLnTx/>
                <a:uFillTx/>
                <a:latin typeface="TradeGothic"/>
                <a:ea typeface="+mn-ea"/>
                <a:cs typeface="Arial"/>
              </a:rPr>
              <a:t>the</a:t>
            </a:r>
            <a:r>
              <a:rPr kumimoji="0" lang="lb-LU" sz="2200" b="0" i="0" u="none" strike="noStrike" kern="1200" cap="none" spc="0" normalizeH="0" baseline="0" noProof="0" dirty="0">
                <a:ln>
                  <a:noFill/>
                </a:ln>
                <a:solidFill>
                  <a:srgbClr val="000000"/>
                </a:solidFill>
                <a:effectLst/>
                <a:uLnTx/>
                <a:uFillTx/>
                <a:latin typeface="TradeGothic"/>
                <a:ea typeface="+mn-ea"/>
                <a:cs typeface="Arial"/>
              </a:rPr>
              <a:t> </a:t>
            </a:r>
            <a:r>
              <a:rPr kumimoji="0" lang="lb-LU" sz="2200" b="0" i="0" u="none" strike="noStrike" kern="1200" cap="none" spc="0" normalizeH="0" baseline="0" noProof="0" dirty="0" err="1">
                <a:ln>
                  <a:noFill/>
                </a:ln>
                <a:solidFill>
                  <a:srgbClr val="000000"/>
                </a:solidFill>
                <a:effectLst/>
                <a:uLnTx/>
                <a:uFillTx/>
                <a:latin typeface="TradeGothic"/>
                <a:ea typeface="+mn-ea"/>
                <a:cs typeface="Arial"/>
              </a:rPr>
              <a:t>portability</a:t>
            </a:r>
            <a:r>
              <a:rPr kumimoji="0" lang="lb-LU" sz="2200" b="0" i="0" u="none" strike="noStrike" kern="1200" cap="none" spc="0" normalizeH="0" baseline="0" noProof="0" dirty="0">
                <a:ln>
                  <a:noFill/>
                </a:ln>
                <a:solidFill>
                  <a:srgbClr val="000000"/>
                </a:solidFill>
                <a:effectLst/>
                <a:uLnTx/>
                <a:uFillTx/>
                <a:latin typeface="TradeGothic"/>
                <a:ea typeface="+mn-ea"/>
                <a:cs typeface="Arial"/>
              </a:rPr>
              <a:t> </a:t>
            </a:r>
            <a:r>
              <a:rPr kumimoji="0" lang="lb-LU" sz="2200" b="0" i="0" u="none" strike="noStrike" kern="1200" cap="none" spc="0" normalizeH="0" baseline="0" noProof="0" dirty="0" err="1">
                <a:ln>
                  <a:noFill/>
                </a:ln>
                <a:solidFill>
                  <a:srgbClr val="000000"/>
                </a:solidFill>
                <a:effectLst/>
                <a:uLnTx/>
                <a:uFillTx/>
                <a:latin typeface="TradeGothic"/>
                <a:ea typeface="+mn-ea"/>
                <a:cs typeface="Arial"/>
              </a:rPr>
              <a:t>adversely</a:t>
            </a:r>
            <a:r>
              <a:rPr kumimoji="0" lang="lb-LU" sz="2200" b="0" i="0" u="none" strike="noStrike" kern="1200" cap="none" spc="0" normalizeH="0" baseline="0" noProof="0" dirty="0">
                <a:ln>
                  <a:noFill/>
                </a:ln>
                <a:solidFill>
                  <a:srgbClr val="000000"/>
                </a:solidFill>
                <a:effectLst/>
                <a:uLnTx/>
                <a:uFillTx/>
                <a:latin typeface="TradeGothic"/>
                <a:ea typeface="+mn-ea"/>
                <a:cs typeface="Arial"/>
              </a:rPr>
              <a:t> </a:t>
            </a:r>
            <a:r>
              <a:rPr kumimoji="0" lang="lb-LU" sz="2200" b="0" i="0" u="none" strike="noStrike" kern="1200" cap="none" spc="0" normalizeH="0" baseline="0" noProof="0" dirty="0" err="1">
                <a:ln>
                  <a:noFill/>
                </a:ln>
                <a:solidFill>
                  <a:srgbClr val="000000"/>
                </a:solidFill>
                <a:effectLst/>
                <a:uLnTx/>
                <a:uFillTx/>
                <a:latin typeface="TradeGothic"/>
                <a:ea typeface="+mn-ea"/>
                <a:cs typeface="Arial"/>
              </a:rPr>
              <a:t>affect</a:t>
            </a:r>
            <a:r>
              <a:rPr kumimoji="0" lang="lb-LU" sz="2200" b="0" i="0" u="none" strike="noStrike" kern="1200" cap="none" spc="0" normalizeH="0" baseline="0" noProof="0" dirty="0">
                <a:ln>
                  <a:noFill/>
                </a:ln>
                <a:solidFill>
                  <a:srgbClr val="000000"/>
                </a:solidFill>
                <a:effectLst/>
                <a:uLnTx/>
                <a:uFillTx/>
                <a:latin typeface="TradeGothic"/>
                <a:ea typeface="+mn-ea"/>
                <a:cs typeface="Arial"/>
              </a:rPr>
              <a:t> </a:t>
            </a:r>
            <a:r>
              <a:rPr kumimoji="0" lang="lb-LU" sz="2200" b="0" i="0" u="none" strike="noStrike" kern="1200" cap="none" spc="0" normalizeH="0" baseline="0" noProof="0" dirty="0" err="1">
                <a:ln>
                  <a:noFill/>
                </a:ln>
                <a:solidFill>
                  <a:srgbClr val="000000"/>
                </a:solidFill>
                <a:effectLst/>
                <a:uLnTx/>
                <a:uFillTx/>
                <a:latin typeface="TradeGothic"/>
                <a:ea typeface="+mn-ea"/>
                <a:cs typeface="Arial"/>
              </a:rPr>
              <a:t>the</a:t>
            </a:r>
            <a:r>
              <a:rPr kumimoji="0" lang="lb-LU" sz="2200" b="0" i="0" u="none" strike="noStrike" kern="1200" cap="none" spc="0" normalizeH="0" baseline="0" noProof="0" dirty="0">
                <a:ln>
                  <a:noFill/>
                </a:ln>
                <a:solidFill>
                  <a:srgbClr val="000000"/>
                </a:solidFill>
                <a:effectLst/>
                <a:uLnTx/>
                <a:uFillTx/>
                <a:latin typeface="TradeGothic"/>
                <a:ea typeface="+mn-ea"/>
                <a:cs typeface="Arial"/>
              </a:rPr>
              <a:t> </a:t>
            </a:r>
            <a:r>
              <a:rPr kumimoji="0" lang="lb-LU" sz="2200" b="0" i="0" u="none" strike="noStrike" kern="1200" cap="none" spc="0" normalizeH="0" baseline="0" noProof="0" dirty="0" err="1">
                <a:ln>
                  <a:noFill/>
                </a:ln>
                <a:solidFill>
                  <a:srgbClr val="000000"/>
                </a:solidFill>
                <a:effectLst/>
                <a:uLnTx/>
                <a:uFillTx/>
                <a:latin typeface="TradeGothic"/>
                <a:ea typeface="+mn-ea"/>
                <a:cs typeface="Arial"/>
              </a:rPr>
              <a:t>rights</a:t>
            </a:r>
            <a:r>
              <a:rPr kumimoji="0" lang="lb-LU" sz="2200" b="0" i="0" u="none" strike="noStrike" kern="1200" cap="none" spc="0" normalizeH="0" baseline="0" noProof="0" dirty="0">
                <a:ln>
                  <a:noFill/>
                </a:ln>
                <a:solidFill>
                  <a:srgbClr val="000000"/>
                </a:solidFill>
                <a:effectLst/>
                <a:uLnTx/>
                <a:uFillTx/>
                <a:latin typeface="TradeGothic"/>
                <a:ea typeface="+mn-ea"/>
                <a:cs typeface="Arial"/>
              </a:rPr>
              <a:t> and </a:t>
            </a:r>
            <a:r>
              <a:rPr kumimoji="0" lang="lb-LU" sz="2200" b="0" i="0" u="none" strike="noStrike" kern="1200" cap="none" spc="0" normalizeH="0" baseline="0" noProof="0" dirty="0" err="1">
                <a:ln>
                  <a:noFill/>
                </a:ln>
                <a:solidFill>
                  <a:srgbClr val="000000"/>
                </a:solidFill>
                <a:effectLst/>
                <a:uLnTx/>
                <a:uFillTx/>
                <a:latin typeface="TradeGothic"/>
                <a:ea typeface="+mn-ea"/>
                <a:cs typeface="Arial"/>
              </a:rPr>
              <a:t>freedoms</a:t>
            </a:r>
            <a:r>
              <a:rPr kumimoji="0" lang="lb-LU" sz="2200" b="0" i="0" u="none" strike="noStrike" kern="1200" cap="none" spc="0" normalizeH="0" baseline="0" noProof="0" dirty="0">
                <a:ln>
                  <a:noFill/>
                </a:ln>
                <a:solidFill>
                  <a:srgbClr val="000000"/>
                </a:solidFill>
                <a:effectLst/>
                <a:uLnTx/>
                <a:uFillTx/>
                <a:latin typeface="TradeGothic"/>
                <a:ea typeface="+mn-ea"/>
                <a:cs typeface="Arial"/>
              </a:rPr>
              <a:t> of </a:t>
            </a:r>
            <a:r>
              <a:rPr kumimoji="0" lang="lb-LU" sz="2200" b="0" i="0" u="none" strike="noStrike" kern="1200" cap="none" spc="0" normalizeH="0" baseline="0" noProof="0" dirty="0" err="1">
                <a:ln>
                  <a:noFill/>
                </a:ln>
                <a:solidFill>
                  <a:srgbClr val="000000"/>
                </a:solidFill>
                <a:effectLst/>
                <a:uLnTx/>
                <a:uFillTx/>
                <a:latin typeface="TradeGothic"/>
                <a:ea typeface="+mn-ea"/>
                <a:cs typeface="Arial"/>
              </a:rPr>
              <a:t>others</a:t>
            </a:r>
            <a:r>
              <a:rPr kumimoji="0" lang="lb-LU" sz="2200" b="0" i="0" u="none" strike="noStrike" kern="1200" cap="none" spc="0" normalizeH="0" baseline="0" noProof="0" dirty="0">
                <a:ln>
                  <a:noFill/>
                </a:ln>
                <a:solidFill>
                  <a:srgbClr val="000000"/>
                </a:solidFill>
                <a:effectLst/>
                <a:uLnTx/>
                <a:uFillTx/>
                <a:latin typeface="TradeGothic"/>
                <a:ea typeface="+mn-ea"/>
                <a:cs typeface="Arial"/>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lb-LU" sz="2200" b="0" i="0" u="none" strike="noStrike" kern="1200" cap="none" spc="0" normalizeH="0" baseline="0" noProof="0" dirty="0">
              <a:ln>
                <a:noFill/>
              </a:ln>
              <a:solidFill>
                <a:srgbClr val="000000"/>
              </a:solidFill>
              <a:effectLst/>
              <a:uLnTx/>
              <a:uFillTx/>
              <a:latin typeface="TradeGothic"/>
              <a:ea typeface="+mn-ea"/>
              <a:cs typeface="Arial"/>
            </a:endParaRPr>
          </a:p>
        </p:txBody>
      </p:sp>
      <p:sp>
        <p:nvSpPr>
          <p:cNvPr id="55" name="Rectangle 54"/>
          <p:cNvSpPr/>
          <p:nvPr/>
        </p:nvSpPr>
        <p:spPr bwMode="auto">
          <a:xfrm>
            <a:off x="408588" y="5883724"/>
            <a:ext cx="2840400" cy="640800"/>
          </a:xfrm>
          <a:prstGeom prst="rect">
            <a:avLst/>
          </a:prstGeom>
          <a:noFill/>
          <a:ln w="9525" cap="flat" cmpd="sng" algn="ctr">
            <a:noFill/>
            <a:prstDash val="solid"/>
            <a:round/>
            <a:headEnd type="none" w="med" len="med"/>
            <a:tailEnd type="none" w="med" len="med"/>
          </a:ln>
          <a:effectLst/>
        </p:spPr>
        <p:txBody>
          <a:bodyPr vert="horz" wrap="square" lIns="72000" tIns="36000" rIns="72000" bIns="36000" numCol="1" rtlCol="0" anchor="ctr" anchorCtr="1"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lb-LU" sz="2200" b="0" i="0" u="none" strike="noStrike" kern="1200" cap="none" spc="0" normalizeH="0" baseline="0" noProof="0" dirty="0" err="1" smtClean="0">
                <a:ln>
                  <a:noFill/>
                </a:ln>
                <a:solidFill>
                  <a:srgbClr val="000000"/>
                </a:solidFill>
                <a:effectLst/>
                <a:uLnTx/>
                <a:uFillTx/>
                <a:latin typeface="TradeGothic"/>
                <a:ea typeface="+mn-ea"/>
                <a:cs typeface="Arial"/>
              </a:rPr>
              <a:t>Data</a:t>
            </a:r>
            <a:r>
              <a:rPr kumimoji="0" lang="lb-LU" sz="2200" b="0" i="0" u="none" strike="noStrike" kern="1200" cap="none" spc="0" normalizeH="0" baseline="0" noProof="0" dirty="0" smtClean="0">
                <a:ln>
                  <a:noFill/>
                </a:ln>
                <a:solidFill>
                  <a:srgbClr val="000000"/>
                </a:solidFill>
                <a:effectLst/>
                <a:uLnTx/>
                <a:uFillTx/>
                <a:latin typeface="TradeGothic"/>
                <a:ea typeface="+mn-ea"/>
                <a:cs typeface="Arial"/>
              </a:rPr>
              <a:t> </a:t>
            </a:r>
            <a:r>
              <a:rPr kumimoji="0" lang="lb-LU" sz="2200" b="0" i="0" u="none" strike="noStrike" kern="1200" cap="none" spc="0" normalizeH="0" baseline="0" noProof="0" dirty="0" err="1" smtClean="0">
                <a:ln>
                  <a:noFill/>
                </a:ln>
                <a:solidFill>
                  <a:srgbClr val="000000"/>
                </a:solidFill>
                <a:effectLst/>
                <a:uLnTx/>
                <a:uFillTx/>
                <a:latin typeface="TradeGothic"/>
                <a:ea typeface="+mn-ea"/>
                <a:cs typeface="Arial"/>
              </a:rPr>
              <a:t>portability</a:t>
            </a:r>
            <a:endParaRPr kumimoji="0" lang="lb-LU" sz="2200" b="0" i="0" u="none" strike="noStrike" kern="1200" cap="none" spc="0" normalizeH="0" baseline="0" noProof="0" dirty="0">
              <a:ln>
                <a:noFill/>
              </a:ln>
              <a:solidFill>
                <a:srgbClr val="000000"/>
              </a:solidFill>
              <a:effectLst/>
              <a:uLnTx/>
              <a:uFillTx/>
              <a:latin typeface="TradeGothic"/>
              <a:ea typeface="+mn-ea"/>
              <a:cs typeface="Arial"/>
            </a:endParaRPr>
          </a:p>
        </p:txBody>
      </p:sp>
      <p:sp>
        <p:nvSpPr>
          <p:cNvPr id="56" name="Rectangle 55"/>
          <p:cNvSpPr/>
          <p:nvPr/>
        </p:nvSpPr>
        <p:spPr bwMode="auto">
          <a:xfrm>
            <a:off x="611560" y="1287494"/>
            <a:ext cx="6498180" cy="396000"/>
          </a:xfrm>
          <a:prstGeom prst="rect">
            <a:avLst/>
          </a:prstGeom>
          <a:noFill/>
          <a:ln w="9525" cap="flat" cmpd="sng" algn="ctr">
            <a:noFill/>
            <a:prstDash val="solid"/>
            <a:round/>
            <a:headEnd type="none" w="med" len="med"/>
            <a:tailEnd type="none" w="med" len="med"/>
          </a:ln>
          <a:effectLst/>
        </p:spPr>
        <p:txBody>
          <a:bodyPr vert="horz" wrap="square" lIns="72000" tIns="0" rIns="72000" bIns="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lb-LU" sz="2200" b="0" i="0" u="none" strike="noStrike" kern="1200" cap="none" spc="0" normalizeH="0" baseline="0" noProof="0" dirty="0" err="1" smtClean="0">
                <a:ln>
                  <a:noFill/>
                </a:ln>
                <a:solidFill>
                  <a:srgbClr val="000000"/>
                </a:solidFill>
                <a:effectLst/>
                <a:uLnTx/>
                <a:uFillTx/>
                <a:latin typeface="TradeGothic"/>
                <a:ea typeface="+mn-ea"/>
                <a:cs typeface="Arial"/>
              </a:rPr>
              <a:t>Is</a:t>
            </a:r>
            <a:r>
              <a:rPr kumimoji="0" lang="lb-LU" sz="2200" b="0" i="0" u="none" strike="noStrike" kern="1200" cap="none" spc="0" normalizeH="0" baseline="0" noProof="0" dirty="0" smtClean="0">
                <a:ln>
                  <a:noFill/>
                </a:ln>
                <a:solidFill>
                  <a:srgbClr val="000000"/>
                </a:solidFill>
                <a:effectLst/>
                <a:uLnTx/>
                <a:uFillTx/>
                <a:latin typeface="TradeGothic"/>
                <a:ea typeface="+mn-ea"/>
                <a:cs typeface="Arial"/>
              </a:rPr>
              <a:t> </a:t>
            </a:r>
            <a:r>
              <a:rPr kumimoji="0" lang="lb-LU" sz="2200" b="0" i="0" u="none" strike="noStrike" kern="1200" cap="none" spc="0" normalizeH="0" baseline="0" noProof="0" dirty="0" err="1" smtClean="0">
                <a:ln>
                  <a:noFill/>
                </a:ln>
                <a:solidFill>
                  <a:srgbClr val="000000"/>
                </a:solidFill>
                <a:effectLst/>
                <a:uLnTx/>
                <a:uFillTx/>
                <a:latin typeface="TradeGothic"/>
                <a:ea typeface="+mn-ea"/>
                <a:cs typeface="Arial"/>
              </a:rPr>
              <a:t>it</a:t>
            </a:r>
            <a:r>
              <a:rPr kumimoji="0" lang="lb-LU" sz="2200" b="0" i="0" u="none" strike="noStrike" kern="1200" cap="none" spc="0" normalizeH="0" baseline="0" noProof="0" dirty="0" smtClean="0">
                <a:ln>
                  <a:noFill/>
                </a:ln>
                <a:solidFill>
                  <a:srgbClr val="000000"/>
                </a:solidFill>
                <a:effectLst/>
                <a:uLnTx/>
                <a:uFillTx/>
                <a:latin typeface="TradeGothic"/>
                <a:ea typeface="+mn-ea"/>
                <a:cs typeface="Arial"/>
              </a:rPr>
              <a:t> </a:t>
            </a:r>
            <a:r>
              <a:rPr kumimoji="0" lang="lb-LU" sz="2200" b="0" i="0" u="none" strike="noStrike" kern="1200" cap="none" spc="0" normalizeH="0" baseline="0" noProof="0" dirty="0" err="1" smtClean="0">
                <a:ln>
                  <a:noFill/>
                </a:ln>
                <a:solidFill>
                  <a:srgbClr val="000000"/>
                </a:solidFill>
                <a:effectLst/>
                <a:uLnTx/>
                <a:uFillTx/>
                <a:latin typeface="TradeGothic"/>
                <a:ea typeface="+mn-ea"/>
                <a:cs typeface="Arial"/>
              </a:rPr>
              <a:t>personal</a:t>
            </a:r>
            <a:r>
              <a:rPr kumimoji="0" lang="lb-LU" sz="2200" b="0" i="0" u="none" strike="noStrike" kern="1200" cap="none" spc="0" normalizeH="0" baseline="0" noProof="0" dirty="0" smtClean="0">
                <a:ln>
                  <a:noFill/>
                </a:ln>
                <a:solidFill>
                  <a:srgbClr val="000000"/>
                </a:solidFill>
                <a:effectLst/>
                <a:uLnTx/>
                <a:uFillTx/>
                <a:latin typeface="TradeGothic"/>
                <a:ea typeface="+mn-ea"/>
                <a:cs typeface="Arial"/>
              </a:rPr>
              <a:t> </a:t>
            </a:r>
            <a:r>
              <a:rPr kumimoji="0" lang="lb-LU" sz="2200" b="0" i="0" u="none" strike="noStrike" kern="1200" cap="none" spc="0" normalizeH="0" baseline="0" noProof="0" dirty="0" err="1" smtClean="0">
                <a:ln>
                  <a:noFill/>
                </a:ln>
                <a:solidFill>
                  <a:srgbClr val="000000"/>
                </a:solidFill>
                <a:effectLst/>
                <a:uLnTx/>
                <a:uFillTx/>
                <a:latin typeface="TradeGothic"/>
                <a:ea typeface="+mn-ea"/>
                <a:cs typeface="Arial"/>
              </a:rPr>
              <a:t>data</a:t>
            </a:r>
            <a:r>
              <a:rPr kumimoji="0" lang="lb-LU" sz="2200" b="0" i="0" u="none" strike="noStrike" kern="1200" cap="none" spc="0" normalizeH="0" baseline="0" noProof="0" dirty="0" smtClean="0">
                <a:ln>
                  <a:noFill/>
                </a:ln>
                <a:solidFill>
                  <a:srgbClr val="000000"/>
                </a:solidFill>
                <a:effectLst/>
                <a:uLnTx/>
                <a:uFillTx/>
                <a:latin typeface="TradeGothic"/>
                <a:ea typeface="+mn-ea"/>
                <a:cs typeface="Arial"/>
              </a:rPr>
              <a:t> </a:t>
            </a:r>
            <a:r>
              <a:rPr kumimoji="0" lang="lb-LU" sz="2200" b="0" i="0" u="none" strike="noStrike" kern="1200" cap="none" spc="0" normalizeH="0" baseline="0" noProof="0" dirty="0" err="1" smtClean="0">
                <a:ln>
                  <a:noFill/>
                </a:ln>
                <a:solidFill>
                  <a:srgbClr val="000000"/>
                </a:solidFill>
                <a:effectLst/>
                <a:uLnTx/>
                <a:uFillTx/>
                <a:latin typeface="TradeGothic"/>
                <a:ea typeface="+mn-ea"/>
                <a:cs typeface="Arial"/>
              </a:rPr>
              <a:t>concerning</a:t>
            </a:r>
            <a:r>
              <a:rPr kumimoji="0" lang="lb-LU" sz="2200" b="0" i="0" u="none" strike="noStrike" kern="1200" cap="none" spc="0" normalizeH="0" baseline="0" noProof="0" dirty="0" smtClean="0">
                <a:ln>
                  <a:noFill/>
                </a:ln>
                <a:solidFill>
                  <a:srgbClr val="000000"/>
                </a:solidFill>
                <a:effectLst/>
                <a:uLnTx/>
                <a:uFillTx/>
                <a:latin typeface="TradeGothic"/>
                <a:ea typeface="+mn-ea"/>
                <a:cs typeface="Arial"/>
              </a:rPr>
              <a:t> </a:t>
            </a:r>
            <a:r>
              <a:rPr kumimoji="0" lang="lb-LU" sz="2200" b="0" i="0" u="none" strike="noStrike" kern="1200" cap="none" spc="0" normalizeH="0" baseline="0" noProof="0" dirty="0" err="1" smtClean="0">
                <a:ln>
                  <a:noFill/>
                </a:ln>
                <a:solidFill>
                  <a:srgbClr val="000000"/>
                </a:solidFill>
                <a:effectLst/>
                <a:uLnTx/>
                <a:uFillTx/>
                <a:latin typeface="TradeGothic"/>
                <a:ea typeface="+mn-ea"/>
                <a:cs typeface="Arial"/>
              </a:rPr>
              <a:t>the</a:t>
            </a:r>
            <a:r>
              <a:rPr kumimoji="0" lang="lb-LU" sz="2200" b="0" i="0" u="none" strike="noStrike" kern="1200" cap="none" spc="0" normalizeH="0" baseline="0" noProof="0" dirty="0" smtClean="0">
                <a:ln>
                  <a:noFill/>
                </a:ln>
                <a:solidFill>
                  <a:srgbClr val="000000"/>
                </a:solidFill>
                <a:effectLst/>
                <a:uLnTx/>
                <a:uFillTx/>
                <a:latin typeface="TradeGothic"/>
                <a:ea typeface="+mn-ea"/>
                <a:cs typeface="Arial"/>
              </a:rPr>
              <a:t> </a:t>
            </a:r>
            <a:r>
              <a:rPr kumimoji="0" lang="lb-LU" sz="2200" b="0" i="0" u="none" strike="noStrike" kern="1200" cap="none" spc="0" normalizeH="0" baseline="0" noProof="0" dirty="0" err="1" smtClean="0">
                <a:ln>
                  <a:noFill/>
                </a:ln>
                <a:solidFill>
                  <a:srgbClr val="000000"/>
                </a:solidFill>
                <a:effectLst/>
                <a:uLnTx/>
                <a:uFillTx/>
                <a:latin typeface="TradeGothic"/>
                <a:ea typeface="+mn-ea"/>
                <a:cs typeface="Arial"/>
              </a:rPr>
              <a:t>data</a:t>
            </a:r>
            <a:r>
              <a:rPr kumimoji="0" lang="lb-LU" sz="2200" b="0" i="0" u="none" strike="noStrike" kern="1200" cap="none" spc="0" normalizeH="0" baseline="0" noProof="0" dirty="0" smtClean="0">
                <a:ln>
                  <a:noFill/>
                </a:ln>
                <a:solidFill>
                  <a:srgbClr val="000000"/>
                </a:solidFill>
                <a:effectLst/>
                <a:uLnTx/>
                <a:uFillTx/>
                <a:latin typeface="TradeGothic"/>
                <a:ea typeface="+mn-ea"/>
                <a:cs typeface="Arial"/>
              </a:rPr>
              <a:t> </a:t>
            </a:r>
            <a:r>
              <a:rPr kumimoji="0" lang="lb-LU" sz="2200" b="0" i="0" u="none" strike="noStrike" kern="1200" cap="none" spc="0" normalizeH="0" baseline="0" noProof="0" dirty="0" err="1" smtClean="0">
                <a:ln>
                  <a:noFill/>
                </a:ln>
                <a:solidFill>
                  <a:srgbClr val="000000"/>
                </a:solidFill>
                <a:effectLst/>
                <a:uLnTx/>
                <a:uFillTx/>
                <a:latin typeface="TradeGothic"/>
                <a:ea typeface="+mn-ea"/>
                <a:cs typeface="Arial"/>
              </a:rPr>
              <a:t>subject</a:t>
            </a:r>
            <a:r>
              <a:rPr kumimoji="0" lang="lb-LU" sz="2200" b="0" i="0" u="none" strike="noStrike" kern="1200" cap="none" spc="0" normalizeH="0" baseline="0" noProof="0" dirty="0" smtClean="0">
                <a:ln>
                  <a:noFill/>
                </a:ln>
                <a:solidFill>
                  <a:srgbClr val="000000"/>
                </a:solidFill>
                <a:effectLst/>
                <a:uLnTx/>
                <a:uFillTx/>
                <a:latin typeface="TradeGothic"/>
                <a:ea typeface="+mn-ea"/>
                <a:cs typeface="Arial"/>
              </a:rPr>
              <a:t>?</a:t>
            </a:r>
            <a:endParaRPr kumimoji="0" lang="lb-LU" sz="2200" b="0" i="0" u="none" strike="noStrike" kern="1200" cap="none" spc="0" normalizeH="0" baseline="0" noProof="0" dirty="0">
              <a:ln>
                <a:noFill/>
              </a:ln>
              <a:solidFill>
                <a:srgbClr val="000000"/>
              </a:solidFill>
              <a:effectLst/>
              <a:uLnTx/>
              <a:uFillTx/>
              <a:latin typeface="TradeGothic"/>
              <a:ea typeface="+mn-ea"/>
              <a:cs typeface="Arial"/>
            </a:endParaRPr>
          </a:p>
        </p:txBody>
      </p:sp>
      <p:sp>
        <p:nvSpPr>
          <p:cNvPr id="57" name="Rectangle 56"/>
          <p:cNvSpPr/>
          <p:nvPr/>
        </p:nvSpPr>
        <p:spPr bwMode="auto">
          <a:xfrm>
            <a:off x="6186159" y="5883724"/>
            <a:ext cx="2519057" cy="641620"/>
          </a:xfrm>
          <a:prstGeom prst="rect">
            <a:avLst/>
          </a:prstGeom>
          <a:noFill/>
          <a:ln w="9525" cap="flat" cmpd="sng" algn="ctr">
            <a:noFill/>
            <a:prstDash val="solid"/>
            <a:round/>
            <a:headEnd type="none" w="med" len="med"/>
            <a:tailEnd type="none" w="med" len="med"/>
          </a:ln>
          <a:effectLst/>
        </p:spPr>
        <p:txBody>
          <a:bodyPr vert="horz" wrap="square" lIns="72000" tIns="36000" rIns="72000" bIns="36000" numCol="1" rtlCol="0" anchor="ctr" anchorCtr="1"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lb-LU" sz="2200" b="0" i="0" u="none" strike="sngStrike" kern="1200" cap="none" spc="0" normalizeH="0" baseline="0" noProof="0" dirty="0" err="1" smtClean="0">
                <a:ln>
                  <a:noFill/>
                </a:ln>
                <a:solidFill>
                  <a:srgbClr val="000000"/>
                </a:solidFill>
                <a:effectLst/>
                <a:uLnTx/>
                <a:uFillTx/>
                <a:latin typeface="TradeGothic"/>
                <a:ea typeface="+mn-ea"/>
                <a:cs typeface="Arial"/>
              </a:rPr>
              <a:t>Data</a:t>
            </a:r>
            <a:r>
              <a:rPr kumimoji="0" lang="lb-LU" sz="2200" b="0" i="0" u="none" strike="sngStrike" kern="1200" cap="none" spc="0" normalizeH="0" baseline="0" noProof="0" dirty="0" smtClean="0">
                <a:ln>
                  <a:noFill/>
                </a:ln>
                <a:solidFill>
                  <a:srgbClr val="000000"/>
                </a:solidFill>
                <a:effectLst/>
                <a:uLnTx/>
                <a:uFillTx/>
                <a:latin typeface="TradeGothic"/>
                <a:ea typeface="+mn-ea"/>
                <a:cs typeface="Arial"/>
              </a:rPr>
              <a:t> </a:t>
            </a:r>
            <a:r>
              <a:rPr kumimoji="0" lang="lb-LU" sz="2200" b="0" i="0" u="none" strike="sngStrike" kern="1200" cap="none" spc="0" normalizeH="0" baseline="0" noProof="0" dirty="0" err="1" smtClean="0">
                <a:ln>
                  <a:noFill/>
                </a:ln>
                <a:solidFill>
                  <a:srgbClr val="000000"/>
                </a:solidFill>
                <a:effectLst/>
                <a:uLnTx/>
                <a:uFillTx/>
                <a:latin typeface="TradeGothic"/>
                <a:ea typeface="+mn-ea"/>
                <a:cs typeface="Arial"/>
              </a:rPr>
              <a:t>portability</a:t>
            </a:r>
            <a:endParaRPr kumimoji="0" lang="lb-LU" sz="2200" b="0" i="0" u="none" strike="sngStrike" kern="1200" cap="none" spc="0" normalizeH="0" baseline="0" noProof="0" dirty="0">
              <a:ln>
                <a:noFill/>
              </a:ln>
              <a:solidFill>
                <a:srgbClr val="000000"/>
              </a:solidFill>
              <a:effectLst/>
              <a:uLnTx/>
              <a:uFillTx/>
              <a:latin typeface="TradeGothic"/>
              <a:ea typeface="+mn-ea"/>
              <a:cs typeface="Arial"/>
            </a:endParaRPr>
          </a:p>
        </p:txBody>
      </p:sp>
      <p:grpSp>
        <p:nvGrpSpPr>
          <p:cNvPr id="113" name="Group 112"/>
          <p:cNvGrpSpPr/>
          <p:nvPr/>
        </p:nvGrpSpPr>
        <p:grpSpPr>
          <a:xfrm>
            <a:off x="1835696" y="1755496"/>
            <a:ext cx="10026" cy="3977760"/>
            <a:chOff x="2613768" y="1702222"/>
            <a:chExt cx="10026" cy="3977760"/>
          </a:xfrm>
        </p:grpSpPr>
        <p:cxnSp>
          <p:nvCxnSpPr>
            <p:cNvPr id="86" name="Straight Arrow Connector 85"/>
            <p:cNvCxnSpPr/>
            <p:nvPr/>
          </p:nvCxnSpPr>
          <p:spPr bwMode="auto">
            <a:xfrm rot="21480000" flipH="1">
              <a:off x="2613768" y="1702222"/>
              <a:ext cx="10025" cy="396000"/>
            </a:xfrm>
            <a:prstGeom prst="straightConnector1">
              <a:avLst/>
            </a:prstGeom>
            <a:solidFill>
              <a:schemeClr val="accent3">
                <a:lumMod val="95000"/>
              </a:schemeClr>
            </a:solidFill>
            <a:ln w="9525" cap="flat" cmpd="sng" algn="ctr">
              <a:solidFill>
                <a:schemeClr val="tx1"/>
              </a:solidFill>
              <a:prstDash val="solid"/>
              <a:round/>
              <a:headEnd type="none" w="med" len="med"/>
              <a:tailEnd type="triangle"/>
            </a:ln>
            <a:effectLst/>
          </p:spPr>
        </p:cxnSp>
        <p:cxnSp>
          <p:nvCxnSpPr>
            <p:cNvPr id="84" name="Straight Arrow Connector 83"/>
            <p:cNvCxnSpPr/>
            <p:nvPr/>
          </p:nvCxnSpPr>
          <p:spPr bwMode="auto">
            <a:xfrm rot="21480000" flipH="1">
              <a:off x="2613768" y="4190590"/>
              <a:ext cx="10025" cy="396000"/>
            </a:xfrm>
            <a:prstGeom prst="straightConnector1">
              <a:avLst/>
            </a:prstGeom>
            <a:solidFill>
              <a:schemeClr val="accent3">
                <a:lumMod val="95000"/>
              </a:schemeClr>
            </a:solidFill>
            <a:ln w="9525" cap="flat" cmpd="sng" algn="ctr">
              <a:solidFill>
                <a:schemeClr val="tx1"/>
              </a:solidFill>
              <a:prstDash val="solid"/>
              <a:round/>
              <a:headEnd type="none" w="med" len="med"/>
              <a:tailEnd type="triangle"/>
            </a:ln>
            <a:effectLst/>
          </p:spPr>
        </p:cxnSp>
        <p:cxnSp>
          <p:nvCxnSpPr>
            <p:cNvPr id="82" name="Straight Arrow Connector 81"/>
            <p:cNvCxnSpPr/>
            <p:nvPr/>
          </p:nvCxnSpPr>
          <p:spPr bwMode="auto">
            <a:xfrm rot="21480000" flipH="1">
              <a:off x="2613768" y="3361134"/>
              <a:ext cx="10025" cy="396000"/>
            </a:xfrm>
            <a:prstGeom prst="straightConnector1">
              <a:avLst/>
            </a:prstGeom>
            <a:solidFill>
              <a:schemeClr val="accent3">
                <a:lumMod val="95000"/>
              </a:schemeClr>
            </a:solidFill>
            <a:ln w="9525" cap="flat" cmpd="sng" algn="ctr">
              <a:solidFill>
                <a:schemeClr val="tx1"/>
              </a:solidFill>
              <a:prstDash val="solid"/>
              <a:round/>
              <a:headEnd type="none" w="med" len="med"/>
              <a:tailEnd type="triangle"/>
            </a:ln>
            <a:effectLst/>
          </p:spPr>
        </p:cxnSp>
        <p:cxnSp>
          <p:nvCxnSpPr>
            <p:cNvPr id="80" name="Straight Arrow Connector 79"/>
            <p:cNvCxnSpPr/>
            <p:nvPr/>
          </p:nvCxnSpPr>
          <p:spPr bwMode="auto">
            <a:xfrm rot="21480000" flipH="1">
              <a:off x="2613769" y="2531678"/>
              <a:ext cx="10025" cy="396000"/>
            </a:xfrm>
            <a:prstGeom prst="straightConnector1">
              <a:avLst/>
            </a:prstGeom>
            <a:solidFill>
              <a:schemeClr val="accent3">
                <a:lumMod val="95000"/>
              </a:schemeClr>
            </a:solidFill>
            <a:ln w="9525" cap="flat" cmpd="sng" algn="ctr">
              <a:solidFill>
                <a:schemeClr val="tx1"/>
              </a:solidFill>
              <a:prstDash val="solid"/>
              <a:round/>
              <a:headEnd type="none" w="med" len="med"/>
              <a:tailEnd type="triangle"/>
            </a:ln>
            <a:effectLst/>
          </p:spPr>
        </p:cxnSp>
        <p:cxnSp>
          <p:nvCxnSpPr>
            <p:cNvPr id="78" name="Straight Arrow Connector 77"/>
            <p:cNvCxnSpPr/>
            <p:nvPr/>
          </p:nvCxnSpPr>
          <p:spPr bwMode="auto">
            <a:xfrm rot="21480000" flipH="1">
              <a:off x="2613768" y="5283982"/>
              <a:ext cx="10025" cy="396000"/>
            </a:xfrm>
            <a:prstGeom prst="straightConnector1">
              <a:avLst/>
            </a:prstGeom>
            <a:solidFill>
              <a:srgbClr val="FF0000"/>
            </a:solidFill>
            <a:ln w="9525" cap="flat" cmpd="sng" algn="ctr">
              <a:solidFill>
                <a:schemeClr val="tx1"/>
              </a:solidFill>
              <a:prstDash val="solid"/>
              <a:round/>
              <a:headEnd type="none" w="med" len="med"/>
              <a:tailEnd type="triangle"/>
            </a:ln>
            <a:effectLst/>
          </p:spPr>
        </p:cxnSp>
      </p:grpSp>
      <p:sp>
        <p:nvSpPr>
          <p:cNvPr id="88" name="Content Placeholder 87"/>
          <p:cNvSpPr>
            <a:spLocks noGrp="1"/>
          </p:cNvSpPr>
          <p:nvPr>
            <p:ph sz="quarter" idx="18"/>
          </p:nvPr>
        </p:nvSpPr>
        <p:spPr/>
        <p:txBody>
          <a:bodyPr/>
          <a:lstStyle/>
          <a:p>
            <a:endParaRPr lang="en-GB"/>
          </a:p>
        </p:txBody>
      </p:sp>
      <p:grpSp>
        <p:nvGrpSpPr>
          <p:cNvPr id="121" name="Group 120"/>
          <p:cNvGrpSpPr/>
          <p:nvPr/>
        </p:nvGrpSpPr>
        <p:grpSpPr>
          <a:xfrm>
            <a:off x="1943661" y="1829873"/>
            <a:ext cx="405511" cy="3822194"/>
            <a:chOff x="3235388" y="1770238"/>
            <a:chExt cx="405511" cy="3822194"/>
          </a:xfrm>
        </p:grpSpPr>
        <p:sp>
          <p:nvSpPr>
            <p:cNvPr id="87" name="Rectangle 86"/>
            <p:cNvSpPr/>
            <p:nvPr/>
          </p:nvSpPr>
          <p:spPr bwMode="auto">
            <a:xfrm>
              <a:off x="3275857" y="1770238"/>
              <a:ext cx="365042" cy="237242"/>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lb-LU" sz="1600" b="0" i="0" u="none" strike="noStrike" kern="1200" cap="none" spc="0" normalizeH="0" baseline="0" noProof="0" dirty="0" err="1" smtClean="0">
                  <a:ln>
                    <a:noFill/>
                  </a:ln>
                  <a:solidFill>
                    <a:srgbClr val="00B050"/>
                  </a:solidFill>
                  <a:effectLst/>
                  <a:uLnTx/>
                  <a:uFillTx/>
                  <a:latin typeface="TradeGothic"/>
                  <a:ea typeface="+mn-ea"/>
                  <a:cs typeface="Arial"/>
                </a:rPr>
                <a:t>Yes</a:t>
              </a:r>
              <a:endParaRPr kumimoji="0" lang="lb-LU" sz="1600" b="0" i="0" u="none" strike="noStrike" kern="1200" cap="none" spc="0" normalizeH="0" baseline="0" noProof="0" dirty="0">
                <a:ln>
                  <a:noFill/>
                </a:ln>
                <a:solidFill>
                  <a:srgbClr val="00B050"/>
                </a:solidFill>
                <a:effectLst/>
                <a:uLnTx/>
                <a:uFillTx/>
                <a:latin typeface="TradeGothic"/>
                <a:ea typeface="+mn-ea"/>
                <a:cs typeface="Arial"/>
              </a:endParaRPr>
            </a:p>
          </p:txBody>
        </p:sp>
        <p:sp>
          <p:nvSpPr>
            <p:cNvPr id="85" name="Rectangle 84"/>
            <p:cNvSpPr/>
            <p:nvPr/>
          </p:nvSpPr>
          <p:spPr bwMode="auto">
            <a:xfrm>
              <a:off x="3235388" y="4229785"/>
              <a:ext cx="365042" cy="237242"/>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lb-LU" sz="1600" b="0" i="0" u="none" strike="noStrike" kern="1200" cap="none" spc="0" normalizeH="0" baseline="0" noProof="0" dirty="0" err="1" smtClean="0">
                  <a:ln>
                    <a:noFill/>
                  </a:ln>
                  <a:solidFill>
                    <a:srgbClr val="00B050"/>
                  </a:solidFill>
                  <a:effectLst/>
                  <a:uLnTx/>
                  <a:uFillTx/>
                  <a:latin typeface="TradeGothic"/>
                  <a:ea typeface="+mn-ea"/>
                  <a:cs typeface="Arial"/>
                </a:rPr>
                <a:t>Yes</a:t>
              </a:r>
              <a:endParaRPr kumimoji="0" lang="lb-LU" sz="1600" b="0" i="0" u="none" strike="noStrike" kern="1200" cap="none" spc="0" normalizeH="0" baseline="0" noProof="0" dirty="0">
                <a:ln>
                  <a:noFill/>
                </a:ln>
                <a:solidFill>
                  <a:srgbClr val="00B050"/>
                </a:solidFill>
                <a:effectLst/>
                <a:uLnTx/>
                <a:uFillTx/>
                <a:latin typeface="TradeGothic"/>
                <a:ea typeface="+mn-ea"/>
                <a:cs typeface="Arial"/>
              </a:endParaRPr>
            </a:p>
          </p:txBody>
        </p:sp>
        <p:sp>
          <p:nvSpPr>
            <p:cNvPr id="83" name="Rectangle 82"/>
            <p:cNvSpPr/>
            <p:nvPr/>
          </p:nvSpPr>
          <p:spPr bwMode="auto">
            <a:xfrm>
              <a:off x="3275857" y="3429150"/>
              <a:ext cx="365042" cy="237242"/>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lb-LU" sz="1600" b="0" i="0" u="none" strike="noStrike" kern="1200" cap="none" spc="0" normalizeH="0" baseline="0" noProof="0" dirty="0" err="1" smtClean="0">
                  <a:ln>
                    <a:noFill/>
                  </a:ln>
                  <a:solidFill>
                    <a:srgbClr val="00B050"/>
                  </a:solidFill>
                  <a:effectLst/>
                  <a:uLnTx/>
                  <a:uFillTx/>
                  <a:latin typeface="TradeGothic"/>
                  <a:ea typeface="+mn-ea"/>
                  <a:cs typeface="Arial"/>
                </a:rPr>
                <a:t>Yes</a:t>
              </a:r>
              <a:endParaRPr kumimoji="0" lang="lb-LU" sz="1600" b="0" i="0" u="none" strike="noStrike" kern="1200" cap="none" spc="0" normalizeH="0" baseline="0" noProof="0" dirty="0">
                <a:ln>
                  <a:noFill/>
                </a:ln>
                <a:solidFill>
                  <a:srgbClr val="00B050"/>
                </a:solidFill>
                <a:effectLst/>
                <a:uLnTx/>
                <a:uFillTx/>
                <a:latin typeface="TradeGothic"/>
                <a:ea typeface="+mn-ea"/>
                <a:cs typeface="Arial"/>
              </a:endParaRPr>
            </a:p>
          </p:txBody>
        </p:sp>
        <p:sp>
          <p:nvSpPr>
            <p:cNvPr id="81" name="Rectangle 80"/>
            <p:cNvSpPr/>
            <p:nvPr/>
          </p:nvSpPr>
          <p:spPr bwMode="auto">
            <a:xfrm>
              <a:off x="3275856" y="2599694"/>
              <a:ext cx="365042" cy="237242"/>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lb-LU" sz="1600" b="0" i="0" u="none" strike="noStrike" kern="1200" cap="none" spc="0" normalizeH="0" baseline="0" noProof="0" dirty="0" err="1" smtClean="0">
                  <a:ln>
                    <a:noFill/>
                  </a:ln>
                  <a:solidFill>
                    <a:srgbClr val="00B050"/>
                  </a:solidFill>
                  <a:effectLst/>
                  <a:uLnTx/>
                  <a:uFillTx/>
                  <a:latin typeface="TradeGothic"/>
                  <a:ea typeface="+mn-ea"/>
                  <a:cs typeface="Arial"/>
                </a:rPr>
                <a:t>Yes</a:t>
              </a:r>
              <a:endParaRPr kumimoji="0" lang="lb-LU" sz="1600" b="0" i="0" u="none" strike="noStrike" kern="1200" cap="none" spc="0" normalizeH="0" baseline="0" noProof="0" dirty="0">
                <a:ln>
                  <a:noFill/>
                </a:ln>
                <a:solidFill>
                  <a:srgbClr val="00B050"/>
                </a:solidFill>
                <a:effectLst/>
                <a:uLnTx/>
                <a:uFillTx/>
                <a:latin typeface="TradeGothic"/>
                <a:ea typeface="+mn-ea"/>
                <a:cs typeface="Arial"/>
              </a:endParaRPr>
            </a:p>
          </p:txBody>
        </p:sp>
        <p:sp>
          <p:nvSpPr>
            <p:cNvPr id="79" name="Rectangle 78"/>
            <p:cNvSpPr/>
            <p:nvPr/>
          </p:nvSpPr>
          <p:spPr bwMode="auto">
            <a:xfrm>
              <a:off x="3275856" y="5355190"/>
              <a:ext cx="365042" cy="237242"/>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lb-LU" sz="1600" b="0" i="0" u="none" strike="noStrike" kern="1200" cap="none" spc="0" normalizeH="0" baseline="0" noProof="0" dirty="0" smtClean="0">
                  <a:ln>
                    <a:noFill/>
                  </a:ln>
                  <a:solidFill>
                    <a:srgbClr val="FF0000"/>
                  </a:solidFill>
                  <a:effectLst/>
                  <a:uLnTx/>
                  <a:uFillTx/>
                  <a:latin typeface="TradeGothic"/>
                  <a:ea typeface="+mn-ea"/>
                  <a:cs typeface="Arial"/>
                </a:rPr>
                <a:t>No</a:t>
              </a:r>
              <a:endParaRPr kumimoji="0" lang="lb-LU" sz="1600" b="0" i="0" u="none" strike="noStrike" kern="1200" cap="none" spc="0" normalizeH="0" baseline="0" noProof="0" dirty="0">
                <a:ln>
                  <a:noFill/>
                </a:ln>
                <a:solidFill>
                  <a:srgbClr val="FF0000"/>
                </a:solidFill>
                <a:effectLst/>
                <a:uLnTx/>
                <a:uFillTx/>
                <a:latin typeface="TradeGothic"/>
                <a:ea typeface="+mn-ea"/>
                <a:cs typeface="Arial"/>
              </a:endParaRPr>
            </a:p>
          </p:txBody>
        </p:sp>
      </p:grpSp>
      <p:grpSp>
        <p:nvGrpSpPr>
          <p:cNvPr id="122" name="Group 121"/>
          <p:cNvGrpSpPr/>
          <p:nvPr/>
        </p:nvGrpSpPr>
        <p:grpSpPr>
          <a:xfrm>
            <a:off x="4375927" y="1820692"/>
            <a:ext cx="392146" cy="3831375"/>
            <a:chOff x="4377136" y="1770238"/>
            <a:chExt cx="392146" cy="3831375"/>
          </a:xfrm>
        </p:grpSpPr>
        <p:sp>
          <p:nvSpPr>
            <p:cNvPr id="65" name="Rectangle 64"/>
            <p:cNvSpPr/>
            <p:nvPr/>
          </p:nvSpPr>
          <p:spPr bwMode="auto">
            <a:xfrm>
              <a:off x="4407811" y="5337259"/>
              <a:ext cx="357902" cy="264354"/>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lb-LU" sz="1600" b="0" i="0" u="none" strike="noStrike" kern="1200" cap="none" spc="0" normalizeH="0" baseline="0" noProof="0" dirty="0" err="1" smtClean="0">
                  <a:ln>
                    <a:noFill/>
                  </a:ln>
                  <a:solidFill>
                    <a:srgbClr val="00B050"/>
                  </a:solidFill>
                  <a:effectLst/>
                  <a:uLnTx/>
                  <a:uFillTx/>
                  <a:latin typeface="TradeGothic"/>
                  <a:ea typeface="+mn-ea"/>
                  <a:cs typeface="Arial"/>
                </a:rPr>
                <a:t>Yes</a:t>
              </a:r>
              <a:endParaRPr kumimoji="0" lang="lb-LU" sz="1600" b="0" i="0" u="none" strike="noStrike" kern="1200" cap="none" spc="0" normalizeH="0" baseline="0" noProof="0" dirty="0" smtClean="0">
                <a:ln>
                  <a:noFill/>
                </a:ln>
                <a:solidFill>
                  <a:srgbClr val="00B050"/>
                </a:solidFill>
                <a:effectLst/>
                <a:uLnTx/>
                <a:uFillTx/>
                <a:latin typeface="TradeGothic"/>
                <a:ea typeface="+mn-ea"/>
                <a:cs typeface="Arial"/>
              </a:endParaRPr>
            </a:p>
          </p:txBody>
        </p:sp>
        <p:sp>
          <p:nvSpPr>
            <p:cNvPr id="98" name="Rectangle 97"/>
            <p:cNvSpPr/>
            <p:nvPr/>
          </p:nvSpPr>
          <p:spPr bwMode="auto">
            <a:xfrm>
              <a:off x="4400671" y="1770238"/>
              <a:ext cx="365042" cy="237242"/>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lb-LU" sz="1600" b="0" i="0" u="none" strike="noStrike" kern="1200" cap="none" spc="0" normalizeH="0" baseline="0" noProof="0" dirty="0" smtClean="0">
                  <a:ln>
                    <a:noFill/>
                  </a:ln>
                  <a:solidFill>
                    <a:srgbClr val="FF0000"/>
                  </a:solidFill>
                  <a:effectLst/>
                  <a:uLnTx/>
                  <a:uFillTx/>
                  <a:latin typeface="TradeGothic"/>
                  <a:ea typeface="+mn-ea"/>
                  <a:cs typeface="Arial"/>
                </a:rPr>
                <a:t>No</a:t>
              </a:r>
              <a:endParaRPr kumimoji="0" lang="lb-LU" sz="1600" b="0" i="0" u="none" strike="noStrike" kern="1200" cap="none" spc="0" normalizeH="0" baseline="0" noProof="0" dirty="0">
                <a:ln>
                  <a:noFill/>
                </a:ln>
                <a:solidFill>
                  <a:srgbClr val="FF0000"/>
                </a:solidFill>
                <a:effectLst/>
                <a:uLnTx/>
                <a:uFillTx/>
                <a:latin typeface="TradeGothic"/>
                <a:ea typeface="+mn-ea"/>
                <a:cs typeface="Arial"/>
              </a:endParaRPr>
            </a:p>
          </p:txBody>
        </p:sp>
        <p:sp>
          <p:nvSpPr>
            <p:cNvPr id="99" name="Rectangle 98"/>
            <p:cNvSpPr/>
            <p:nvPr/>
          </p:nvSpPr>
          <p:spPr bwMode="auto">
            <a:xfrm>
              <a:off x="4404240" y="3436039"/>
              <a:ext cx="365042" cy="237242"/>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lb-LU" sz="1600" b="0" i="0" u="none" strike="noStrike" kern="1200" cap="none" spc="0" normalizeH="0" baseline="0" noProof="0" dirty="0" smtClean="0">
                  <a:ln>
                    <a:noFill/>
                  </a:ln>
                  <a:solidFill>
                    <a:srgbClr val="FF0000"/>
                  </a:solidFill>
                  <a:effectLst/>
                  <a:uLnTx/>
                  <a:uFillTx/>
                  <a:latin typeface="TradeGothic"/>
                  <a:ea typeface="+mn-ea"/>
                  <a:cs typeface="Arial"/>
                </a:rPr>
                <a:t>No</a:t>
              </a:r>
              <a:endParaRPr kumimoji="0" lang="lb-LU" sz="1600" b="0" i="0" u="none" strike="noStrike" kern="1200" cap="none" spc="0" normalizeH="0" baseline="0" noProof="0" dirty="0">
                <a:ln>
                  <a:noFill/>
                </a:ln>
                <a:solidFill>
                  <a:srgbClr val="FF0000"/>
                </a:solidFill>
                <a:effectLst/>
                <a:uLnTx/>
                <a:uFillTx/>
                <a:latin typeface="TradeGothic"/>
                <a:ea typeface="+mn-ea"/>
                <a:cs typeface="Arial"/>
              </a:endParaRPr>
            </a:p>
          </p:txBody>
        </p:sp>
        <p:sp>
          <p:nvSpPr>
            <p:cNvPr id="100" name="Rectangle 99"/>
            <p:cNvSpPr/>
            <p:nvPr/>
          </p:nvSpPr>
          <p:spPr bwMode="auto">
            <a:xfrm>
              <a:off x="4377136" y="4233461"/>
              <a:ext cx="365042" cy="237242"/>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lb-LU" sz="1600" b="0" i="0" u="none" strike="noStrike" kern="1200" cap="none" spc="0" normalizeH="0" baseline="0" noProof="0" dirty="0" smtClean="0">
                  <a:ln>
                    <a:noFill/>
                  </a:ln>
                  <a:solidFill>
                    <a:srgbClr val="FF0000"/>
                  </a:solidFill>
                  <a:effectLst/>
                  <a:uLnTx/>
                  <a:uFillTx/>
                  <a:latin typeface="TradeGothic"/>
                  <a:ea typeface="+mn-ea"/>
                  <a:cs typeface="Arial"/>
                </a:rPr>
                <a:t>No</a:t>
              </a:r>
              <a:endParaRPr kumimoji="0" lang="lb-LU" sz="1600" b="0" i="0" u="none" strike="noStrike" kern="1200" cap="none" spc="0" normalizeH="0" baseline="0" noProof="0" dirty="0">
                <a:ln>
                  <a:noFill/>
                </a:ln>
                <a:solidFill>
                  <a:srgbClr val="FF0000"/>
                </a:solidFill>
                <a:effectLst/>
                <a:uLnTx/>
                <a:uFillTx/>
                <a:latin typeface="TradeGothic"/>
                <a:ea typeface="+mn-ea"/>
                <a:cs typeface="Arial"/>
              </a:endParaRPr>
            </a:p>
          </p:txBody>
        </p:sp>
        <p:sp>
          <p:nvSpPr>
            <p:cNvPr id="101" name="Rectangle 100"/>
            <p:cNvSpPr/>
            <p:nvPr/>
          </p:nvSpPr>
          <p:spPr bwMode="auto">
            <a:xfrm>
              <a:off x="4404240" y="2606583"/>
              <a:ext cx="365042" cy="237242"/>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lb-LU" sz="1600" b="0" i="0" u="none" strike="noStrike" kern="1200" cap="none" spc="0" normalizeH="0" baseline="0" noProof="0" dirty="0" smtClean="0">
                  <a:ln>
                    <a:noFill/>
                  </a:ln>
                  <a:solidFill>
                    <a:srgbClr val="FF0000"/>
                  </a:solidFill>
                  <a:effectLst/>
                  <a:uLnTx/>
                  <a:uFillTx/>
                  <a:latin typeface="TradeGothic"/>
                  <a:ea typeface="+mn-ea"/>
                  <a:cs typeface="Arial"/>
                </a:rPr>
                <a:t>No</a:t>
              </a:r>
              <a:endParaRPr kumimoji="0" lang="lb-LU" sz="1600" b="0" i="0" u="none" strike="noStrike" kern="1200" cap="none" spc="0" normalizeH="0" baseline="0" noProof="0" dirty="0">
                <a:ln>
                  <a:noFill/>
                </a:ln>
                <a:solidFill>
                  <a:srgbClr val="FF0000"/>
                </a:solidFill>
                <a:effectLst/>
                <a:uLnTx/>
                <a:uFillTx/>
                <a:latin typeface="TradeGothic"/>
                <a:ea typeface="+mn-ea"/>
                <a:cs typeface="Arial"/>
              </a:endParaRPr>
            </a:p>
          </p:txBody>
        </p:sp>
      </p:grpSp>
      <p:cxnSp>
        <p:nvCxnSpPr>
          <p:cNvPr id="72" name="Straight Connector 71"/>
          <p:cNvCxnSpPr/>
          <p:nvPr/>
        </p:nvCxnSpPr>
        <p:spPr bwMode="auto">
          <a:xfrm>
            <a:off x="4860032" y="1962637"/>
            <a:ext cx="3142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2" name="Straight Arrow Connector 91"/>
          <p:cNvCxnSpPr/>
          <p:nvPr/>
        </p:nvCxnSpPr>
        <p:spPr bwMode="auto">
          <a:xfrm>
            <a:off x="8002953" y="1962637"/>
            <a:ext cx="0" cy="3797276"/>
          </a:xfrm>
          <a:prstGeom prst="straightConnector1">
            <a:avLst/>
          </a:prstGeom>
          <a:solidFill>
            <a:srgbClr val="FF0000"/>
          </a:solidFill>
          <a:ln w="9525" cap="flat" cmpd="sng" algn="ctr">
            <a:solidFill>
              <a:schemeClr val="tx1"/>
            </a:solidFill>
            <a:prstDash val="solid"/>
            <a:round/>
            <a:headEnd type="none" w="med" len="med"/>
            <a:tailEnd type="triangle"/>
          </a:ln>
          <a:effectLst/>
        </p:spPr>
      </p:cxnSp>
      <p:cxnSp>
        <p:nvCxnSpPr>
          <p:cNvPr id="108" name="Straight Connector 107"/>
          <p:cNvCxnSpPr/>
          <p:nvPr/>
        </p:nvCxnSpPr>
        <p:spPr bwMode="auto">
          <a:xfrm>
            <a:off x="4860032" y="3610852"/>
            <a:ext cx="3142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9" name="Straight Connector 108"/>
          <p:cNvCxnSpPr/>
          <p:nvPr/>
        </p:nvCxnSpPr>
        <p:spPr bwMode="auto">
          <a:xfrm>
            <a:off x="4860032" y="2788285"/>
            <a:ext cx="3142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1" name="Straight Connector 110"/>
          <p:cNvCxnSpPr/>
          <p:nvPr/>
        </p:nvCxnSpPr>
        <p:spPr bwMode="auto">
          <a:xfrm>
            <a:off x="4860032" y="4451671"/>
            <a:ext cx="3142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 name="TextBox 4"/>
          <p:cNvSpPr txBox="1"/>
          <p:nvPr/>
        </p:nvSpPr>
        <p:spPr>
          <a:xfrm>
            <a:off x="3230503" y="5883724"/>
            <a:ext cx="2840400" cy="640800"/>
          </a:xfrm>
          <a:prstGeom prst="rect">
            <a:avLst/>
          </a:prstGeom>
          <a:noFill/>
        </p:spPr>
        <p:txBody>
          <a:bodyPr wrap="square" lIns="0" tIns="0" rIns="0" bIns="0"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200" b="0" i="0" u="none" strike="noStrike" kern="1200" cap="none" spc="0" normalizeH="0" baseline="0" noProof="0" dirty="0" smtClean="0">
                <a:ln>
                  <a:noFill/>
                </a:ln>
                <a:solidFill>
                  <a:srgbClr val="000000"/>
                </a:solidFill>
                <a:effectLst/>
                <a:uLnTx/>
                <a:uFillTx/>
                <a:latin typeface="TradeGothic"/>
                <a:ea typeface="+mn-ea"/>
                <a:cs typeface="Arial"/>
              </a:rPr>
              <a:t>Assessment of the rights of all parties </a:t>
            </a:r>
            <a:endParaRPr kumimoji="0" lang="en-GB" sz="2200" b="0" i="0" u="none" strike="noStrike" kern="1200" cap="none" spc="0" normalizeH="0" baseline="0" noProof="0" dirty="0">
              <a:ln>
                <a:noFill/>
              </a:ln>
              <a:solidFill>
                <a:srgbClr val="000000"/>
              </a:solidFill>
              <a:effectLst/>
              <a:uLnTx/>
              <a:uFillTx/>
              <a:latin typeface="TradeGothic"/>
              <a:ea typeface="+mn-ea"/>
              <a:cs typeface="Arial"/>
            </a:endParaRPr>
          </a:p>
        </p:txBody>
      </p:sp>
      <p:cxnSp>
        <p:nvCxnSpPr>
          <p:cNvPr id="58" name="Straight Arrow Connector 57"/>
          <p:cNvCxnSpPr/>
          <p:nvPr/>
        </p:nvCxnSpPr>
        <p:spPr bwMode="auto">
          <a:xfrm rot="21480000" flipH="1" flipV="1">
            <a:off x="2974875" y="6204124"/>
            <a:ext cx="349188" cy="13950"/>
          </a:xfrm>
          <a:prstGeom prst="straightConnector1">
            <a:avLst/>
          </a:prstGeom>
          <a:solidFill>
            <a:srgbClr val="FF0000"/>
          </a:solidFill>
          <a:ln w="9525" cap="flat" cmpd="sng" algn="ctr">
            <a:solidFill>
              <a:schemeClr val="tx1"/>
            </a:solidFill>
            <a:prstDash val="solid"/>
            <a:round/>
            <a:headEnd type="none" w="med" len="med"/>
            <a:tailEnd type="triangle"/>
          </a:ln>
          <a:effectLst/>
        </p:spPr>
      </p:cxnSp>
      <p:cxnSp>
        <p:nvCxnSpPr>
          <p:cNvPr id="59" name="Straight Arrow Connector 58"/>
          <p:cNvCxnSpPr/>
          <p:nvPr/>
        </p:nvCxnSpPr>
        <p:spPr bwMode="auto">
          <a:xfrm flipV="1">
            <a:off x="5936438" y="6211099"/>
            <a:ext cx="384187" cy="8"/>
          </a:xfrm>
          <a:prstGeom prst="straightConnector1">
            <a:avLst/>
          </a:prstGeom>
          <a:solidFill>
            <a:srgbClr val="FF0000"/>
          </a:solidFill>
          <a:ln w="9525" cap="flat" cmpd="sng" algn="ctr">
            <a:solidFill>
              <a:schemeClr val="tx1"/>
            </a:solidFill>
            <a:prstDash val="solid"/>
            <a:round/>
            <a:headEnd type="none" w="med" len="med"/>
            <a:tailEnd type="triangle"/>
          </a:ln>
          <a:effectLst/>
        </p:spPr>
      </p:cxnSp>
      <p:cxnSp>
        <p:nvCxnSpPr>
          <p:cNvPr id="60" name="Straight Arrow Connector 59"/>
          <p:cNvCxnSpPr/>
          <p:nvPr/>
        </p:nvCxnSpPr>
        <p:spPr bwMode="auto">
          <a:xfrm rot="21480000" flipH="1">
            <a:off x="4588438" y="5661336"/>
            <a:ext cx="10025" cy="288000"/>
          </a:xfrm>
          <a:prstGeom prst="straightConnector1">
            <a:avLst/>
          </a:prstGeom>
          <a:solidFill>
            <a:srgbClr val="FF0000"/>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1045071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b-LU" dirty="0" err="1" smtClean="0"/>
              <a:t>Right</a:t>
            </a:r>
            <a:r>
              <a:rPr lang="lb-LU" dirty="0" smtClean="0"/>
              <a:t> </a:t>
            </a:r>
            <a:r>
              <a:rPr lang="lb-LU" dirty="0" err="1" smtClean="0"/>
              <a:t>to</a:t>
            </a:r>
            <a:r>
              <a:rPr lang="lb-LU" dirty="0" smtClean="0"/>
              <a:t> </a:t>
            </a:r>
            <a:r>
              <a:rPr lang="lb-LU" dirty="0" err="1" smtClean="0"/>
              <a:t>object</a:t>
            </a:r>
            <a:endParaRPr lang="lb-LU" dirty="0"/>
          </a:p>
        </p:txBody>
      </p:sp>
      <p:sp>
        <p:nvSpPr>
          <p:cNvPr id="7" name="Slide Number Placeholder 6"/>
          <p:cNvSpPr>
            <a:spLocks noGrp="1"/>
          </p:cNvSpPr>
          <p:nvPr>
            <p:ph type="sldNum" sz="quarter" idx="17"/>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9FE6881F-D5B9-4DFD-8C2A-4F849EA79D44}" type="slidenum">
              <a:rPr kumimoji="0" lang="fr-FR" sz="1200" b="0" i="0" u="none" strike="noStrike" kern="1200" cap="none" spc="0" normalizeH="0" baseline="0" noProof="0" smtClean="0">
                <a:ln>
                  <a:noFill/>
                </a:ln>
                <a:solidFill>
                  <a:srgbClr val="FFFFFF"/>
                </a:solidFill>
                <a:effectLst/>
                <a:uLnTx/>
                <a:uFillTx/>
                <a:latin typeface="TradeGothic"/>
                <a:ea typeface="+mn-ea"/>
                <a:cs typeface="Arial"/>
              </a:rPr>
              <a:pPr marL="0" marR="0" lvl="0" indent="0" algn="ctr" defTabSz="914400" rtl="0" eaLnBrk="0" fontAlgn="base" latinLnBrk="0" hangingPunct="0">
                <a:lnSpc>
                  <a:spcPct val="100000"/>
                </a:lnSpc>
                <a:spcBef>
                  <a:spcPct val="0"/>
                </a:spcBef>
                <a:spcAft>
                  <a:spcPct val="0"/>
                </a:spcAft>
                <a:buClrTx/>
                <a:buSzTx/>
                <a:buFontTx/>
                <a:buNone/>
                <a:tabLst/>
                <a:defRPr/>
              </a:pPr>
              <a:t>34</a:t>
            </a:fld>
            <a:endParaRPr kumimoji="0" lang="fr-FR" sz="1200" b="0" i="0" u="none" strike="noStrike" kern="1200" cap="none" spc="0" normalizeH="0" baseline="0" noProof="0">
              <a:ln>
                <a:noFill/>
              </a:ln>
              <a:solidFill>
                <a:srgbClr val="FFFFFF"/>
              </a:solidFill>
              <a:effectLst/>
              <a:uLnTx/>
              <a:uFillTx/>
              <a:latin typeface="TradeGothic"/>
              <a:ea typeface="+mn-ea"/>
              <a:cs typeface="Arial"/>
            </a:endParaRPr>
          </a:p>
        </p:txBody>
      </p:sp>
      <p:sp>
        <p:nvSpPr>
          <p:cNvPr id="9" name="Content Placeholder 8"/>
          <p:cNvSpPr>
            <a:spLocks noGrp="1"/>
          </p:cNvSpPr>
          <p:nvPr>
            <p:ph sz="quarter" idx="19"/>
          </p:nvPr>
        </p:nvSpPr>
        <p:spPr/>
        <p:txBody>
          <a:bodyPr/>
          <a:lstStyle/>
          <a:p>
            <a:endParaRPr lang="en-US" dirty="0"/>
          </a:p>
        </p:txBody>
      </p:sp>
      <p:sp>
        <p:nvSpPr>
          <p:cNvPr id="14" name="Rectangle 13"/>
          <p:cNvSpPr/>
          <p:nvPr/>
        </p:nvSpPr>
        <p:spPr>
          <a:xfrm>
            <a:off x="8379656" y="1630853"/>
            <a:ext cx="352383" cy="106416"/>
          </a:xfrm>
          <a:prstGeom prst="rect">
            <a:avLst/>
          </a:prstGeom>
          <a:solidFill>
            <a:srgbClr val="D30000"/>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aphicFrame>
        <p:nvGraphicFramePr>
          <p:cNvPr id="11" name="Content Placeholder 10"/>
          <p:cNvGraphicFramePr>
            <a:graphicFrameLocks noGrp="1" noChangeAspect="1"/>
          </p:cNvGraphicFramePr>
          <p:nvPr>
            <p:ph idx="1"/>
            <p:extLst/>
          </p:nvPr>
        </p:nvGraphicFramePr>
        <p:xfrm>
          <a:off x="216390" y="1133420"/>
          <a:ext cx="8496300" cy="5327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6" name="Straight Connector 15"/>
          <p:cNvCxnSpPr/>
          <p:nvPr/>
        </p:nvCxnSpPr>
        <p:spPr bwMode="auto">
          <a:xfrm>
            <a:off x="4472645" y="5877272"/>
            <a:ext cx="396000" cy="0"/>
          </a:xfrm>
          <a:prstGeom prst="line">
            <a:avLst/>
          </a:prstGeom>
          <a:solidFill>
            <a:schemeClr val="accent1"/>
          </a:solidFill>
          <a:ln w="25400" cap="flat" cmpd="sng" algn="ctr">
            <a:solidFill>
              <a:srgbClr val="A9CBCE"/>
            </a:solidFill>
            <a:prstDash val="solid"/>
            <a:round/>
            <a:headEnd type="none" w="med" len="med"/>
            <a:tailEnd type="none" w="med" len="med"/>
          </a:ln>
          <a:effectLst/>
        </p:spPr>
      </p:cxnSp>
      <p:sp>
        <p:nvSpPr>
          <p:cNvPr id="22" name="Rectangle 21"/>
          <p:cNvSpPr/>
          <p:nvPr/>
        </p:nvSpPr>
        <p:spPr>
          <a:xfrm>
            <a:off x="4629856" y="3609340"/>
            <a:ext cx="352383" cy="106416"/>
          </a:xfrm>
          <a:prstGeom prst="rect">
            <a:avLst/>
          </a:prstGeom>
          <a:solidFill>
            <a:srgbClr val="D30000"/>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3" name="Rectangle 22"/>
          <p:cNvSpPr/>
          <p:nvPr/>
        </p:nvSpPr>
        <p:spPr>
          <a:xfrm>
            <a:off x="6119105" y="2212579"/>
            <a:ext cx="352383" cy="106416"/>
          </a:xfrm>
          <a:prstGeom prst="rect">
            <a:avLst/>
          </a:prstGeom>
          <a:solidFill>
            <a:srgbClr val="D30000"/>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4" name="Rectangle 23"/>
          <p:cNvSpPr/>
          <p:nvPr/>
        </p:nvSpPr>
        <p:spPr>
          <a:xfrm>
            <a:off x="5580111" y="6352769"/>
            <a:ext cx="352383" cy="106416"/>
          </a:xfrm>
          <a:prstGeom prst="rect">
            <a:avLst/>
          </a:prstGeom>
          <a:solidFill>
            <a:srgbClr val="D30000"/>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9" name="Rectangle 28"/>
          <p:cNvSpPr/>
          <p:nvPr/>
        </p:nvSpPr>
        <p:spPr>
          <a:xfrm>
            <a:off x="3666047" y="4989892"/>
            <a:ext cx="352383" cy="106416"/>
          </a:xfrm>
          <a:prstGeom prst="rect">
            <a:avLst/>
          </a:prstGeom>
          <a:solidFill>
            <a:srgbClr val="D30000"/>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0" name="Rectangle 29"/>
          <p:cNvSpPr/>
          <p:nvPr/>
        </p:nvSpPr>
        <p:spPr>
          <a:xfrm>
            <a:off x="5524630" y="4926337"/>
            <a:ext cx="352383" cy="106416"/>
          </a:xfrm>
          <a:prstGeom prst="rect">
            <a:avLst/>
          </a:prstGeom>
          <a:solidFill>
            <a:srgbClr val="D30000"/>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2" name="Rectangle 31"/>
          <p:cNvSpPr/>
          <p:nvPr/>
        </p:nvSpPr>
        <p:spPr>
          <a:xfrm>
            <a:off x="7410868" y="3609340"/>
            <a:ext cx="352383" cy="106416"/>
          </a:xfrm>
          <a:prstGeom prst="rect">
            <a:avLst/>
          </a:prstGeom>
          <a:solidFill>
            <a:srgbClr val="D30000"/>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3" name="Rectangle 32"/>
          <p:cNvSpPr/>
          <p:nvPr/>
        </p:nvSpPr>
        <p:spPr>
          <a:xfrm>
            <a:off x="7459977" y="6309320"/>
            <a:ext cx="352383" cy="106416"/>
          </a:xfrm>
          <a:prstGeom prst="rect">
            <a:avLst/>
          </a:prstGeom>
          <a:solidFill>
            <a:srgbClr val="D30000"/>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4" name="Rectangle 33"/>
          <p:cNvSpPr/>
          <p:nvPr/>
        </p:nvSpPr>
        <p:spPr>
          <a:xfrm>
            <a:off x="3666047" y="6352769"/>
            <a:ext cx="352383" cy="106416"/>
          </a:xfrm>
          <a:prstGeom prst="rect">
            <a:avLst/>
          </a:prstGeom>
          <a:solidFill>
            <a:srgbClr val="D30000"/>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cxnSp>
        <p:nvCxnSpPr>
          <p:cNvPr id="35" name="Straight Connector 34"/>
          <p:cNvCxnSpPr/>
          <p:nvPr/>
        </p:nvCxnSpPr>
        <p:spPr bwMode="auto">
          <a:xfrm>
            <a:off x="6408248" y="5877272"/>
            <a:ext cx="396000" cy="0"/>
          </a:xfrm>
          <a:prstGeom prst="line">
            <a:avLst/>
          </a:prstGeom>
          <a:solidFill>
            <a:schemeClr val="accent1"/>
          </a:solidFill>
          <a:ln w="25400" cap="flat" cmpd="sng" algn="ctr">
            <a:solidFill>
              <a:srgbClr val="A9CBCE"/>
            </a:solidFill>
            <a:prstDash val="solid"/>
            <a:round/>
            <a:headEnd type="none" w="med" len="med"/>
            <a:tailEnd type="none" w="med" len="med"/>
          </a:ln>
          <a:effectLst/>
        </p:spPr>
      </p:cxnSp>
      <p:sp>
        <p:nvSpPr>
          <p:cNvPr id="4" name="Content Placeholder 3"/>
          <p:cNvSpPr>
            <a:spLocks noGrp="1"/>
          </p:cNvSpPr>
          <p:nvPr>
            <p:ph sz="quarter" idx="18"/>
          </p:nvPr>
        </p:nvSpPr>
        <p:spPr/>
        <p:txBody>
          <a:bodyPr/>
          <a:lstStyle/>
          <a:p>
            <a:endParaRPr lang="en-US"/>
          </a:p>
        </p:txBody>
      </p:sp>
      <p:pic>
        <p:nvPicPr>
          <p:cNvPr id="5" name="Picture 4"/>
          <p:cNvPicPr>
            <a:picLocks noChangeAspect="1"/>
          </p:cNvPicPr>
          <p:nvPr/>
        </p:nvPicPr>
        <p:blipFill>
          <a:blip r:embed="rId8"/>
          <a:stretch>
            <a:fillRect/>
          </a:stretch>
        </p:blipFill>
        <p:spPr>
          <a:xfrm>
            <a:off x="1691680" y="18170"/>
            <a:ext cx="1115250" cy="1115250"/>
          </a:xfrm>
          <a:prstGeom prst="rect">
            <a:avLst/>
          </a:prstGeom>
        </p:spPr>
      </p:pic>
    </p:spTree>
    <p:extLst>
      <p:ext uri="{BB962C8B-B14F-4D97-AF65-F5344CB8AC3E}">
        <p14:creationId xmlns:p14="http://schemas.microsoft.com/office/powerpoint/2010/main" val="32934323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893" y="443332"/>
            <a:ext cx="8496944" cy="835819"/>
          </a:xfrm>
        </p:spPr>
        <p:txBody>
          <a:bodyPr/>
          <a:lstStyle/>
          <a:p>
            <a:r>
              <a:rPr lang="en-US" dirty="0" smtClean="0"/>
              <a:t>Principle – Automated individual decision-making</a:t>
            </a:r>
            <a:endParaRPr lang="en-US" dirty="0"/>
          </a:p>
        </p:txBody>
      </p:sp>
      <p:sp>
        <p:nvSpPr>
          <p:cNvPr id="3" name="Content Placeholder 2"/>
          <p:cNvSpPr>
            <a:spLocks noGrp="1"/>
          </p:cNvSpPr>
          <p:nvPr>
            <p:ph idx="1"/>
          </p:nvPr>
        </p:nvSpPr>
        <p:spPr>
          <a:xfrm>
            <a:off x="300893" y="1601855"/>
            <a:ext cx="8496944" cy="5184575"/>
          </a:xfrm>
        </p:spPr>
        <p:txBody>
          <a:bodyPr/>
          <a:lstStyle/>
          <a:p>
            <a:r>
              <a:rPr lang="en-US" dirty="0" smtClean="0"/>
              <a:t>The right </a:t>
            </a:r>
            <a:r>
              <a:rPr lang="en-US" u="sng" dirty="0" smtClean="0"/>
              <a:t>not to be subject to a decision</a:t>
            </a:r>
            <a:r>
              <a:rPr lang="en-US" dirty="0" smtClean="0"/>
              <a:t>…</a:t>
            </a:r>
          </a:p>
          <a:p>
            <a:pPr marL="0" indent="0">
              <a:buNone/>
            </a:pPr>
            <a:endParaRPr lang="en-US" dirty="0" smtClean="0"/>
          </a:p>
          <a:p>
            <a:r>
              <a:rPr lang="en-US" dirty="0" smtClean="0"/>
              <a:t>…</a:t>
            </a:r>
            <a:r>
              <a:rPr lang="en-US" u="sng" dirty="0" smtClean="0"/>
              <a:t>based solely on automated processing</a:t>
            </a:r>
            <a:r>
              <a:rPr lang="en-US" dirty="0" smtClean="0"/>
              <a:t>, including profiling…</a:t>
            </a:r>
          </a:p>
          <a:p>
            <a:pPr marL="0" indent="0">
              <a:buNone/>
            </a:pPr>
            <a:endParaRPr lang="en-US" dirty="0" smtClean="0"/>
          </a:p>
          <a:p>
            <a:r>
              <a:rPr lang="en-US" dirty="0" smtClean="0"/>
              <a:t>…which produces </a:t>
            </a:r>
            <a:r>
              <a:rPr lang="en-US" u="sng" dirty="0" smtClean="0"/>
              <a:t>legal effects</a:t>
            </a:r>
            <a:r>
              <a:rPr lang="en-US" dirty="0" smtClean="0"/>
              <a:t>…</a:t>
            </a:r>
          </a:p>
          <a:p>
            <a:pPr marL="0" indent="0">
              <a:buNone/>
            </a:pPr>
            <a:endParaRPr lang="en-US" dirty="0" smtClean="0"/>
          </a:p>
          <a:p>
            <a:r>
              <a:rPr lang="en-US" dirty="0" smtClean="0"/>
              <a:t>…or </a:t>
            </a:r>
            <a:r>
              <a:rPr lang="en-US" u="sng" dirty="0" smtClean="0"/>
              <a:t>similarly significantly affects the data subject</a:t>
            </a:r>
            <a:r>
              <a:rPr lang="en-US" dirty="0" smtClean="0"/>
              <a:t>.</a:t>
            </a:r>
            <a:endParaRPr lang="en-US" dirty="0"/>
          </a:p>
        </p:txBody>
      </p:sp>
      <p:sp>
        <p:nvSpPr>
          <p:cNvPr id="4" name="Slide Number Placeholder 3"/>
          <p:cNvSpPr>
            <a:spLocks noGrp="1"/>
          </p:cNvSpPr>
          <p:nvPr>
            <p:ph type="sldNum" sz="quarter" idx="17"/>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9FE6881F-D5B9-4DFD-8C2A-4F849EA79D44}" type="slidenum">
              <a:rPr kumimoji="0" lang="fr-FR" sz="1200" b="0" i="0" u="none" strike="noStrike" kern="1200" cap="none" spc="0" normalizeH="0" baseline="0" noProof="0" smtClean="0">
                <a:ln>
                  <a:noFill/>
                </a:ln>
                <a:solidFill>
                  <a:srgbClr val="FFFFFF"/>
                </a:solidFill>
                <a:effectLst/>
                <a:uLnTx/>
                <a:uFillTx/>
                <a:latin typeface="TradeGothic"/>
                <a:ea typeface="+mn-ea"/>
                <a:cs typeface="Arial"/>
              </a:rPr>
              <a:pPr marL="0" marR="0" lvl="0" indent="0" algn="ctr" defTabSz="914400" rtl="0" eaLnBrk="0" fontAlgn="base" latinLnBrk="0" hangingPunct="0">
                <a:lnSpc>
                  <a:spcPct val="100000"/>
                </a:lnSpc>
                <a:spcBef>
                  <a:spcPct val="0"/>
                </a:spcBef>
                <a:spcAft>
                  <a:spcPct val="0"/>
                </a:spcAft>
                <a:buClrTx/>
                <a:buSzTx/>
                <a:buFontTx/>
                <a:buNone/>
                <a:tabLst/>
                <a:defRPr/>
              </a:pPr>
              <a:t>35</a:t>
            </a:fld>
            <a:endParaRPr kumimoji="0" lang="fr-FR" sz="1200" b="0" i="0" u="none" strike="noStrike" kern="1200" cap="none" spc="0" normalizeH="0" baseline="0" noProof="0">
              <a:ln>
                <a:noFill/>
              </a:ln>
              <a:solidFill>
                <a:srgbClr val="FFFFFF"/>
              </a:solidFill>
              <a:effectLst/>
              <a:uLnTx/>
              <a:uFillTx/>
              <a:latin typeface="TradeGothic"/>
              <a:ea typeface="+mn-ea"/>
              <a:cs typeface="Arial"/>
            </a:endParaRPr>
          </a:p>
        </p:txBody>
      </p:sp>
      <p:sp>
        <p:nvSpPr>
          <p:cNvPr id="5" name="Content Placeholder 4"/>
          <p:cNvSpPr>
            <a:spLocks noGrp="1"/>
          </p:cNvSpPr>
          <p:nvPr>
            <p:ph sz="quarter" idx="18"/>
          </p:nvPr>
        </p:nvSpPr>
        <p:spPr/>
        <p:txBody>
          <a:bodyPr/>
          <a:lstStyle/>
          <a:p>
            <a:endParaRPr lang="en-US"/>
          </a:p>
        </p:txBody>
      </p:sp>
      <p:sp>
        <p:nvSpPr>
          <p:cNvPr id="6" name="Content Placeholder 5"/>
          <p:cNvSpPr>
            <a:spLocks noGrp="1"/>
          </p:cNvSpPr>
          <p:nvPr>
            <p:ph sz="quarter" idx="19"/>
          </p:nvPr>
        </p:nvSpPr>
        <p:spPr/>
        <p:txBody>
          <a:bodyPr/>
          <a:lstStyle/>
          <a:p>
            <a:endParaRPr lang="en-US"/>
          </a:p>
        </p:txBody>
      </p:sp>
    </p:spTree>
    <p:extLst>
      <p:ext uri="{BB962C8B-B14F-4D97-AF65-F5344CB8AC3E}">
        <p14:creationId xmlns:p14="http://schemas.microsoft.com/office/powerpoint/2010/main" val="19916502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6672"/>
            <a:ext cx="8496944" cy="835819"/>
          </a:xfrm>
        </p:spPr>
        <p:txBody>
          <a:bodyPr/>
          <a:lstStyle/>
          <a:p>
            <a:r>
              <a:rPr lang="en-US" dirty="0" smtClean="0"/>
              <a:t>Legal bases – Automated individual decision-making</a:t>
            </a:r>
            <a:endParaRPr lang="en-US" dirty="0"/>
          </a:p>
        </p:txBody>
      </p:sp>
      <p:sp>
        <p:nvSpPr>
          <p:cNvPr id="3" name="Content Placeholder 2"/>
          <p:cNvSpPr>
            <a:spLocks noGrp="1"/>
          </p:cNvSpPr>
          <p:nvPr>
            <p:ph idx="1"/>
          </p:nvPr>
        </p:nvSpPr>
        <p:spPr>
          <a:xfrm>
            <a:off x="300893" y="1916832"/>
            <a:ext cx="8496944" cy="5112567"/>
          </a:xfrm>
        </p:spPr>
        <p:txBody>
          <a:bodyPr/>
          <a:lstStyle/>
          <a:p>
            <a:r>
              <a:rPr lang="en-US" dirty="0" smtClean="0"/>
              <a:t>The processing can be carried out if it is :</a:t>
            </a:r>
          </a:p>
          <a:p>
            <a:pPr lvl="1"/>
            <a:endParaRPr lang="en-US" dirty="0"/>
          </a:p>
          <a:p>
            <a:pPr lvl="1"/>
            <a:r>
              <a:rPr lang="en-US" u="sng" dirty="0" smtClean="0"/>
              <a:t>necessary</a:t>
            </a:r>
            <a:r>
              <a:rPr lang="en-US" dirty="0" smtClean="0"/>
              <a:t> for entering into or performance of a </a:t>
            </a:r>
            <a:r>
              <a:rPr lang="en-US" u="sng" dirty="0" smtClean="0"/>
              <a:t>contract</a:t>
            </a:r>
          </a:p>
          <a:p>
            <a:pPr lvl="1"/>
            <a:endParaRPr lang="en-US" dirty="0" smtClean="0"/>
          </a:p>
          <a:p>
            <a:pPr lvl="1"/>
            <a:r>
              <a:rPr lang="en-US" dirty="0" err="1"/>
              <a:t>a</a:t>
            </a:r>
            <a:r>
              <a:rPr lang="en-US" dirty="0" err="1" smtClean="0"/>
              <a:t>uthorised</a:t>
            </a:r>
            <a:r>
              <a:rPr lang="en-US" dirty="0" smtClean="0"/>
              <a:t> by </a:t>
            </a:r>
            <a:r>
              <a:rPr lang="en-US" u="sng" dirty="0" smtClean="0"/>
              <a:t>Union or Luxemburgish law</a:t>
            </a:r>
          </a:p>
          <a:p>
            <a:pPr lvl="1"/>
            <a:endParaRPr lang="en-US" dirty="0" smtClean="0"/>
          </a:p>
          <a:p>
            <a:pPr lvl="1"/>
            <a:r>
              <a:rPr lang="en-US" dirty="0"/>
              <a:t>b</a:t>
            </a:r>
            <a:r>
              <a:rPr lang="en-US" dirty="0" smtClean="0"/>
              <a:t>ased on the data subject’s </a:t>
            </a:r>
            <a:r>
              <a:rPr lang="en-US" u="sng" dirty="0" smtClean="0"/>
              <a:t>explicit consent</a:t>
            </a:r>
          </a:p>
          <a:p>
            <a:pPr lvl="1"/>
            <a:endParaRPr lang="en-US" dirty="0" smtClean="0"/>
          </a:p>
          <a:p>
            <a:pPr lvl="1"/>
            <a:endParaRPr lang="en-US" dirty="0"/>
          </a:p>
        </p:txBody>
      </p:sp>
      <p:sp>
        <p:nvSpPr>
          <p:cNvPr id="4" name="Slide Number Placeholder 3"/>
          <p:cNvSpPr>
            <a:spLocks noGrp="1"/>
          </p:cNvSpPr>
          <p:nvPr>
            <p:ph type="sldNum" sz="quarter" idx="17"/>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9FE6881F-D5B9-4DFD-8C2A-4F849EA79D44}" type="slidenum">
              <a:rPr kumimoji="0" lang="fr-FR" sz="1200" b="0" i="0" u="none" strike="noStrike" kern="1200" cap="none" spc="0" normalizeH="0" baseline="0" noProof="0" smtClean="0">
                <a:ln>
                  <a:noFill/>
                </a:ln>
                <a:solidFill>
                  <a:srgbClr val="FFFFFF"/>
                </a:solidFill>
                <a:effectLst/>
                <a:uLnTx/>
                <a:uFillTx/>
                <a:latin typeface="TradeGothic"/>
                <a:ea typeface="+mn-ea"/>
                <a:cs typeface="Arial"/>
              </a:rPr>
              <a:pPr marL="0" marR="0" lvl="0" indent="0" algn="ctr" defTabSz="914400" rtl="0" eaLnBrk="0" fontAlgn="base" latinLnBrk="0" hangingPunct="0">
                <a:lnSpc>
                  <a:spcPct val="100000"/>
                </a:lnSpc>
                <a:spcBef>
                  <a:spcPct val="0"/>
                </a:spcBef>
                <a:spcAft>
                  <a:spcPct val="0"/>
                </a:spcAft>
                <a:buClrTx/>
                <a:buSzTx/>
                <a:buFontTx/>
                <a:buNone/>
                <a:tabLst/>
                <a:defRPr/>
              </a:pPr>
              <a:t>36</a:t>
            </a:fld>
            <a:endParaRPr kumimoji="0" lang="fr-FR" sz="1200" b="0" i="0" u="none" strike="noStrike" kern="1200" cap="none" spc="0" normalizeH="0" baseline="0" noProof="0">
              <a:ln>
                <a:noFill/>
              </a:ln>
              <a:solidFill>
                <a:srgbClr val="FFFFFF"/>
              </a:solidFill>
              <a:effectLst/>
              <a:uLnTx/>
              <a:uFillTx/>
              <a:latin typeface="TradeGothic"/>
              <a:ea typeface="+mn-ea"/>
              <a:cs typeface="Arial"/>
            </a:endParaRPr>
          </a:p>
        </p:txBody>
      </p:sp>
      <p:sp>
        <p:nvSpPr>
          <p:cNvPr id="5" name="Content Placeholder 4"/>
          <p:cNvSpPr>
            <a:spLocks noGrp="1"/>
          </p:cNvSpPr>
          <p:nvPr>
            <p:ph sz="quarter" idx="18"/>
          </p:nvPr>
        </p:nvSpPr>
        <p:spPr/>
        <p:txBody>
          <a:bodyPr/>
          <a:lstStyle/>
          <a:p>
            <a:endParaRPr lang="en-US"/>
          </a:p>
        </p:txBody>
      </p:sp>
      <p:sp>
        <p:nvSpPr>
          <p:cNvPr id="6" name="Content Placeholder 5"/>
          <p:cNvSpPr>
            <a:spLocks noGrp="1"/>
          </p:cNvSpPr>
          <p:nvPr>
            <p:ph sz="quarter" idx="19"/>
          </p:nvPr>
        </p:nvSpPr>
        <p:spPr/>
        <p:txBody>
          <a:bodyPr/>
          <a:lstStyle/>
          <a:p>
            <a:endParaRPr lang="en-US"/>
          </a:p>
        </p:txBody>
      </p:sp>
    </p:spTree>
    <p:extLst>
      <p:ext uri="{BB962C8B-B14F-4D97-AF65-F5344CB8AC3E}">
        <p14:creationId xmlns:p14="http://schemas.microsoft.com/office/powerpoint/2010/main" val="18793511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52011" y="1210915"/>
            <a:ext cx="7039977" cy="5327650"/>
          </a:xfrm>
        </p:spPr>
      </p:pic>
      <p:sp>
        <p:nvSpPr>
          <p:cNvPr id="4" name="Slide Number Placeholder 3"/>
          <p:cNvSpPr>
            <a:spLocks noGrp="1"/>
          </p:cNvSpPr>
          <p:nvPr>
            <p:ph type="sldNum" sz="quarter" idx="17"/>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9FE6881F-D5B9-4DFD-8C2A-4F849EA79D44}" type="slidenum">
              <a:rPr kumimoji="0" lang="fr-FR" sz="1200" b="0" i="0" u="none" strike="noStrike" kern="1200" cap="none" spc="0" normalizeH="0" baseline="0" noProof="0" smtClean="0">
                <a:ln>
                  <a:noFill/>
                </a:ln>
                <a:solidFill>
                  <a:srgbClr val="FFFFFF"/>
                </a:solidFill>
                <a:effectLst/>
                <a:uLnTx/>
                <a:uFillTx/>
                <a:latin typeface="TradeGothic"/>
                <a:ea typeface="+mn-ea"/>
                <a:cs typeface="Arial"/>
              </a:rPr>
              <a:pPr marL="0" marR="0" lvl="0" indent="0" algn="ctr" defTabSz="914400" rtl="0" eaLnBrk="0" fontAlgn="base" latinLnBrk="0" hangingPunct="0">
                <a:lnSpc>
                  <a:spcPct val="100000"/>
                </a:lnSpc>
                <a:spcBef>
                  <a:spcPct val="0"/>
                </a:spcBef>
                <a:spcAft>
                  <a:spcPct val="0"/>
                </a:spcAft>
                <a:buClrTx/>
                <a:buSzTx/>
                <a:buFontTx/>
                <a:buNone/>
                <a:tabLst/>
                <a:defRPr/>
              </a:pPr>
              <a:t>37</a:t>
            </a:fld>
            <a:endParaRPr kumimoji="0" lang="fr-FR" sz="1200" b="0" i="0" u="none" strike="noStrike" kern="1200" cap="none" spc="0" normalizeH="0" baseline="0" noProof="0">
              <a:ln>
                <a:noFill/>
              </a:ln>
              <a:solidFill>
                <a:srgbClr val="FFFFFF"/>
              </a:solidFill>
              <a:effectLst/>
              <a:uLnTx/>
              <a:uFillTx/>
              <a:latin typeface="TradeGothic"/>
              <a:ea typeface="+mn-ea"/>
              <a:cs typeface="Arial"/>
            </a:endParaRPr>
          </a:p>
        </p:txBody>
      </p:sp>
      <p:sp>
        <p:nvSpPr>
          <p:cNvPr id="6" name="Content Placeholder 5"/>
          <p:cNvSpPr>
            <a:spLocks noGrp="1"/>
          </p:cNvSpPr>
          <p:nvPr>
            <p:ph sz="quarter" idx="19"/>
          </p:nvPr>
        </p:nvSpPr>
        <p:spPr/>
        <p:txBody>
          <a:bodyPr/>
          <a:lstStyle/>
          <a:p>
            <a:endParaRPr lang="en-US"/>
          </a:p>
        </p:txBody>
      </p:sp>
      <p:sp>
        <p:nvSpPr>
          <p:cNvPr id="7" name="Title 1"/>
          <p:cNvSpPr>
            <a:spLocks noGrp="1"/>
          </p:cNvSpPr>
          <p:nvPr>
            <p:ph type="title"/>
          </p:nvPr>
        </p:nvSpPr>
        <p:spPr/>
        <p:txBody>
          <a:bodyPr/>
          <a:lstStyle/>
          <a:p>
            <a:r>
              <a:rPr lang="lb-LU" dirty="0" err="1" smtClean="0"/>
              <a:t>Transparency</a:t>
            </a:r>
            <a:r>
              <a:rPr lang="lb-LU" dirty="0" smtClean="0"/>
              <a:t> and </a:t>
            </a:r>
            <a:r>
              <a:rPr lang="lb-LU" dirty="0" err="1" smtClean="0"/>
              <a:t>modalities</a:t>
            </a:r>
            <a:endParaRPr lang="lb-LU" dirty="0"/>
          </a:p>
        </p:txBody>
      </p:sp>
      <p:sp>
        <p:nvSpPr>
          <p:cNvPr id="22" name="Content Placeholder 21"/>
          <p:cNvSpPr>
            <a:spLocks noGrp="1"/>
          </p:cNvSpPr>
          <p:nvPr>
            <p:ph sz="quarter" idx="18"/>
          </p:nvPr>
        </p:nvSpPr>
        <p:spPr/>
        <p:txBody>
          <a:bodyPr/>
          <a:lstStyle/>
          <a:p>
            <a:endParaRPr lang="en-US"/>
          </a:p>
        </p:txBody>
      </p:sp>
    </p:spTree>
    <p:extLst>
      <p:ext uri="{BB962C8B-B14F-4D97-AF65-F5344CB8AC3E}">
        <p14:creationId xmlns:p14="http://schemas.microsoft.com/office/powerpoint/2010/main" val="31258123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r-FR" dirty="0" smtClean="0"/>
              <a:t>Put in place </a:t>
            </a:r>
            <a:r>
              <a:rPr lang="fr-FR" b="1" dirty="0" err="1" smtClean="0"/>
              <a:t>procedures</a:t>
            </a:r>
            <a:r>
              <a:rPr lang="fr-FR" b="1" dirty="0" smtClean="0"/>
              <a:t> and </a:t>
            </a:r>
            <a:r>
              <a:rPr lang="fr-FR" b="1" dirty="0" err="1" smtClean="0"/>
              <a:t>measures</a:t>
            </a:r>
            <a:r>
              <a:rPr lang="fr-FR" b="1" dirty="0" smtClean="0"/>
              <a:t> </a:t>
            </a:r>
            <a:r>
              <a:rPr lang="fr-FR" dirty="0" smtClean="0"/>
              <a:t>to </a:t>
            </a:r>
            <a:r>
              <a:rPr lang="fr-FR" dirty="0" err="1" smtClean="0"/>
              <a:t>facilitate</a:t>
            </a:r>
            <a:r>
              <a:rPr lang="fr-FR" dirty="0" smtClean="0"/>
              <a:t> the </a:t>
            </a:r>
            <a:r>
              <a:rPr lang="fr-FR" dirty="0" err="1" smtClean="0"/>
              <a:t>exercise</a:t>
            </a:r>
            <a:r>
              <a:rPr lang="fr-FR" dirty="0" smtClean="0"/>
              <a:t> of data </a:t>
            </a:r>
            <a:r>
              <a:rPr lang="fr-FR" dirty="0" err="1" smtClean="0"/>
              <a:t>subjects</a:t>
            </a:r>
            <a:r>
              <a:rPr lang="fr-FR" dirty="0" smtClean="0"/>
              <a:t>’ </a:t>
            </a:r>
            <a:r>
              <a:rPr lang="fr-FR" dirty="0" err="1" smtClean="0"/>
              <a:t>rights</a:t>
            </a:r>
            <a:endParaRPr lang="fr-FR" dirty="0"/>
          </a:p>
          <a:p>
            <a:pPr lvl="1"/>
            <a:r>
              <a:rPr lang="fr-FR" dirty="0" err="1" smtClean="0"/>
              <a:t>Review</a:t>
            </a:r>
            <a:r>
              <a:rPr lang="fr-FR" dirty="0" smtClean="0"/>
              <a:t> information notices</a:t>
            </a:r>
          </a:p>
          <a:p>
            <a:pPr lvl="2">
              <a:buFont typeface="Wingdings" panose="05000000000000000000" pitchFamily="2" charset="2"/>
              <a:buChar char="ü"/>
            </a:pPr>
            <a:r>
              <a:rPr lang="fr-FR" dirty="0" smtClean="0"/>
              <a:t>Concise, transparent, </a:t>
            </a:r>
            <a:r>
              <a:rPr lang="fr-FR" dirty="0" err="1" smtClean="0"/>
              <a:t>easily</a:t>
            </a:r>
            <a:r>
              <a:rPr lang="fr-FR" dirty="0" smtClean="0"/>
              <a:t> </a:t>
            </a:r>
            <a:r>
              <a:rPr lang="fr-FR" dirty="0" err="1" smtClean="0"/>
              <a:t>understandable</a:t>
            </a:r>
            <a:r>
              <a:rPr lang="fr-FR" dirty="0" smtClean="0"/>
              <a:t> and accessible</a:t>
            </a:r>
          </a:p>
          <a:p>
            <a:pPr lvl="2">
              <a:buFont typeface="Wingdings" panose="05000000000000000000" pitchFamily="2" charset="2"/>
              <a:buChar char="ü"/>
            </a:pPr>
            <a:r>
              <a:rPr lang="fr-FR" dirty="0" smtClean="0"/>
              <a:t>Use </a:t>
            </a:r>
            <a:r>
              <a:rPr lang="fr-FR" dirty="0" err="1" smtClean="0"/>
              <a:t>clear</a:t>
            </a:r>
            <a:r>
              <a:rPr lang="fr-FR" dirty="0" smtClean="0"/>
              <a:t> and plain </a:t>
            </a:r>
            <a:r>
              <a:rPr lang="fr-FR" dirty="0" err="1" smtClean="0"/>
              <a:t>language</a:t>
            </a:r>
            <a:endParaRPr lang="fr-FR" dirty="0" smtClean="0"/>
          </a:p>
          <a:p>
            <a:pPr lvl="1"/>
            <a:r>
              <a:rPr lang="fr-FR" dirty="0" err="1" smtClean="0"/>
              <a:t>Review</a:t>
            </a:r>
            <a:r>
              <a:rPr lang="fr-FR" dirty="0" smtClean="0"/>
              <a:t> </a:t>
            </a:r>
            <a:r>
              <a:rPr lang="fr-FR" dirty="0" err="1" smtClean="0"/>
              <a:t>current</a:t>
            </a:r>
            <a:r>
              <a:rPr lang="fr-FR" dirty="0" smtClean="0"/>
              <a:t> </a:t>
            </a:r>
            <a:r>
              <a:rPr lang="fr-FR" dirty="0" err="1" smtClean="0"/>
              <a:t>procedures</a:t>
            </a:r>
            <a:r>
              <a:rPr lang="fr-FR" dirty="0" smtClean="0"/>
              <a:t> </a:t>
            </a:r>
            <a:r>
              <a:rPr lang="fr-FR" dirty="0" err="1" smtClean="0"/>
              <a:t>provided</a:t>
            </a:r>
            <a:r>
              <a:rPr lang="fr-FR" dirty="0" smtClean="0"/>
              <a:t> to data </a:t>
            </a:r>
            <a:r>
              <a:rPr lang="fr-FR" dirty="0" err="1" smtClean="0"/>
              <a:t>subjects</a:t>
            </a:r>
            <a:r>
              <a:rPr lang="fr-FR" dirty="0" smtClean="0"/>
              <a:t> to </a:t>
            </a:r>
            <a:r>
              <a:rPr lang="fr-FR" dirty="0" err="1" smtClean="0"/>
              <a:t>exercise</a:t>
            </a:r>
            <a:r>
              <a:rPr lang="fr-FR" dirty="0" smtClean="0"/>
              <a:t> right </a:t>
            </a:r>
          </a:p>
          <a:p>
            <a:pPr lvl="2">
              <a:buFont typeface="Wingdings" panose="05000000000000000000" pitchFamily="2" charset="2"/>
              <a:buChar char="ü"/>
            </a:pPr>
            <a:r>
              <a:rPr lang="fr-FR" dirty="0" smtClean="0"/>
              <a:t>Respect the strict deadlines </a:t>
            </a:r>
          </a:p>
          <a:p>
            <a:pPr lvl="2">
              <a:buFont typeface="Wingdings" panose="05000000000000000000" pitchFamily="2" charset="2"/>
              <a:buChar char="ü"/>
            </a:pPr>
            <a:r>
              <a:rPr lang="fr-FR" dirty="0" err="1" smtClean="0"/>
              <a:t>Provide</a:t>
            </a:r>
            <a:r>
              <a:rPr lang="fr-FR" dirty="0" smtClean="0"/>
              <a:t> </a:t>
            </a:r>
            <a:r>
              <a:rPr lang="fr-FR" dirty="0" err="1" smtClean="0"/>
              <a:t>easy</a:t>
            </a:r>
            <a:r>
              <a:rPr lang="fr-FR" dirty="0" smtClean="0"/>
              <a:t> </a:t>
            </a:r>
            <a:r>
              <a:rPr lang="fr-FR" dirty="0" err="1" smtClean="0"/>
              <a:t>access</a:t>
            </a:r>
            <a:r>
              <a:rPr lang="fr-FR" dirty="0" smtClean="0"/>
              <a:t> to information about </a:t>
            </a:r>
            <a:r>
              <a:rPr lang="fr-FR" dirty="0" err="1" smtClean="0"/>
              <a:t>processing</a:t>
            </a:r>
            <a:r>
              <a:rPr lang="fr-FR" dirty="0" smtClean="0"/>
              <a:t> and </a:t>
            </a:r>
            <a:r>
              <a:rPr lang="fr-FR" dirty="0" err="1" smtClean="0"/>
              <a:t>facilitate</a:t>
            </a:r>
            <a:r>
              <a:rPr lang="fr-FR" dirty="0" smtClean="0"/>
              <a:t> the </a:t>
            </a:r>
            <a:r>
              <a:rPr lang="fr-FR" dirty="0" err="1" smtClean="0"/>
              <a:t>exercise</a:t>
            </a:r>
            <a:r>
              <a:rPr lang="fr-FR" dirty="0" smtClean="0"/>
              <a:t> of </a:t>
            </a:r>
            <a:r>
              <a:rPr lang="fr-FR" dirty="0" err="1" smtClean="0"/>
              <a:t>rights</a:t>
            </a:r>
            <a:endParaRPr lang="fr-FR" dirty="0"/>
          </a:p>
          <a:p>
            <a:pPr lvl="3"/>
            <a:r>
              <a:rPr lang="fr-FR" dirty="0" err="1" smtClean="0"/>
              <a:t>E.g</a:t>
            </a:r>
            <a:r>
              <a:rPr lang="fr-FR" dirty="0" smtClean="0"/>
              <a:t>. </a:t>
            </a:r>
            <a:r>
              <a:rPr lang="fr-FR" dirty="0" err="1" smtClean="0"/>
              <a:t>designate</a:t>
            </a:r>
            <a:r>
              <a:rPr lang="fr-FR" dirty="0" smtClean="0"/>
              <a:t> contact </a:t>
            </a:r>
            <a:r>
              <a:rPr lang="fr-FR" dirty="0" err="1" smtClean="0"/>
              <a:t>person</a:t>
            </a:r>
            <a:r>
              <a:rPr lang="fr-FR" dirty="0" smtClean="0"/>
              <a:t> / </a:t>
            </a:r>
            <a:r>
              <a:rPr lang="fr-FR" dirty="0" err="1" smtClean="0"/>
              <a:t>department</a:t>
            </a:r>
            <a:r>
              <a:rPr lang="fr-FR" dirty="0"/>
              <a:t> </a:t>
            </a:r>
            <a:r>
              <a:rPr lang="fr-FR" dirty="0" smtClean="0"/>
              <a:t>incl. contact </a:t>
            </a:r>
            <a:r>
              <a:rPr lang="fr-FR" dirty="0" err="1" smtClean="0"/>
              <a:t>details</a:t>
            </a:r>
            <a:endParaRPr lang="fr-FR" dirty="0" smtClean="0"/>
          </a:p>
          <a:p>
            <a:pPr lvl="2">
              <a:buFont typeface="Wingdings" panose="05000000000000000000" pitchFamily="2" charset="2"/>
              <a:buChar char="ü"/>
            </a:pPr>
            <a:r>
              <a:rPr lang="fr-FR" dirty="0" err="1" smtClean="0"/>
              <a:t>Technical</a:t>
            </a:r>
            <a:r>
              <a:rPr lang="fr-FR" dirty="0" smtClean="0"/>
              <a:t> and </a:t>
            </a:r>
            <a:r>
              <a:rPr lang="fr-FR" dirty="0" err="1" smtClean="0"/>
              <a:t>organisational</a:t>
            </a:r>
            <a:r>
              <a:rPr lang="fr-FR" dirty="0" smtClean="0"/>
              <a:t> </a:t>
            </a:r>
            <a:r>
              <a:rPr lang="fr-FR" dirty="0" err="1" smtClean="0"/>
              <a:t>measures</a:t>
            </a:r>
            <a:endParaRPr lang="fr-FR" dirty="0" smtClean="0"/>
          </a:p>
          <a:p>
            <a:pPr lvl="3"/>
            <a:r>
              <a:rPr lang="fr-FR" dirty="0" err="1" smtClean="0"/>
              <a:t>E.g</a:t>
            </a:r>
            <a:r>
              <a:rPr lang="fr-FR" dirty="0" smtClean="0"/>
              <a:t>. </a:t>
            </a:r>
            <a:r>
              <a:rPr lang="fr-FR" dirty="0" err="1" smtClean="0"/>
              <a:t>internal</a:t>
            </a:r>
            <a:r>
              <a:rPr lang="fr-FR" dirty="0" smtClean="0"/>
              <a:t> organisation, </a:t>
            </a:r>
            <a:r>
              <a:rPr lang="fr-FR" dirty="0" err="1" smtClean="0"/>
              <a:t>employee</a:t>
            </a:r>
            <a:r>
              <a:rPr lang="fr-FR" dirty="0" smtClean="0"/>
              <a:t> training, </a:t>
            </a:r>
            <a:r>
              <a:rPr lang="fr-FR" dirty="0" err="1" smtClean="0"/>
              <a:t>contracts</a:t>
            </a:r>
            <a:r>
              <a:rPr lang="fr-FR" dirty="0" smtClean="0"/>
              <a:t> </a:t>
            </a:r>
            <a:r>
              <a:rPr lang="fr-FR" dirty="0" err="1" smtClean="0"/>
              <a:t>with</a:t>
            </a:r>
            <a:r>
              <a:rPr lang="fr-FR" dirty="0" smtClean="0"/>
              <a:t> </a:t>
            </a:r>
            <a:r>
              <a:rPr lang="fr-FR" dirty="0" err="1" smtClean="0"/>
              <a:t>processing</a:t>
            </a:r>
            <a:r>
              <a:rPr lang="fr-FR" dirty="0" smtClean="0"/>
              <a:t>, IT </a:t>
            </a:r>
            <a:r>
              <a:rPr lang="fr-FR" dirty="0" err="1" smtClean="0"/>
              <a:t>systems</a:t>
            </a:r>
            <a:r>
              <a:rPr lang="fr-FR" dirty="0" smtClean="0"/>
              <a:t>, up-to-date </a:t>
            </a:r>
            <a:r>
              <a:rPr lang="fr-FR" dirty="0" err="1" smtClean="0"/>
              <a:t>list</a:t>
            </a:r>
            <a:r>
              <a:rPr lang="fr-FR" dirty="0" smtClean="0"/>
              <a:t> of </a:t>
            </a:r>
            <a:r>
              <a:rPr lang="fr-FR" dirty="0" err="1" smtClean="0"/>
              <a:t>recipients</a:t>
            </a:r>
            <a:endParaRPr lang="fr-FR" dirty="0"/>
          </a:p>
        </p:txBody>
      </p:sp>
      <p:sp>
        <p:nvSpPr>
          <p:cNvPr id="2" name="Title 1"/>
          <p:cNvSpPr>
            <a:spLocks noGrp="1"/>
          </p:cNvSpPr>
          <p:nvPr>
            <p:ph type="title"/>
          </p:nvPr>
        </p:nvSpPr>
        <p:spPr/>
        <p:txBody>
          <a:bodyPr/>
          <a:lstStyle/>
          <a:p>
            <a:r>
              <a:rPr lang="lb-LU" dirty="0" err="1" smtClean="0"/>
              <a:t>Transparency</a:t>
            </a:r>
            <a:r>
              <a:rPr lang="lb-LU" dirty="0" smtClean="0"/>
              <a:t> and </a:t>
            </a:r>
            <a:r>
              <a:rPr lang="lb-LU" dirty="0" err="1" smtClean="0"/>
              <a:t>modalities</a:t>
            </a:r>
            <a:endParaRPr lang="lb-LU" dirty="0"/>
          </a:p>
        </p:txBody>
      </p:sp>
      <p:sp>
        <p:nvSpPr>
          <p:cNvPr id="7" name="Slide Number Placeholder 6"/>
          <p:cNvSpPr>
            <a:spLocks noGrp="1"/>
          </p:cNvSpPr>
          <p:nvPr>
            <p:ph type="sldNum" sz="quarter" idx="17"/>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9FE6881F-D5B9-4DFD-8C2A-4F849EA79D44}" type="slidenum">
              <a:rPr kumimoji="0" lang="fr-FR" sz="1200" b="0" i="0" u="none" strike="noStrike" kern="1200" cap="none" spc="0" normalizeH="0" baseline="0" noProof="0" smtClean="0">
                <a:ln>
                  <a:noFill/>
                </a:ln>
                <a:solidFill>
                  <a:srgbClr val="FFFFFF"/>
                </a:solidFill>
                <a:effectLst/>
                <a:uLnTx/>
                <a:uFillTx/>
                <a:latin typeface="TradeGothic"/>
                <a:ea typeface="+mn-ea"/>
                <a:cs typeface="Arial"/>
              </a:rPr>
              <a:pPr marL="0" marR="0" lvl="0" indent="0" algn="ctr" defTabSz="914400" rtl="0" eaLnBrk="0" fontAlgn="base" latinLnBrk="0" hangingPunct="0">
                <a:lnSpc>
                  <a:spcPct val="100000"/>
                </a:lnSpc>
                <a:spcBef>
                  <a:spcPct val="0"/>
                </a:spcBef>
                <a:spcAft>
                  <a:spcPct val="0"/>
                </a:spcAft>
                <a:buClrTx/>
                <a:buSzTx/>
                <a:buFontTx/>
                <a:buNone/>
                <a:tabLst/>
                <a:defRPr/>
              </a:pPr>
              <a:t>38</a:t>
            </a:fld>
            <a:endParaRPr kumimoji="0" lang="fr-FR" sz="1200" b="0" i="0" u="none" strike="noStrike" kern="1200" cap="none" spc="0" normalizeH="0" baseline="0" noProof="0">
              <a:ln>
                <a:noFill/>
              </a:ln>
              <a:solidFill>
                <a:srgbClr val="FFFFFF"/>
              </a:solidFill>
              <a:effectLst/>
              <a:uLnTx/>
              <a:uFillTx/>
              <a:latin typeface="TradeGothic"/>
              <a:ea typeface="+mn-ea"/>
              <a:cs typeface="Arial"/>
            </a:endParaRPr>
          </a:p>
        </p:txBody>
      </p:sp>
      <p:sp>
        <p:nvSpPr>
          <p:cNvPr id="9" name="Content Placeholder 8"/>
          <p:cNvSpPr>
            <a:spLocks noGrp="1"/>
          </p:cNvSpPr>
          <p:nvPr>
            <p:ph sz="quarter" idx="19"/>
          </p:nvPr>
        </p:nvSpPr>
        <p:spPr/>
        <p:txBody>
          <a:bodyPr/>
          <a:lstStyle/>
          <a:p>
            <a:endParaRPr lang="en-US" dirty="0"/>
          </a:p>
        </p:txBody>
      </p:sp>
      <p:sp>
        <p:nvSpPr>
          <p:cNvPr id="5" name="Content Placeholder 4"/>
          <p:cNvSpPr>
            <a:spLocks noGrp="1"/>
          </p:cNvSpPr>
          <p:nvPr>
            <p:ph sz="quarter" idx="18"/>
          </p:nvPr>
        </p:nvSpPr>
        <p:spPr/>
        <p:txBody>
          <a:bodyPr/>
          <a:lstStyle/>
          <a:p>
            <a:endParaRPr lang="en-US"/>
          </a:p>
        </p:txBody>
      </p:sp>
    </p:spTree>
    <p:extLst>
      <p:ext uri="{BB962C8B-B14F-4D97-AF65-F5344CB8AC3E}">
        <p14:creationId xmlns:p14="http://schemas.microsoft.com/office/powerpoint/2010/main" val="24741881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exercise of the rights is free, unless the </a:t>
            </a:r>
            <a:r>
              <a:rPr lang="en-US" dirty="0"/>
              <a:t>requests are manifestly unfounded or excessive (esp. due to their repetitive nature)</a:t>
            </a:r>
          </a:p>
          <a:p>
            <a:pPr lvl="1"/>
            <a:r>
              <a:rPr lang="en-US" dirty="0" smtClean="0"/>
              <a:t>The request can be rejected or a fee can be charged</a:t>
            </a:r>
          </a:p>
          <a:p>
            <a:pPr lvl="2"/>
            <a:r>
              <a:rPr lang="en-US" dirty="0" smtClean="0"/>
              <a:t>Burden </a:t>
            </a:r>
            <a:r>
              <a:rPr lang="en-US" dirty="0"/>
              <a:t>of proof on the controller</a:t>
            </a:r>
          </a:p>
          <a:p>
            <a:pPr lvl="2"/>
            <a:r>
              <a:rPr lang="en-US" dirty="0"/>
              <a:t>Manifestly unfounded or excessive </a:t>
            </a:r>
          </a:p>
          <a:p>
            <a:pPr lvl="3"/>
            <a:r>
              <a:rPr lang="en-US" dirty="0"/>
              <a:t>Does not cover the overall cost of the controllers’ processes </a:t>
            </a:r>
          </a:p>
          <a:p>
            <a:pPr lvl="3"/>
            <a:r>
              <a:rPr lang="en-US" dirty="0"/>
              <a:t>Concerns the requests made by one data </a:t>
            </a:r>
            <a:r>
              <a:rPr lang="en-US" dirty="0" smtClean="0"/>
              <a:t>subject</a:t>
            </a:r>
          </a:p>
          <a:p>
            <a:r>
              <a:rPr lang="en-US" dirty="0" smtClean="0"/>
              <a:t>“Customer-focused” approach: </a:t>
            </a:r>
          </a:p>
          <a:p>
            <a:pPr lvl="1"/>
            <a:r>
              <a:rPr lang="en-US" dirty="0" smtClean="0"/>
              <a:t>prompt, </a:t>
            </a:r>
          </a:p>
          <a:p>
            <a:pPr lvl="1"/>
            <a:r>
              <a:rPr lang="en-US" dirty="0" smtClean="0"/>
              <a:t>transparent and </a:t>
            </a:r>
          </a:p>
          <a:p>
            <a:pPr lvl="1"/>
            <a:r>
              <a:rPr lang="en-US" dirty="0" smtClean="0"/>
              <a:t>easily understandable communication</a:t>
            </a:r>
          </a:p>
        </p:txBody>
      </p:sp>
      <p:sp>
        <p:nvSpPr>
          <p:cNvPr id="2" name="Title 1"/>
          <p:cNvSpPr>
            <a:spLocks noGrp="1"/>
          </p:cNvSpPr>
          <p:nvPr>
            <p:ph type="title"/>
          </p:nvPr>
        </p:nvSpPr>
        <p:spPr/>
        <p:txBody>
          <a:bodyPr/>
          <a:lstStyle/>
          <a:p>
            <a:r>
              <a:rPr lang="lb-LU" dirty="0" err="1" smtClean="0"/>
              <a:t>Transparency</a:t>
            </a:r>
            <a:r>
              <a:rPr lang="lb-LU" dirty="0" smtClean="0"/>
              <a:t> and </a:t>
            </a:r>
            <a:r>
              <a:rPr lang="lb-LU" dirty="0" err="1" smtClean="0"/>
              <a:t>modalities</a:t>
            </a:r>
            <a:endParaRPr lang="lb-LU" dirty="0"/>
          </a:p>
        </p:txBody>
      </p:sp>
      <p:sp>
        <p:nvSpPr>
          <p:cNvPr id="7" name="Slide Number Placeholder 6"/>
          <p:cNvSpPr>
            <a:spLocks noGrp="1"/>
          </p:cNvSpPr>
          <p:nvPr>
            <p:ph type="sldNum" sz="quarter" idx="17"/>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9FE6881F-D5B9-4DFD-8C2A-4F849EA79D44}" type="slidenum">
              <a:rPr kumimoji="0" lang="fr-FR" sz="1200" b="0" i="0" u="none" strike="noStrike" kern="1200" cap="none" spc="0" normalizeH="0" baseline="0" noProof="0" smtClean="0">
                <a:ln>
                  <a:noFill/>
                </a:ln>
                <a:solidFill>
                  <a:srgbClr val="FFFFFF"/>
                </a:solidFill>
                <a:effectLst/>
                <a:uLnTx/>
                <a:uFillTx/>
                <a:latin typeface="TradeGothic"/>
                <a:ea typeface="+mn-ea"/>
                <a:cs typeface="Arial"/>
              </a:rPr>
              <a:pPr marL="0" marR="0" lvl="0" indent="0" algn="ctr" defTabSz="914400" rtl="0" eaLnBrk="0" fontAlgn="base" latinLnBrk="0" hangingPunct="0">
                <a:lnSpc>
                  <a:spcPct val="100000"/>
                </a:lnSpc>
                <a:spcBef>
                  <a:spcPct val="0"/>
                </a:spcBef>
                <a:spcAft>
                  <a:spcPct val="0"/>
                </a:spcAft>
                <a:buClrTx/>
                <a:buSzTx/>
                <a:buFontTx/>
                <a:buNone/>
                <a:tabLst/>
                <a:defRPr/>
              </a:pPr>
              <a:t>39</a:t>
            </a:fld>
            <a:endParaRPr kumimoji="0" lang="fr-FR" sz="1200" b="0" i="0" u="none" strike="noStrike" kern="1200" cap="none" spc="0" normalizeH="0" baseline="0" noProof="0">
              <a:ln>
                <a:noFill/>
              </a:ln>
              <a:solidFill>
                <a:srgbClr val="FFFFFF"/>
              </a:solidFill>
              <a:effectLst/>
              <a:uLnTx/>
              <a:uFillTx/>
              <a:latin typeface="TradeGothic"/>
              <a:ea typeface="+mn-ea"/>
              <a:cs typeface="Arial"/>
            </a:endParaRPr>
          </a:p>
        </p:txBody>
      </p:sp>
      <p:sp>
        <p:nvSpPr>
          <p:cNvPr id="9" name="Content Placeholder 8"/>
          <p:cNvSpPr>
            <a:spLocks noGrp="1"/>
          </p:cNvSpPr>
          <p:nvPr>
            <p:ph sz="quarter" idx="19"/>
          </p:nvPr>
        </p:nvSpPr>
        <p:spPr/>
        <p:txBody>
          <a:bodyPr/>
          <a:lstStyle/>
          <a:p>
            <a:endParaRPr lang="en-US" dirty="0"/>
          </a:p>
        </p:txBody>
      </p:sp>
      <p:sp>
        <p:nvSpPr>
          <p:cNvPr id="6" name="Content Placeholder 5"/>
          <p:cNvSpPr>
            <a:spLocks noGrp="1"/>
          </p:cNvSpPr>
          <p:nvPr>
            <p:ph sz="quarter" idx="18"/>
          </p:nvPr>
        </p:nvSpPr>
        <p:spPr/>
        <p:txBody>
          <a:bodyPr/>
          <a:lstStyle/>
          <a:p>
            <a:endParaRPr lang="en-GB"/>
          </a:p>
        </p:txBody>
      </p:sp>
    </p:spTree>
    <p:extLst>
      <p:ext uri="{BB962C8B-B14F-4D97-AF65-F5344CB8AC3E}">
        <p14:creationId xmlns:p14="http://schemas.microsoft.com/office/powerpoint/2010/main" val="2934133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b-LU" dirty="0" err="1"/>
              <a:t>Basic</a:t>
            </a:r>
            <a:r>
              <a:rPr lang="lb-LU" dirty="0"/>
              <a:t> </a:t>
            </a:r>
            <a:r>
              <a:rPr lang="lb-LU" dirty="0" err="1" smtClean="0"/>
              <a:t>elements</a:t>
            </a:r>
            <a:r>
              <a:rPr lang="lb-LU" dirty="0" smtClean="0"/>
              <a:t> </a:t>
            </a:r>
            <a:r>
              <a:rPr lang="lb-LU" dirty="0"/>
              <a:t>- </a:t>
            </a:r>
            <a:r>
              <a:rPr lang="lb-LU" dirty="0" err="1"/>
              <a:t>Overview</a:t>
            </a:r>
            <a:endParaRPr lang="fr-FR" dirty="0"/>
          </a:p>
        </p:txBody>
      </p:sp>
      <p:sp>
        <p:nvSpPr>
          <p:cNvPr id="3" name="Content Placeholder 2"/>
          <p:cNvSpPr>
            <a:spLocks noGrp="1"/>
          </p:cNvSpPr>
          <p:nvPr>
            <p:ph idx="1"/>
          </p:nvPr>
        </p:nvSpPr>
        <p:spPr/>
        <p:txBody>
          <a:bodyPr/>
          <a:lstStyle/>
          <a:p>
            <a:pPr marL="514350" indent="-514350">
              <a:buFont typeface="+mj-lt"/>
              <a:buAutoNum type="arabicPeriod"/>
            </a:pPr>
            <a:endParaRPr lang="lb-LU" dirty="0" smtClean="0"/>
          </a:p>
          <a:p>
            <a:pPr marL="514350" indent="-514350">
              <a:lnSpc>
                <a:spcPct val="150000"/>
              </a:lnSpc>
              <a:spcBef>
                <a:spcPts val="0"/>
              </a:spcBef>
              <a:buFont typeface="+mj-lt"/>
              <a:buAutoNum type="arabicPeriod"/>
            </a:pPr>
            <a:r>
              <a:rPr lang="lb-LU" dirty="0" smtClean="0"/>
              <a:t>Legal </a:t>
            </a:r>
            <a:r>
              <a:rPr lang="lb-LU" dirty="0" err="1"/>
              <a:t>framework</a:t>
            </a:r>
            <a:endParaRPr lang="lb-LU" dirty="0"/>
          </a:p>
          <a:p>
            <a:pPr marL="514350" indent="-514350">
              <a:lnSpc>
                <a:spcPct val="150000"/>
              </a:lnSpc>
              <a:spcBef>
                <a:spcPts val="0"/>
              </a:spcBef>
              <a:buFont typeface="+mj-lt"/>
              <a:buAutoNum type="arabicPeriod"/>
            </a:pPr>
            <a:r>
              <a:rPr lang="lb-LU" dirty="0" err="1" smtClean="0"/>
              <a:t>What</a:t>
            </a:r>
            <a:r>
              <a:rPr lang="lb-LU" dirty="0" smtClean="0"/>
              <a:t> </a:t>
            </a:r>
            <a:r>
              <a:rPr lang="lb-LU" dirty="0" err="1"/>
              <a:t>is</a:t>
            </a:r>
            <a:r>
              <a:rPr lang="lb-LU" dirty="0"/>
              <a:t> “</a:t>
            </a:r>
            <a:r>
              <a:rPr lang="lb-LU" dirty="0" err="1"/>
              <a:t>personal</a:t>
            </a:r>
            <a:r>
              <a:rPr lang="lb-LU" dirty="0"/>
              <a:t> </a:t>
            </a:r>
            <a:r>
              <a:rPr lang="lb-LU" dirty="0" err="1"/>
              <a:t>data</a:t>
            </a:r>
            <a:r>
              <a:rPr lang="lb-LU" dirty="0"/>
              <a:t>”?</a:t>
            </a:r>
          </a:p>
          <a:p>
            <a:pPr marL="514350" indent="-514350">
              <a:lnSpc>
                <a:spcPct val="150000"/>
              </a:lnSpc>
              <a:spcBef>
                <a:spcPts val="0"/>
              </a:spcBef>
              <a:buFont typeface="+mj-lt"/>
              <a:buAutoNum type="arabicPeriod"/>
            </a:pPr>
            <a:r>
              <a:rPr lang="lb-LU" dirty="0" err="1" smtClean="0"/>
              <a:t>What</a:t>
            </a:r>
            <a:r>
              <a:rPr lang="lb-LU" dirty="0" smtClean="0"/>
              <a:t> </a:t>
            </a:r>
            <a:r>
              <a:rPr lang="lb-LU" dirty="0" err="1" smtClean="0"/>
              <a:t>is</a:t>
            </a:r>
            <a:r>
              <a:rPr lang="lb-LU" dirty="0" smtClean="0"/>
              <a:t> “</a:t>
            </a:r>
            <a:r>
              <a:rPr lang="lb-LU" dirty="0" err="1"/>
              <a:t>processing</a:t>
            </a:r>
            <a:r>
              <a:rPr lang="lb-LU" dirty="0" smtClean="0"/>
              <a:t>”?</a:t>
            </a:r>
            <a:endParaRPr lang="lb-LU" dirty="0"/>
          </a:p>
          <a:p>
            <a:pPr marL="514350" indent="-514350">
              <a:lnSpc>
                <a:spcPct val="150000"/>
              </a:lnSpc>
              <a:spcBef>
                <a:spcPts val="0"/>
              </a:spcBef>
              <a:buFont typeface="+mj-lt"/>
              <a:buAutoNum type="arabicPeriod"/>
            </a:pPr>
            <a:r>
              <a:rPr lang="lb-LU" dirty="0" err="1" smtClean="0"/>
              <a:t>Key</a:t>
            </a:r>
            <a:r>
              <a:rPr lang="lb-LU" dirty="0" smtClean="0"/>
              <a:t> </a:t>
            </a:r>
            <a:r>
              <a:rPr lang="lb-LU" dirty="0" err="1"/>
              <a:t>data</a:t>
            </a:r>
            <a:r>
              <a:rPr lang="lb-LU" dirty="0"/>
              <a:t> </a:t>
            </a:r>
            <a:r>
              <a:rPr lang="lb-LU" dirty="0" err="1"/>
              <a:t>protection</a:t>
            </a:r>
            <a:r>
              <a:rPr lang="lb-LU" dirty="0"/>
              <a:t> </a:t>
            </a:r>
            <a:r>
              <a:rPr lang="lb-LU" dirty="0" err="1" smtClean="0"/>
              <a:t>actors</a:t>
            </a:r>
            <a:endParaRPr lang="lb-LU" dirty="0" smtClean="0"/>
          </a:p>
          <a:p>
            <a:pPr marL="514350" indent="-514350">
              <a:lnSpc>
                <a:spcPct val="150000"/>
              </a:lnSpc>
              <a:spcBef>
                <a:spcPts val="0"/>
              </a:spcBef>
              <a:buFont typeface="+mj-lt"/>
              <a:buAutoNum type="arabicPeriod"/>
            </a:pPr>
            <a:r>
              <a:rPr lang="lb-LU" dirty="0" err="1" smtClean="0"/>
              <a:t>Main</a:t>
            </a:r>
            <a:r>
              <a:rPr lang="lb-LU" dirty="0" smtClean="0"/>
              <a:t> </a:t>
            </a:r>
            <a:r>
              <a:rPr lang="lb-LU" dirty="0" err="1"/>
              <a:t>principles</a:t>
            </a:r>
            <a:endParaRPr lang="lb-LU" dirty="0"/>
          </a:p>
          <a:p>
            <a:pPr marL="514350" indent="-514350">
              <a:buFont typeface="+mj-lt"/>
              <a:buAutoNum type="arabicPeriod"/>
            </a:pPr>
            <a:endParaRPr lang="lb-LU" dirty="0"/>
          </a:p>
          <a:p>
            <a:endParaRPr lang="fr-FR" dirty="0"/>
          </a:p>
        </p:txBody>
      </p:sp>
      <p:sp>
        <p:nvSpPr>
          <p:cNvPr id="4" name="Slide Number Placeholder 3"/>
          <p:cNvSpPr>
            <a:spLocks noGrp="1"/>
          </p:cNvSpPr>
          <p:nvPr>
            <p:ph type="sldNum" sz="quarter" idx="17"/>
          </p:nvPr>
        </p:nvSpPr>
        <p:spPr/>
        <p:txBody>
          <a:bodyPr/>
          <a:lstStyle/>
          <a:p>
            <a:fld id="{9FE6881F-D5B9-4DFD-8C2A-4F849EA79D44}" type="slidenum">
              <a:rPr lang="fr-FR" smtClean="0"/>
              <a:pPr/>
              <a:t>4</a:t>
            </a:fld>
            <a:endParaRPr lang="fr-FR"/>
          </a:p>
        </p:txBody>
      </p:sp>
      <p:sp>
        <p:nvSpPr>
          <p:cNvPr id="5" name="Content Placeholder 4"/>
          <p:cNvSpPr>
            <a:spLocks noGrp="1"/>
          </p:cNvSpPr>
          <p:nvPr>
            <p:ph sz="quarter" idx="18"/>
          </p:nvPr>
        </p:nvSpPr>
        <p:spPr/>
        <p:txBody>
          <a:bodyPr/>
          <a:lstStyle/>
          <a:p>
            <a:endParaRPr lang="fr-FR"/>
          </a:p>
        </p:txBody>
      </p:sp>
      <p:sp>
        <p:nvSpPr>
          <p:cNvPr id="6" name="Content Placeholder 5"/>
          <p:cNvSpPr>
            <a:spLocks noGrp="1"/>
          </p:cNvSpPr>
          <p:nvPr>
            <p:ph sz="quarter" idx="19"/>
          </p:nvPr>
        </p:nvSpPr>
        <p:spPr/>
        <p:txBody>
          <a:bodyPr/>
          <a:lstStyle/>
          <a:p>
            <a:endParaRPr lang="fr-FR"/>
          </a:p>
        </p:txBody>
      </p:sp>
    </p:spTree>
    <p:extLst>
      <p:ext uri="{BB962C8B-B14F-4D97-AF65-F5344CB8AC3E}">
        <p14:creationId xmlns:p14="http://schemas.microsoft.com/office/powerpoint/2010/main" val="25521563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bwMode="auto">
          <a:xfrm>
            <a:off x="323528" y="1196752"/>
            <a:ext cx="8496944" cy="18002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4080"/>
              </a:buClr>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C00000"/>
              </a:buClr>
              <a:buChar char="–"/>
              <a:defRPr sz="2400">
                <a:solidFill>
                  <a:schemeClr val="tx1"/>
                </a:solidFill>
                <a:latin typeface="+mn-lt"/>
                <a:cs typeface="+mn-cs"/>
              </a:defRPr>
            </a:lvl2pPr>
            <a:lvl3pPr marL="1143000" indent="-228600" algn="l" rtl="0" eaLnBrk="1" fontAlgn="base" hangingPunct="1">
              <a:spcBef>
                <a:spcPct val="20000"/>
              </a:spcBef>
              <a:spcAft>
                <a:spcPct val="0"/>
              </a:spcAft>
              <a:buClr>
                <a:srgbClr val="00A0DF"/>
              </a:buClr>
              <a:buChar char="•"/>
              <a:defRPr sz="2000">
                <a:solidFill>
                  <a:schemeClr val="tx1"/>
                </a:solidFill>
                <a:latin typeface="+mn-lt"/>
                <a:cs typeface="+mn-cs"/>
              </a:defRPr>
            </a:lvl3pPr>
            <a:lvl4pPr marL="1600200" indent="-228600" algn="l" rtl="0" eaLnBrk="1" fontAlgn="base" hangingPunct="1">
              <a:spcBef>
                <a:spcPct val="20000"/>
              </a:spcBef>
              <a:spcAft>
                <a:spcPct val="0"/>
              </a:spcAft>
              <a:buChar char="–"/>
              <a:defRPr sz="1800">
                <a:solidFill>
                  <a:schemeClr val="tx1"/>
                </a:solidFill>
                <a:latin typeface="+mn-lt"/>
                <a:cs typeface="+mn-cs"/>
              </a:defRPr>
            </a:lvl4pPr>
            <a:lvl5pPr marL="2057400" indent="-228600" algn="l" rtl="0" eaLnBrk="1" fontAlgn="base" hangingPunct="1">
              <a:spcBef>
                <a:spcPct val="20000"/>
              </a:spcBef>
              <a:spcAft>
                <a:spcPct val="0"/>
              </a:spcAft>
              <a:buChar char="»"/>
              <a:defRPr sz="18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342900" marR="0" lvl="0" indent="-342900" algn="l" defTabSz="914400" rtl="0" eaLnBrk="1" fontAlgn="base" latinLnBrk="0" hangingPunct="1">
              <a:lnSpc>
                <a:spcPct val="100000"/>
              </a:lnSpc>
              <a:spcBef>
                <a:spcPct val="20000"/>
              </a:spcBef>
              <a:spcAft>
                <a:spcPct val="0"/>
              </a:spcAft>
              <a:buClr>
                <a:srgbClr val="004080"/>
              </a:buClr>
              <a:buSzTx/>
              <a:buFont typeface="Wingdings" pitchFamily="2" charset="2"/>
              <a:buChar char="§"/>
              <a:tabLst/>
              <a:defRPr/>
            </a:pPr>
            <a:endParaRPr kumimoji="0" lang="en-GB" sz="2800" b="0" i="0" u="none" strike="noStrike" kern="0" cap="none" spc="0" normalizeH="0" baseline="0" noProof="0" dirty="0" smtClean="0">
              <a:ln>
                <a:noFill/>
              </a:ln>
              <a:solidFill>
                <a:srgbClr val="000000"/>
              </a:solidFill>
              <a:effectLst/>
              <a:uLnTx/>
              <a:uFillTx/>
              <a:latin typeface="TradeGothic"/>
              <a:ea typeface="+mn-ea"/>
              <a:cs typeface="Arial"/>
            </a:endParaRPr>
          </a:p>
        </p:txBody>
      </p:sp>
      <p:sp>
        <p:nvSpPr>
          <p:cNvPr id="2" name="Title 1"/>
          <p:cNvSpPr>
            <a:spLocks noGrp="1"/>
          </p:cNvSpPr>
          <p:nvPr>
            <p:ph type="title"/>
          </p:nvPr>
        </p:nvSpPr>
        <p:spPr/>
        <p:txBody>
          <a:bodyPr/>
          <a:lstStyle/>
          <a:p>
            <a:r>
              <a:rPr lang="lb-LU" dirty="0" err="1" smtClean="0"/>
              <a:t>Transparency</a:t>
            </a:r>
            <a:r>
              <a:rPr lang="lb-LU" dirty="0" smtClean="0"/>
              <a:t> and </a:t>
            </a:r>
            <a:r>
              <a:rPr lang="lb-LU" dirty="0" err="1" smtClean="0"/>
              <a:t>modalities</a:t>
            </a:r>
            <a:endParaRPr lang="lb-LU" dirty="0"/>
          </a:p>
        </p:txBody>
      </p:sp>
      <p:sp>
        <p:nvSpPr>
          <p:cNvPr id="7" name="Slide Number Placeholder 6"/>
          <p:cNvSpPr>
            <a:spLocks noGrp="1"/>
          </p:cNvSpPr>
          <p:nvPr>
            <p:ph type="sldNum" sz="quarter" idx="17"/>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9FE6881F-D5B9-4DFD-8C2A-4F849EA79D44}" type="slidenum">
              <a:rPr kumimoji="0" lang="fr-FR" sz="1200" b="0" i="0" u="none" strike="noStrike" kern="1200" cap="none" spc="0" normalizeH="0" baseline="0" noProof="0" smtClean="0">
                <a:ln>
                  <a:noFill/>
                </a:ln>
                <a:solidFill>
                  <a:srgbClr val="FFFFFF"/>
                </a:solidFill>
                <a:effectLst/>
                <a:uLnTx/>
                <a:uFillTx/>
                <a:latin typeface="TradeGothic"/>
                <a:ea typeface="+mn-ea"/>
                <a:cs typeface="Arial"/>
              </a:rPr>
              <a:pPr marL="0" marR="0" lvl="0" indent="0" algn="ctr" defTabSz="914400" rtl="0" eaLnBrk="0" fontAlgn="base" latinLnBrk="0" hangingPunct="0">
                <a:lnSpc>
                  <a:spcPct val="100000"/>
                </a:lnSpc>
                <a:spcBef>
                  <a:spcPct val="0"/>
                </a:spcBef>
                <a:spcAft>
                  <a:spcPct val="0"/>
                </a:spcAft>
                <a:buClrTx/>
                <a:buSzTx/>
                <a:buFontTx/>
                <a:buNone/>
                <a:tabLst/>
                <a:defRPr/>
              </a:pPr>
              <a:t>40</a:t>
            </a:fld>
            <a:endParaRPr kumimoji="0" lang="fr-FR" sz="1200" b="0" i="0" u="none" strike="noStrike" kern="1200" cap="none" spc="0" normalizeH="0" baseline="0" noProof="0">
              <a:ln>
                <a:noFill/>
              </a:ln>
              <a:solidFill>
                <a:srgbClr val="FFFFFF"/>
              </a:solidFill>
              <a:effectLst/>
              <a:uLnTx/>
              <a:uFillTx/>
              <a:latin typeface="TradeGothic"/>
              <a:ea typeface="+mn-ea"/>
              <a:cs typeface="Arial"/>
            </a:endParaRPr>
          </a:p>
        </p:txBody>
      </p:sp>
      <p:sp>
        <p:nvSpPr>
          <p:cNvPr id="9" name="Content Placeholder 8"/>
          <p:cNvSpPr>
            <a:spLocks noGrp="1"/>
          </p:cNvSpPr>
          <p:nvPr>
            <p:ph sz="quarter" idx="19"/>
          </p:nvPr>
        </p:nvSpPr>
        <p:spPr/>
        <p:txBody>
          <a:bodyPr/>
          <a:lstStyle/>
          <a:p>
            <a:endParaRPr lang="en-US"/>
          </a:p>
        </p:txBody>
      </p:sp>
      <p:graphicFrame>
        <p:nvGraphicFramePr>
          <p:cNvPr id="3" name="Content Placeholder 2"/>
          <p:cNvGraphicFramePr>
            <a:graphicFrameLocks noGrp="1"/>
          </p:cNvGraphicFramePr>
          <p:nvPr>
            <p:ph sz="quarter" idx="18"/>
            <p:extLst/>
          </p:nvPr>
        </p:nvGraphicFramePr>
        <p:xfrm>
          <a:off x="323528" y="2852936"/>
          <a:ext cx="8496944" cy="3672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4"/>
          <p:cNvGraphicFramePr>
            <a:graphicFrameLocks noGrp="1"/>
          </p:cNvGraphicFramePr>
          <p:nvPr>
            <p:ph idx="1"/>
            <p:extLst/>
          </p:nvPr>
        </p:nvGraphicFramePr>
        <p:xfrm>
          <a:off x="324172" y="1247391"/>
          <a:ext cx="8496300" cy="174956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4" name="TextBox 13"/>
          <p:cNvSpPr txBox="1"/>
          <p:nvPr/>
        </p:nvSpPr>
        <p:spPr>
          <a:xfrm>
            <a:off x="1331640" y="6525344"/>
            <a:ext cx="2736304" cy="2616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Times" charset="0"/>
                <a:ea typeface="+mn-ea"/>
                <a:cs typeface="Arial"/>
              </a:rPr>
              <a:t>*Uwe </a:t>
            </a:r>
            <a:r>
              <a:rPr kumimoji="0" lang="en-US" sz="1100" b="0" i="0" u="none" strike="noStrike" kern="1200" cap="none" spc="0" normalizeH="0" baseline="0" noProof="0" dirty="0" err="1" smtClean="0">
                <a:ln>
                  <a:noFill/>
                </a:ln>
                <a:solidFill>
                  <a:srgbClr val="000000"/>
                </a:solidFill>
                <a:effectLst/>
                <a:uLnTx/>
                <a:uFillTx/>
                <a:latin typeface="Times" charset="0"/>
                <a:ea typeface="+mn-ea"/>
                <a:cs typeface="Arial"/>
              </a:rPr>
              <a:t>Kils</a:t>
            </a:r>
            <a:r>
              <a:rPr kumimoji="0" lang="en-US" sz="1100" b="0" i="0" u="none" strike="noStrike" kern="1200" cap="none" spc="0" normalizeH="0" baseline="0" noProof="0" dirty="0" smtClean="0">
                <a:ln>
                  <a:noFill/>
                </a:ln>
                <a:solidFill>
                  <a:srgbClr val="000000"/>
                </a:solidFill>
                <a:effectLst/>
                <a:uLnTx/>
                <a:uFillTx/>
                <a:latin typeface="Times" charset="0"/>
                <a:ea typeface="+mn-ea"/>
                <a:cs typeface="Arial"/>
              </a:rPr>
              <a:t>, </a:t>
            </a:r>
            <a:endParaRPr kumimoji="0" lang="en-US" sz="1100" b="0" i="0" u="none" strike="noStrike" kern="1200" cap="none" spc="0" normalizeH="0" baseline="0" noProof="0" dirty="0">
              <a:ln>
                <a:noFill/>
              </a:ln>
              <a:solidFill>
                <a:srgbClr val="000000"/>
              </a:solidFill>
              <a:effectLst/>
              <a:uLnTx/>
              <a:uFillTx/>
              <a:latin typeface="Times" charset="0"/>
              <a:ea typeface="+mn-ea"/>
              <a:cs typeface="Arial"/>
            </a:endParaRPr>
          </a:p>
        </p:txBody>
      </p:sp>
      <p:pic>
        <p:nvPicPr>
          <p:cNvPr id="15" name="Picture 14"/>
          <p:cNvPicPr>
            <a:picLocks noChangeAspect="1"/>
          </p:cNvPicPr>
          <p:nvPr/>
        </p:nvPicPr>
        <p:blipFill>
          <a:blip r:embed="rId13"/>
          <a:stretch>
            <a:fillRect/>
          </a:stretch>
        </p:blipFill>
        <p:spPr>
          <a:xfrm>
            <a:off x="395536" y="2996953"/>
            <a:ext cx="2411760" cy="1562620"/>
          </a:xfrm>
          <a:prstGeom prst="rect">
            <a:avLst/>
          </a:prstGeom>
        </p:spPr>
      </p:pic>
    </p:spTree>
    <p:extLst>
      <p:ext uri="{BB962C8B-B14F-4D97-AF65-F5344CB8AC3E}">
        <p14:creationId xmlns:p14="http://schemas.microsoft.com/office/powerpoint/2010/main" val="35193848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Remedies</a:t>
            </a:r>
            <a:endParaRPr lang="en-US" dirty="0"/>
          </a:p>
        </p:txBody>
      </p:sp>
      <p:graphicFrame>
        <p:nvGraphicFramePr>
          <p:cNvPr id="7" name="Content Placeholder 6"/>
          <p:cNvGraphicFramePr>
            <a:graphicFrameLocks noGrp="1"/>
          </p:cNvGraphicFramePr>
          <p:nvPr>
            <p:ph idx="1"/>
            <p:extLst/>
          </p:nvPr>
        </p:nvGraphicFramePr>
        <p:xfrm>
          <a:off x="323850" y="1125538"/>
          <a:ext cx="8496300" cy="5499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3"/>
          <p:cNvSpPr>
            <a:spLocks noGrp="1"/>
          </p:cNvSpPr>
          <p:nvPr>
            <p:ph sz="quarter" idx="18"/>
          </p:nvPr>
        </p:nvSpPr>
        <p:spPr/>
        <p:txBody>
          <a:bodyPr/>
          <a:lstStyle/>
          <a:p>
            <a:endParaRPr lang="en-US"/>
          </a:p>
        </p:txBody>
      </p:sp>
      <p:sp>
        <p:nvSpPr>
          <p:cNvPr id="5" name="Content Placeholder 4"/>
          <p:cNvSpPr>
            <a:spLocks noGrp="1"/>
          </p:cNvSpPr>
          <p:nvPr>
            <p:ph sz="quarter" idx="19"/>
          </p:nvPr>
        </p:nvSpPr>
        <p:spPr/>
        <p:txBody>
          <a:bodyPr/>
          <a:lstStyle/>
          <a:p>
            <a:endParaRPr lang="en-US"/>
          </a:p>
        </p:txBody>
      </p:sp>
      <p:sp>
        <p:nvSpPr>
          <p:cNvPr id="6" name="Slide Number Placeholder 5"/>
          <p:cNvSpPr>
            <a:spLocks noGrp="1"/>
          </p:cNvSpPr>
          <p:nvPr>
            <p:ph type="sldNum" sz="quarter" idx="4294967295"/>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9ABDE7F6-7F82-459A-A059-2DE02A076F80}" type="slidenum">
              <a:rPr kumimoji="0" lang="fr-FR" altLang="en-US" sz="2400" b="0" i="0" u="none" strike="noStrike" kern="1200" cap="none" spc="0" normalizeH="0" baseline="0" noProof="0" smtClean="0">
                <a:ln>
                  <a:noFill/>
                </a:ln>
                <a:solidFill>
                  <a:srgbClr val="000000"/>
                </a:solidFill>
                <a:effectLst/>
                <a:uLnTx/>
                <a:uFillTx/>
                <a:latin typeface="Times" charset="0"/>
                <a:ea typeface="+mn-ea"/>
                <a:cs typeface="Arial"/>
              </a:rPr>
              <a:pPr marL="0" marR="0" lvl="0" indent="0" algn="l" defTabSz="914400" rtl="0" eaLnBrk="0" fontAlgn="base" latinLnBrk="0" hangingPunct="0">
                <a:lnSpc>
                  <a:spcPct val="100000"/>
                </a:lnSpc>
                <a:spcBef>
                  <a:spcPct val="0"/>
                </a:spcBef>
                <a:spcAft>
                  <a:spcPct val="0"/>
                </a:spcAft>
                <a:buClrTx/>
                <a:buSzTx/>
                <a:buFontTx/>
                <a:buNone/>
                <a:tabLst/>
                <a:defRPr/>
              </a:pPr>
              <a:t>41</a:t>
            </a:fld>
            <a:endParaRPr kumimoji="0" lang="fr-FR" altLang="en-US" sz="2400" b="0" i="0" u="none" strike="noStrike" kern="1200" cap="none" spc="0" normalizeH="0" baseline="0" noProof="0">
              <a:ln>
                <a:noFill/>
              </a:ln>
              <a:solidFill>
                <a:srgbClr val="000000"/>
              </a:solidFill>
              <a:effectLst/>
              <a:uLnTx/>
              <a:uFillTx/>
              <a:latin typeface="Times" charset="0"/>
              <a:ea typeface="+mn-ea"/>
              <a:cs typeface="Arial"/>
            </a:endParaRPr>
          </a:p>
        </p:txBody>
      </p:sp>
    </p:spTree>
    <p:extLst>
      <p:ext uri="{BB962C8B-B14F-4D97-AF65-F5344CB8AC3E}">
        <p14:creationId xmlns:p14="http://schemas.microsoft.com/office/powerpoint/2010/main" val="1582132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lb-LU" dirty="0" err="1" smtClean="0"/>
              <a:t>Remedies</a:t>
            </a:r>
            <a:endParaRPr lang="lb-LU" dirty="0"/>
          </a:p>
        </p:txBody>
      </p:sp>
      <p:sp>
        <p:nvSpPr>
          <p:cNvPr id="4" name="Slide Number Placeholder 3"/>
          <p:cNvSpPr>
            <a:spLocks noGrp="1"/>
          </p:cNvSpPr>
          <p:nvPr>
            <p:ph type="sldNum" sz="quarter" idx="4294967295"/>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9FE6881F-D5B9-4DFD-8C2A-4F849EA79D44}" type="slidenum">
              <a:rPr kumimoji="0" lang="fr-FR" sz="2400" b="0" i="0" u="none" strike="noStrike" kern="1200" cap="none" spc="0" normalizeH="0" baseline="0" noProof="0" smtClean="0">
                <a:ln>
                  <a:noFill/>
                </a:ln>
                <a:solidFill>
                  <a:srgbClr val="000000"/>
                </a:solidFill>
                <a:effectLst/>
                <a:uLnTx/>
                <a:uFillTx/>
                <a:latin typeface="Times" charset="0"/>
                <a:ea typeface="+mn-ea"/>
                <a:cs typeface="Arial"/>
              </a:rPr>
              <a:pPr marL="0" marR="0" lvl="0" indent="0" algn="l" defTabSz="914400" rtl="0" eaLnBrk="0" fontAlgn="base" latinLnBrk="0" hangingPunct="0">
                <a:lnSpc>
                  <a:spcPct val="100000"/>
                </a:lnSpc>
                <a:spcBef>
                  <a:spcPct val="0"/>
                </a:spcBef>
                <a:spcAft>
                  <a:spcPct val="0"/>
                </a:spcAft>
                <a:buClrTx/>
                <a:buSzTx/>
                <a:buFontTx/>
                <a:buNone/>
                <a:tabLst/>
                <a:defRPr/>
              </a:pPr>
              <a:t>42</a:t>
            </a:fld>
            <a:endParaRPr kumimoji="0" lang="fr-FR" sz="2400" b="0" i="0" u="none" strike="noStrike" kern="1200" cap="none" spc="0" normalizeH="0" baseline="0" noProof="0" dirty="0">
              <a:ln>
                <a:noFill/>
              </a:ln>
              <a:solidFill>
                <a:srgbClr val="000000"/>
              </a:solidFill>
              <a:effectLst/>
              <a:uLnTx/>
              <a:uFillTx/>
              <a:latin typeface="Times" charset="0"/>
              <a:ea typeface="+mn-ea"/>
              <a:cs typeface="Arial"/>
            </a:endParaRPr>
          </a:p>
        </p:txBody>
      </p:sp>
      <p:sp>
        <p:nvSpPr>
          <p:cNvPr id="6" name="Content Placeholder 5"/>
          <p:cNvSpPr>
            <a:spLocks noGrp="1"/>
          </p:cNvSpPr>
          <p:nvPr>
            <p:ph sz="quarter" idx="18"/>
          </p:nvPr>
        </p:nvSpPr>
        <p:spPr/>
        <p:txBody>
          <a:bodyPr/>
          <a:lstStyle/>
          <a:p>
            <a:endParaRPr lang="lb-LU" dirty="0"/>
          </a:p>
        </p:txBody>
      </p:sp>
      <p:sp>
        <p:nvSpPr>
          <p:cNvPr id="10" name="Content Placeholder 9"/>
          <p:cNvSpPr>
            <a:spLocks noGrp="1"/>
          </p:cNvSpPr>
          <p:nvPr>
            <p:ph sz="quarter" idx="19"/>
          </p:nvPr>
        </p:nvSpPr>
        <p:spPr/>
        <p:txBody>
          <a:bodyPr/>
          <a:lstStyle/>
          <a:p>
            <a:endParaRPr lang="lb-LU" dirty="0"/>
          </a:p>
          <a:p>
            <a:endParaRPr lang="lb-LU" dirty="0"/>
          </a:p>
        </p:txBody>
      </p:sp>
      <p:graphicFrame>
        <p:nvGraphicFramePr>
          <p:cNvPr id="3" name="Content Placeholder 2"/>
          <p:cNvGraphicFramePr>
            <a:graphicFrameLocks noGrp="1"/>
          </p:cNvGraphicFramePr>
          <p:nvPr>
            <p:ph idx="1"/>
            <p:extLst/>
          </p:nvPr>
        </p:nvGraphicFramePr>
        <p:xfrm>
          <a:off x="314705" y="980728"/>
          <a:ext cx="8496944" cy="2376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467544" y="2638956"/>
            <a:ext cx="8208912" cy="1384995"/>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sz="1200" b="0" i="0" u="none" strike="noStrike" kern="1200" cap="none" spc="0" normalizeH="0" baseline="0" noProof="0" dirty="0" err="1" smtClean="0">
                <a:ln>
                  <a:noFill/>
                </a:ln>
                <a:solidFill>
                  <a:srgbClr val="000000"/>
                </a:solidFill>
                <a:effectLst/>
                <a:uLnTx/>
                <a:uFillTx/>
                <a:latin typeface="TradeGothic"/>
                <a:ea typeface="Segoe UI Black" panose="020B0A02040204020203" pitchFamily="34" charset="0"/>
                <a:cs typeface="Segoe UI Black" panose="020B0A02040204020203" pitchFamily="34" charset="0"/>
              </a:rPr>
              <a:t>Principle</a:t>
            </a:r>
            <a:r>
              <a:rPr kumimoji="0" lang="fr-FR" sz="1200" b="0" i="0" u="none" strike="noStrike" kern="1200" cap="none" spc="0" normalizeH="0" baseline="0" noProof="0" dirty="0" smtClean="0">
                <a:ln>
                  <a:noFill/>
                </a:ln>
                <a:solidFill>
                  <a:srgbClr val="000000"/>
                </a:solidFill>
                <a:effectLst/>
                <a:uLnTx/>
                <a:uFillTx/>
                <a:latin typeface="TradeGothic"/>
                <a:ea typeface="Segoe UI Black" panose="020B0A02040204020203" pitchFamily="34" charset="0"/>
                <a:cs typeface="Segoe UI Black" panose="020B0A02040204020203" pitchFamily="34" charset="0"/>
              </a:rPr>
              <a:t>: compensation for </a:t>
            </a:r>
            <a:r>
              <a:rPr kumimoji="0" lang="fr-FR" sz="1200" b="0" i="0" u="none" strike="noStrike" kern="1200" cap="none" spc="0" normalizeH="0" baseline="0" noProof="0" dirty="0" err="1" smtClean="0">
                <a:ln>
                  <a:noFill/>
                </a:ln>
                <a:solidFill>
                  <a:srgbClr val="000000"/>
                </a:solidFill>
                <a:effectLst/>
                <a:uLnTx/>
                <a:uFillTx/>
                <a:latin typeface="TradeGothic"/>
                <a:ea typeface="Segoe UI Black" panose="020B0A02040204020203" pitchFamily="34" charset="0"/>
                <a:cs typeface="Segoe UI Black" panose="020B0A02040204020203" pitchFamily="34" charset="0"/>
              </a:rPr>
              <a:t>material</a:t>
            </a:r>
            <a:r>
              <a:rPr kumimoji="0" lang="fr-FR" sz="1200" b="0" i="0" u="none" strike="noStrike" kern="1200" cap="none" spc="0" normalizeH="0" baseline="0" noProof="0" dirty="0" smtClean="0">
                <a:ln>
                  <a:noFill/>
                </a:ln>
                <a:solidFill>
                  <a:srgbClr val="000000"/>
                </a:solidFill>
                <a:effectLst/>
                <a:uLnTx/>
                <a:uFillTx/>
                <a:latin typeface="TradeGothic"/>
                <a:ea typeface="Segoe UI Black" panose="020B0A02040204020203" pitchFamily="34" charset="0"/>
                <a:cs typeface="Segoe UI Black" panose="020B0A02040204020203" pitchFamily="34" charset="0"/>
              </a:rPr>
              <a:t> or non-</a:t>
            </a:r>
            <a:r>
              <a:rPr kumimoji="0" lang="fr-FR" sz="1200" b="0" i="0" u="none" strike="noStrike" kern="1200" cap="none" spc="0" normalizeH="0" baseline="0" noProof="0" dirty="0" err="1" smtClean="0">
                <a:ln>
                  <a:noFill/>
                </a:ln>
                <a:solidFill>
                  <a:srgbClr val="000000"/>
                </a:solidFill>
                <a:effectLst/>
                <a:uLnTx/>
                <a:uFillTx/>
                <a:latin typeface="TradeGothic"/>
                <a:ea typeface="Segoe UI Black" panose="020B0A02040204020203" pitchFamily="34" charset="0"/>
                <a:cs typeface="Segoe UI Black" panose="020B0A02040204020203" pitchFamily="34" charset="0"/>
              </a:rPr>
              <a:t>material</a:t>
            </a:r>
            <a:r>
              <a:rPr kumimoji="0" lang="fr-FR" sz="1200" b="0" i="0" u="none" strike="noStrike" kern="1200" cap="none" spc="0" normalizeH="0" baseline="0" noProof="0" dirty="0" smtClean="0">
                <a:ln>
                  <a:noFill/>
                </a:ln>
                <a:solidFill>
                  <a:srgbClr val="000000"/>
                </a:solidFill>
                <a:effectLst/>
                <a:uLnTx/>
                <a:uFillTx/>
                <a:latin typeface="TradeGothic"/>
                <a:ea typeface="Segoe UI Black" panose="020B0A02040204020203" pitchFamily="34" charset="0"/>
                <a:cs typeface="Segoe UI Black" panose="020B0A02040204020203" pitchFamily="34" charset="0"/>
              </a:rPr>
              <a:t> damage </a:t>
            </a:r>
            <a:r>
              <a:rPr kumimoji="0" lang="fr-FR" sz="1200" b="0" i="0" u="none" strike="noStrike" kern="1200" cap="none" spc="0" normalizeH="0" baseline="0" noProof="0" dirty="0" err="1" smtClean="0">
                <a:ln>
                  <a:noFill/>
                </a:ln>
                <a:solidFill>
                  <a:srgbClr val="000000"/>
                </a:solidFill>
                <a:effectLst/>
                <a:uLnTx/>
                <a:uFillTx/>
                <a:latin typeface="TradeGothic"/>
                <a:ea typeface="Segoe UI Black" panose="020B0A02040204020203" pitchFamily="34" charset="0"/>
                <a:cs typeface="Segoe UI Black" panose="020B0A02040204020203" pitchFamily="34" charset="0"/>
              </a:rPr>
              <a:t>suffered</a:t>
            </a:r>
            <a:r>
              <a:rPr kumimoji="0" lang="fr-FR" sz="1200" b="0" i="0" u="none" strike="noStrike" kern="1200" cap="none" spc="0" normalizeH="0" baseline="0" noProof="0" dirty="0" smtClean="0">
                <a:ln>
                  <a:noFill/>
                </a:ln>
                <a:solidFill>
                  <a:srgbClr val="000000"/>
                </a:solidFill>
                <a:effectLst/>
                <a:uLnTx/>
                <a:uFillTx/>
                <a:latin typeface="TradeGothic"/>
                <a:ea typeface="Segoe UI Black" panose="020B0A02040204020203" pitchFamily="34" charset="0"/>
                <a:cs typeface="Segoe UI Black" panose="020B0A02040204020203" pitchFamily="34" charset="0"/>
              </a:rPr>
              <a:t> by </a:t>
            </a:r>
            <a:r>
              <a:rPr kumimoji="0" lang="fr-FR" sz="1200" b="0" i="0" u="none" strike="noStrike" kern="1200" cap="none" spc="0" normalizeH="0" baseline="0" noProof="0" dirty="0" err="1" smtClean="0">
                <a:ln>
                  <a:noFill/>
                </a:ln>
                <a:solidFill>
                  <a:srgbClr val="000000"/>
                </a:solidFill>
                <a:effectLst/>
                <a:uLnTx/>
                <a:uFillTx/>
                <a:latin typeface="TradeGothic"/>
                <a:ea typeface="Segoe UI Black" panose="020B0A02040204020203" pitchFamily="34" charset="0"/>
                <a:cs typeface="Segoe UI Black" panose="020B0A02040204020203" pitchFamily="34" charset="0"/>
              </a:rPr>
              <a:t>any</a:t>
            </a:r>
            <a:r>
              <a:rPr kumimoji="0" lang="fr-FR" sz="1200" b="0" i="0" u="none" strike="noStrike" kern="1200" cap="none" spc="0" normalizeH="0" baseline="0" noProof="0" dirty="0">
                <a:ln>
                  <a:noFill/>
                </a:ln>
                <a:solidFill>
                  <a:srgbClr val="000000"/>
                </a:solidFill>
                <a:effectLst/>
                <a:uLnTx/>
                <a:uFillTx/>
                <a:latin typeface="TradeGothic"/>
                <a:ea typeface="Segoe UI Black" panose="020B0A02040204020203" pitchFamily="34" charset="0"/>
                <a:cs typeface="Segoe UI Black" panose="020B0A02040204020203" pitchFamily="34" charset="0"/>
              </a:rPr>
              <a:t> </a:t>
            </a:r>
            <a:r>
              <a:rPr kumimoji="0" lang="fr-FR" sz="1200" b="0" i="0" u="none" strike="noStrike" kern="1200" cap="none" spc="0" normalizeH="0" baseline="0" noProof="0" dirty="0" err="1" smtClean="0">
                <a:ln>
                  <a:noFill/>
                </a:ln>
                <a:solidFill>
                  <a:srgbClr val="000000"/>
                </a:solidFill>
                <a:effectLst/>
                <a:uLnTx/>
                <a:uFillTx/>
                <a:latin typeface="TradeGothic"/>
                <a:ea typeface="Segoe UI Black" panose="020B0A02040204020203" pitchFamily="34" charset="0"/>
                <a:cs typeface="Segoe UI Black" panose="020B0A02040204020203" pitchFamily="34" charset="0"/>
              </a:rPr>
              <a:t>person</a:t>
            </a:r>
            <a:r>
              <a:rPr kumimoji="0" lang="fr-FR" sz="1200" b="0" i="0" u="none" strike="noStrike" kern="1200" cap="none" spc="0" normalizeH="0" baseline="0" noProof="0" dirty="0" smtClean="0">
                <a:ln>
                  <a:noFill/>
                </a:ln>
                <a:solidFill>
                  <a:srgbClr val="000000"/>
                </a:solidFill>
                <a:effectLst/>
                <a:uLnTx/>
                <a:uFillTx/>
                <a:latin typeface="TradeGothic"/>
                <a:ea typeface="Segoe UI Black" panose="020B0A02040204020203" pitchFamily="34" charset="0"/>
                <a:cs typeface="Segoe UI Black" panose="020B0A02040204020203" pitchFamily="34" charset="0"/>
              </a:rPr>
              <a:t> </a:t>
            </a:r>
            <a:r>
              <a:rPr kumimoji="0" lang="fr-FR" sz="1200" b="0" i="0" u="none" strike="noStrike" kern="1200" cap="none" spc="0" normalizeH="0" baseline="0" noProof="0" dirty="0" err="1" smtClean="0">
                <a:ln>
                  <a:noFill/>
                </a:ln>
                <a:solidFill>
                  <a:srgbClr val="000000"/>
                </a:solidFill>
                <a:effectLst/>
                <a:uLnTx/>
                <a:uFillTx/>
                <a:latin typeface="TradeGothic"/>
                <a:ea typeface="Segoe UI Black" panose="020B0A02040204020203" pitchFamily="34" charset="0"/>
                <a:cs typeface="Segoe UI Black" panose="020B0A02040204020203" pitchFamily="34" charset="0"/>
              </a:rPr>
              <a:t>resulting</a:t>
            </a:r>
            <a:r>
              <a:rPr kumimoji="0" lang="fr-FR" sz="1200" b="0" i="0" u="none" strike="noStrike" kern="1200" cap="none" spc="0" normalizeH="0" baseline="0" noProof="0" dirty="0" smtClean="0">
                <a:ln>
                  <a:noFill/>
                </a:ln>
                <a:solidFill>
                  <a:srgbClr val="000000"/>
                </a:solidFill>
                <a:effectLst/>
                <a:uLnTx/>
                <a:uFillTx/>
                <a:latin typeface="TradeGothic"/>
                <a:ea typeface="Segoe UI Black" panose="020B0A02040204020203" pitchFamily="34" charset="0"/>
                <a:cs typeface="Segoe UI Black" panose="020B0A02040204020203" pitchFamily="34" charset="0"/>
              </a:rPr>
              <a:t> </a:t>
            </a:r>
            <a:r>
              <a:rPr kumimoji="0" lang="fr-FR" sz="1200" b="0" i="0" u="none" strike="noStrike" kern="1200" cap="none" spc="0" normalizeH="0" baseline="0" noProof="0" dirty="0" err="1" smtClean="0">
                <a:ln>
                  <a:noFill/>
                </a:ln>
                <a:solidFill>
                  <a:srgbClr val="000000"/>
                </a:solidFill>
                <a:effectLst/>
                <a:uLnTx/>
                <a:uFillTx/>
                <a:latin typeface="TradeGothic"/>
                <a:ea typeface="Segoe UI Black" panose="020B0A02040204020203" pitchFamily="34" charset="0"/>
                <a:cs typeface="Segoe UI Black" panose="020B0A02040204020203" pitchFamily="34" charset="0"/>
              </a:rPr>
              <a:t>from</a:t>
            </a:r>
            <a:r>
              <a:rPr kumimoji="0" lang="fr-FR" sz="1200" b="0" i="0" u="none" strike="noStrike" kern="1200" cap="none" spc="0" normalizeH="0" baseline="0" noProof="0" dirty="0" smtClean="0">
                <a:ln>
                  <a:noFill/>
                </a:ln>
                <a:solidFill>
                  <a:srgbClr val="000000"/>
                </a:solidFill>
                <a:effectLst/>
                <a:uLnTx/>
                <a:uFillTx/>
                <a:latin typeface="TradeGothic"/>
                <a:ea typeface="Segoe UI Black" panose="020B0A02040204020203" pitchFamily="34" charset="0"/>
                <a:cs typeface="Segoe UI Black" panose="020B0A02040204020203" pitchFamily="34" charset="0"/>
              </a:rPr>
              <a:t> an </a:t>
            </a:r>
            <a:r>
              <a:rPr kumimoji="0" lang="fr-FR" sz="1200" b="0" i="0" u="none" strike="noStrike" kern="1200" cap="none" spc="0" normalizeH="0" baseline="0" noProof="0" dirty="0" err="1" smtClean="0">
                <a:ln>
                  <a:noFill/>
                </a:ln>
                <a:solidFill>
                  <a:srgbClr val="000000"/>
                </a:solidFill>
                <a:effectLst/>
                <a:uLnTx/>
                <a:uFillTx/>
                <a:latin typeface="TradeGothic"/>
                <a:ea typeface="Segoe UI Black" panose="020B0A02040204020203" pitchFamily="34" charset="0"/>
                <a:cs typeface="Segoe UI Black" panose="020B0A02040204020203" pitchFamily="34" charset="0"/>
              </a:rPr>
              <a:t>infringement</a:t>
            </a:r>
            <a:r>
              <a:rPr kumimoji="0" lang="fr-FR" sz="1200" b="0" i="0" u="none" strike="noStrike" kern="1200" cap="none" spc="0" normalizeH="0" baseline="0" noProof="0" dirty="0" smtClean="0">
                <a:ln>
                  <a:noFill/>
                </a:ln>
                <a:solidFill>
                  <a:srgbClr val="000000"/>
                </a:solidFill>
                <a:effectLst/>
                <a:uLnTx/>
                <a:uFillTx/>
                <a:latin typeface="TradeGothic"/>
                <a:ea typeface="Segoe UI Black" panose="020B0A02040204020203" pitchFamily="34" charset="0"/>
                <a:cs typeface="Segoe UI Black" panose="020B0A02040204020203" pitchFamily="34" charset="0"/>
              </a:rPr>
              <a:t> of the </a:t>
            </a:r>
            <a:r>
              <a:rPr kumimoji="0" lang="fr-FR" sz="1200" b="0" i="0" u="none" strike="noStrike" kern="1200" cap="none" spc="0" normalizeH="0" baseline="0" noProof="0" dirty="0" err="1" smtClean="0">
                <a:ln>
                  <a:noFill/>
                </a:ln>
                <a:solidFill>
                  <a:srgbClr val="000000"/>
                </a:solidFill>
                <a:effectLst/>
                <a:uLnTx/>
                <a:uFillTx/>
                <a:latin typeface="TradeGothic"/>
                <a:ea typeface="Segoe UI Black" panose="020B0A02040204020203" pitchFamily="34" charset="0"/>
                <a:cs typeface="Segoe UI Black" panose="020B0A02040204020203" pitchFamily="34" charset="0"/>
              </a:rPr>
              <a:t>Regulation</a:t>
            </a:r>
            <a:r>
              <a:rPr kumimoji="0" lang="fr-FR" sz="1200" b="0" i="0" u="none" strike="noStrike" kern="1200" cap="none" spc="0" normalizeH="0" baseline="0" noProof="0" dirty="0" smtClean="0">
                <a:ln>
                  <a:noFill/>
                </a:ln>
                <a:solidFill>
                  <a:srgbClr val="000000"/>
                </a:solidFill>
                <a:effectLst/>
                <a:uLnTx/>
                <a:uFillTx/>
                <a:latin typeface="TradeGothic"/>
                <a:ea typeface="Segoe UI Black" panose="020B0A02040204020203" pitchFamily="34" charset="0"/>
                <a:cs typeface="Segoe UI Black" panose="020B0A02040204020203" pitchFamily="34" charset="0"/>
              </a:rPr>
              <a:t> </a:t>
            </a:r>
            <a:r>
              <a:rPr kumimoji="0" lang="fr-FR" sz="1200" b="0" i="0" u="none" strike="noStrike" kern="1200" cap="none" spc="0" normalizeH="0" baseline="0" noProof="0" dirty="0" err="1" smtClean="0">
                <a:ln>
                  <a:noFill/>
                </a:ln>
                <a:solidFill>
                  <a:srgbClr val="000000"/>
                </a:solidFill>
                <a:effectLst/>
                <a:uLnTx/>
                <a:uFillTx/>
                <a:latin typeface="TradeGothic"/>
                <a:ea typeface="Segoe UI Black" panose="020B0A02040204020203" pitchFamily="34" charset="0"/>
                <a:cs typeface="Segoe UI Black" panose="020B0A02040204020203" pitchFamily="34" charset="0"/>
              </a:rPr>
              <a:t>can</a:t>
            </a:r>
            <a:r>
              <a:rPr kumimoji="0" lang="fr-FR" sz="1200" b="0" i="0" u="none" strike="noStrike" kern="1200" cap="none" spc="0" normalizeH="0" baseline="0" noProof="0" dirty="0" smtClean="0">
                <a:ln>
                  <a:noFill/>
                </a:ln>
                <a:solidFill>
                  <a:srgbClr val="000000"/>
                </a:solidFill>
                <a:effectLst/>
                <a:uLnTx/>
                <a:uFillTx/>
                <a:latin typeface="TradeGothic"/>
                <a:ea typeface="Segoe UI Black" panose="020B0A02040204020203" pitchFamily="34" charset="0"/>
                <a:cs typeface="Segoe UI Black" panose="020B0A02040204020203" pitchFamily="34" charset="0"/>
              </a:rPr>
              <a:t> </a:t>
            </a:r>
            <a:r>
              <a:rPr kumimoji="0" lang="fr-FR" sz="1200" b="0" i="0" u="none" strike="noStrike" kern="1200" cap="none" spc="0" normalizeH="0" baseline="0" noProof="0" dirty="0" err="1" smtClean="0">
                <a:ln>
                  <a:noFill/>
                </a:ln>
                <a:solidFill>
                  <a:srgbClr val="000000"/>
                </a:solidFill>
                <a:effectLst/>
                <a:uLnTx/>
                <a:uFillTx/>
                <a:latin typeface="TradeGothic"/>
                <a:ea typeface="Segoe UI Black" panose="020B0A02040204020203" pitchFamily="34" charset="0"/>
                <a:cs typeface="Segoe UI Black" panose="020B0A02040204020203" pitchFamily="34" charset="0"/>
              </a:rPr>
              <a:t>be</a:t>
            </a:r>
            <a:r>
              <a:rPr kumimoji="0" lang="fr-FR" sz="1200" b="0" i="0" u="none" strike="noStrike" kern="1200" cap="none" spc="0" normalizeH="0" baseline="0" noProof="0" dirty="0" smtClean="0">
                <a:ln>
                  <a:noFill/>
                </a:ln>
                <a:solidFill>
                  <a:srgbClr val="000000"/>
                </a:solidFill>
                <a:effectLst/>
                <a:uLnTx/>
                <a:uFillTx/>
                <a:latin typeface="TradeGothic"/>
                <a:ea typeface="Segoe UI Black" panose="020B0A02040204020203" pitchFamily="34" charset="0"/>
                <a:cs typeface="Segoe UI Black" panose="020B0A02040204020203" pitchFamily="34" charset="0"/>
              </a:rPr>
              <a:t> </a:t>
            </a:r>
            <a:r>
              <a:rPr kumimoji="0" lang="fr-FR" sz="1200" b="0" i="0" u="none" strike="noStrike" kern="1200" cap="none" spc="0" normalizeH="0" baseline="0" noProof="0" dirty="0" err="1" smtClean="0">
                <a:ln>
                  <a:noFill/>
                </a:ln>
                <a:solidFill>
                  <a:srgbClr val="000000"/>
                </a:solidFill>
                <a:effectLst/>
                <a:uLnTx/>
                <a:uFillTx/>
                <a:latin typeface="TradeGothic"/>
                <a:ea typeface="Segoe UI Black" panose="020B0A02040204020203" pitchFamily="34" charset="0"/>
                <a:cs typeface="Segoe UI Black" panose="020B0A02040204020203" pitchFamily="34" charset="0"/>
              </a:rPr>
              <a:t>received</a:t>
            </a:r>
            <a:r>
              <a:rPr kumimoji="0" lang="fr-FR" sz="1200" b="0" i="0" u="none" strike="noStrike" kern="1200" cap="none" spc="0" normalizeH="0" baseline="0" noProof="0" dirty="0" smtClean="0">
                <a:ln>
                  <a:noFill/>
                </a:ln>
                <a:solidFill>
                  <a:srgbClr val="000000"/>
                </a:solidFill>
                <a:effectLst/>
                <a:uLnTx/>
                <a:uFillTx/>
                <a:latin typeface="TradeGothic"/>
                <a:ea typeface="Segoe UI Black" panose="020B0A02040204020203" pitchFamily="34" charset="0"/>
                <a:cs typeface="Segoe UI Black" panose="020B0A02040204020203" pitchFamily="34" charset="0"/>
              </a:rPr>
              <a:t> </a:t>
            </a:r>
            <a:r>
              <a:rPr kumimoji="0" lang="fr-FR" sz="1200" b="0" i="0" u="none" strike="noStrike" kern="1200" cap="none" spc="0" normalizeH="0" baseline="0" noProof="0" dirty="0" err="1" smtClean="0">
                <a:ln>
                  <a:noFill/>
                </a:ln>
                <a:solidFill>
                  <a:srgbClr val="000000"/>
                </a:solidFill>
                <a:effectLst/>
                <a:uLnTx/>
                <a:uFillTx/>
                <a:latin typeface="TradeGothic"/>
                <a:ea typeface="Segoe UI Black" panose="020B0A02040204020203" pitchFamily="34" charset="0"/>
                <a:cs typeface="Segoe UI Black" panose="020B0A02040204020203" pitchFamily="34" charset="0"/>
              </a:rPr>
              <a:t>from</a:t>
            </a:r>
            <a:r>
              <a:rPr kumimoji="0" lang="fr-FR" sz="1200" b="0" i="0" u="none" strike="noStrike" kern="1200" cap="none" spc="0" normalizeH="0" baseline="0" noProof="0" dirty="0" smtClean="0">
                <a:ln>
                  <a:noFill/>
                </a:ln>
                <a:solidFill>
                  <a:srgbClr val="000000"/>
                </a:solidFill>
                <a:effectLst/>
                <a:uLnTx/>
                <a:uFillTx/>
                <a:latin typeface="TradeGothic"/>
                <a:ea typeface="Segoe UI Black" panose="020B0A02040204020203" pitchFamily="34" charset="0"/>
                <a:cs typeface="Segoe UI Black" panose="020B0A02040204020203" pitchFamily="34" charset="0"/>
              </a:rPr>
              <a:t> the </a:t>
            </a:r>
            <a:r>
              <a:rPr kumimoji="0" lang="fr-FR" sz="1200" b="0" i="0" u="none" strike="noStrike" kern="1200" cap="none" spc="0" normalizeH="0" baseline="0" noProof="0" dirty="0" err="1" smtClean="0">
                <a:ln>
                  <a:noFill/>
                </a:ln>
                <a:solidFill>
                  <a:srgbClr val="000000"/>
                </a:solidFill>
                <a:effectLst/>
                <a:uLnTx/>
                <a:uFillTx/>
                <a:latin typeface="TradeGothic"/>
                <a:ea typeface="Segoe UI Black" panose="020B0A02040204020203" pitchFamily="34" charset="0"/>
                <a:cs typeface="Segoe UI Black" panose="020B0A02040204020203" pitchFamily="34" charset="0"/>
              </a:rPr>
              <a:t>controller</a:t>
            </a:r>
            <a:r>
              <a:rPr kumimoji="0" lang="fr-FR" sz="1200" b="0" i="0" u="none" strike="noStrike" kern="1200" cap="none" spc="0" normalizeH="0" baseline="0" noProof="0" dirty="0" smtClean="0">
                <a:ln>
                  <a:noFill/>
                </a:ln>
                <a:solidFill>
                  <a:srgbClr val="000000"/>
                </a:solidFill>
                <a:effectLst/>
                <a:uLnTx/>
                <a:uFillTx/>
                <a:latin typeface="TradeGothic"/>
                <a:ea typeface="Segoe UI Black" panose="020B0A02040204020203" pitchFamily="34" charset="0"/>
                <a:cs typeface="Segoe UI Black" panose="020B0A02040204020203" pitchFamily="34" charset="0"/>
              </a:rPr>
              <a:t> or processor.</a:t>
            </a:r>
            <a:r>
              <a:rPr kumimoji="0" lang="fr-FR" sz="1200" b="1" i="0" u="none" strike="noStrike" kern="1200" cap="none" spc="0" normalizeH="0" baseline="0" noProof="0" dirty="0" smtClean="0">
                <a:ln>
                  <a:noFill/>
                </a:ln>
                <a:solidFill>
                  <a:srgbClr val="000000"/>
                </a:solidFill>
                <a:effectLst/>
                <a:uLnTx/>
                <a:uFillTx/>
                <a:latin typeface="TradeGothic"/>
                <a:ea typeface="Segoe UI Black" panose="020B0A02040204020203" pitchFamily="34" charset="0"/>
                <a:cs typeface="Segoe UI Black" panose="020B0A02040204020203" pitchFamily="34" charset="0"/>
              </a:rPr>
              <a:t> </a:t>
            </a:r>
            <a:endParaRPr kumimoji="0" lang="fr-FR" sz="1200" b="0" i="0" u="none" strike="noStrike" kern="1200" cap="none" spc="0" normalizeH="0" baseline="0" noProof="0" dirty="0" smtClean="0">
              <a:ln>
                <a:noFill/>
              </a:ln>
              <a:solidFill>
                <a:srgbClr val="000000"/>
              </a:solidFill>
              <a:effectLst/>
              <a:uLnTx/>
              <a:uFillTx/>
              <a:latin typeface="TradeGothic"/>
              <a:ea typeface="Segoe UI Black" panose="020B0A02040204020203" pitchFamily="34" charset="0"/>
              <a:cs typeface="Segoe UI Black" panose="020B0A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fr-FR" sz="1200" b="1" i="0" u="none" strike="noStrike" kern="1200" cap="none" spc="0" normalizeH="0" baseline="0" noProof="0" dirty="0">
              <a:ln>
                <a:noFill/>
              </a:ln>
              <a:solidFill>
                <a:srgbClr val="FF0000"/>
              </a:solidFill>
              <a:effectLst/>
              <a:uLnTx/>
              <a:uFillTx/>
              <a:latin typeface="TradeGothic"/>
              <a:ea typeface="Segoe UI Black" panose="020B0A02040204020203" pitchFamily="34" charset="0"/>
              <a:cs typeface="Segoe UI Black" panose="020B0A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sz="1200" b="1" i="0" u="none" strike="noStrike" kern="1200" cap="none" spc="0" normalizeH="0" baseline="0" noProof="0" dirty="0" smtClean="0">
                <a:ln>
                  <a:noFill/>
                </a:ln>
                <a:solidFill>
                  <a:srgbClr val="000000"/>
                </a:solidFill>
                <a:effectLst/>
                <a:uLnTx/>
                <a:uFillTx/>
                <a:latin typeface="TradeGothic"/>
                <a:ea typeface="Segoe UI Black" panose="020B0A02040204020203" pitchFamily="34" charset="0"/>
                <a:cs typeface="Segoe UI Black" panose="020B0A02040204020203" pitchFamily="34" charset="0"/>
              </a:rPr>
              <a:t>Processor</a:t>
            </a:r>
            <a:r>
              <a:rPr kumimoji="0" lang="fr-FR" sz="1200" b="0" i="0" u="none" strike="noStrike" kern="1200" cap="none" spc="0" normalizeH="0" baseline="0" noProof="0" dirty="0" smtClean="0">
                <a:ln>
                  <a:noFill/>
                </a:ln>
                <a:solidFill>
                  <a:srgbClr val="000000"/>
                </a:solidFill>
                <a:effectLst/>
                <a:uLnTx/>
                <a:uFillTx/>
                <a:latin typeface="TradeGothic"/>
                <a:ea typeface="Segoe UI Black" panose="020B0A02040204020203" pitchFamily="34" charset="0"/>
                <a:cs typeface="Segoe UI Black" panose="020B0A02040204020203" pitchFamily="34" charset="0"/>
              </a:rPr>
              <a:t>: Non-compliance </a:t>
            </a:r>
            <a:r>
              <a:rPr kumimoji="0" lang="fr-FR" sz="1200" b="0" i="0" u="none" strike="noStrike" kern="1200" cap="none" spc="0" normalizeH="0" baseline="0" noProof="0" dirty="0" err="1" smtClean="0">
                <a:ln>
                  <a:noFill/>
                </a:ln>
                <a:solidFill>
                  <a:srgbClr val="000000"/>
                </a:solidFill>
                <a:effectLst/>
                <a:uLnTx/>
                <a:uFillTx/>
                <a:latin typeface="TradeGothic"/>
                <a:ea typeface="Segoe UI Black" panose="020B0A02040204020203" pitchFamily="34" charset="0"/>
                <a:cs typeface="Segoe UI Black" panose="020B0A02040204020203" pitchFamily="34" charset="0"/>
              </a:rPr>
              <a:t>with</a:t>
            </a:r>
            <a:r>
              <a:rPr kumimoji="0" lang="fr-FR" sz="1200" b="0" i="0" u="none" strike="noStrike" kern="1200" cap="none" spc="0" normalizeH="0" baseline="0" noProof="0" dirty="0" smtClean="0">
                <a:ln>
                  <a:noFill/>
                </a:ln>
                <a:solidFill>
                  <a:srgbClr val="000000"/>
                </a:solidFill>
                <a:effectLst/>
                <a:uLnTx/>
                <a:uFillTx/>
                <a:latin typeface="TradeGothic"/>
                <a:ea typeface="Segoe UI Black" panose="020B0A02040204020203" pitchFamily="34" charset="0"/>
                <a:cs typeface="Segoe UI Black" panose="020B0A02040204020203" pitchFamily="34" charset="0"/>
              </a:rPr>
              <a:t> the obligations of the GDPR OR </a:t>
            </a:r>
            <a:r>
              <a:rPr kumimoji="0" lang="fr-FR" sz="1200" b="0" i="0" u="none" strike="noStrike" kern="1200" cap="none" spc="0" normalizeH="0" baseline="0" noProof="0" dirty="0" err="1" smtClean="0">
                <a:ln>
                  <a:noFill/>
                </a:ln>
                <a:solidFill>
                  <a:srgbClr val="000000"/>
                </a:solidFill>
                <a:effectLst/>
                <a:uLnTx/>
                <a:uFillTx/>
                <a:latin typeface="TradeGothic"/>
                <a:ea typeface="Segoe UI Black" panose="020B0A02040204020203" pitchFamily="34" charset="0"/>
                <a:cs typeface="Segoe UI Black" panose="020B0A02040204020203" pitchFamily="34" charset="0"/>
              </a:rPr>
              <a:t>where</a:t>
            </a:r>
            <a:r>
              <a:rPr kumimoji="0" lang="fr-FR" sz="1200" b="0" i="0" u="none" strike="noStrike" kern="1200" cap="none" spc="0" normalizeH="0" baseline="0" noProof="0" dirty="0" smtClean="0">
                <a:ln>
                  <a:noFill/>
                </a:ln>
                <a:solidFill>
                  <a:srgbClr val="000000"/>
                </a:solidFill>
                <a:effectLst/>
                <a:uLnTx/>
                <a:uFillTx/>
                <a:latin typeface="TradeGothic"/>
                <a:ea typeface="Segoe UI Black" panose="020B0A02040204020203" pitchFamily="34" charset="0"/>
                <a:cs typeface="Segoe UI Black" panose="020B0A02040204020203" pitchFamily="34" charset="0"/>
              </a:rPr>
              <a:t> </a:t>
            </a:r>
            <a:r>
              <a:rPr kumimoji="0" lang="fr-FR" sz="1200" b="0" i="0" u="none" strike="noStrike" kern="1200" cap="none" spc="0" normalizeH="0" baseline="0" noProof="0" dirty="0" err="1" smtClean="0">
                <a:ln>
                  <a:noFill/>
                </a:ln>
                <a:solidFill>
                  <a:srgbClr val="000000"/>
                </a:solidFill>
                <a:effectLst/>
                <a:uLnTx/>
                <a:uFillTx/>
                <a:latin typeface="TradeGothic"/>
                <a:ea typeface="Segoe UI Black" panose="020B0A02040204020203" pitchFamily="34" charset="0"/>
                <a:cs typeface="Segoe UI Black" panose="020B0A02040204020203" pitchFamily="34" charset="0"/>
              </a:rPr>
              <a:t>it</a:t>
            </a:r>
            <a:r>
              <a:rPr kumimoji="0" lang="fr-FR" sz="1200" b="0" i="0" u="none" strike="noStrike" kern="1200" cap="none" spc="0" normalizeH="0" baseline="0" noProof="0" dirty="0" smtClean="0">
                <a:ln>
                  <a:noFill/>
                </a:ln>
                <a:solidFill>
                  <a:srgbClr val="000000"/>
                </a:solidFill>
                <a:effectLst/>
                <a:uLnTx/>
                <a:uFillTx/>
                <a:latin typeface="TradeGothic"/>
                <a:ea typeface="Segoe UI Black" panose="020B0A02040204020203" pitchFamily="34" charset="0"/>
                <a:cs typeface="Segoe UI Black" panose="020B0A02040204020203" pitchFamily="34" charset="0"/>
              </a:rPr>
              <a:t> </a:t>
            </a:r>
            <a:r>
              <a:rPr kumimoji="0" lang="fr-FR" sz="1200" b="0" i="0" u="none" strike="noStrike" kern="1200" cap="none" spc="0" normalizeH="0" baseline="0" noProof="0" dirty="0" err="1" smtClean="0">
                <a:ln>
                  <a:noFill/>
                </a:ln>
                <a:solidFill>
                  <a:srgbClr val="000000"/>
                </a:solidFill>
                <a:effectLst/>
                <a:uLnTx/>
                <a:uFillTx/>
                <a:latin typeface="TradeGothic"/>
                <a:ea typeface="Segoe UI Black" panose="020B0A02040204020203" pitchFamily="34" charset="0"/>
                <a:cs typeface="Segoe UI Black" panose="020B0A02040204020203" pitchFamily="34" charset="0"/>
              </a:rPr>
              <a:t>acted</a:t>
            </a:r>
            <a:r>
              <a:rPr kumimoji="0" lang="fr-FR" sz="1200" b="0" i="0" u="none" strike="noStrike" kern="1200" cap="none" spc="0" normalizeH="0" baseline="0" noProof="0" dirty="0" smtClean="0">
                <a:ln>
                  <a:noFill/>
                </a:ln>
                <a:solidFill>
                  <a:srgbClr val="000000"/>
                </a:solidFill>
                <a:effectLst/>
                <a:uLnTx/>
                <a:uFillTx/>
                <a:latin typeface="TradeGothic"/>
                <a:ea typeface="Segoe UI Black" panose="020B0A02040204020203" pitchFamily="34" charset="0"/>
                <a:cs typeface="Segoe UI Black" panose="020B0A02040204020203" pitchFamily="34" charset="0"/>
              </a:rPr>
              <a:t> </a:t>
            </a:r>
            <a:r>
              <a:rPr kumimoji="0" lang="fr-FR" sz="1200" b="0" i="0" u="none" strike="noStrike" kern="1200" cap="none" spc="0" normalizeH="0" baseline="0" noProof="0" dirty="0" err="1" smtClean="0">
                <a:ln>
                  <a:noFill/>
                </a:ln>
                <a:solidFill>
                  <a:srgbClr val="000000"/>
                </a:solidFill>
                <a:effectLst/>
                <a:uLnTx/>
                <a:uFillTx/>
                <a:latin typeface="TradeGothic"/>
                <a:ea typeface="Segoe UI Black" panose="020B0A02040204020203" pitchFamily="34" charset="0"/>
                <a:cs typeface="Segoe UI Black" panose="020B0A02040204020203" pitchFamily="34" charset="0"/>
              </a:rPr>
              <a:t>outside</a:t>
            </a:r>
            <a:r>
              <a:rPr kumimoji="0" lang="fr-FR" sz="1200" b="0" i="0" u="none" strike="noStrike" kern="1200" cap="none" spc="0" normalizeH="0" baseline="0" noProof="0" dirty="0" smtClean="0">
                <a:ln>
                  <a:noFill/>
                </a:ln>
                <a:solidFill>
                  <a:srgbClr val="000000"/>
                </a:solidFill>
                <a:effectLst/>
                <a:uLnTx/>
                <a:uFillTx/>
                <a:latin typeface="TradeGothic"/>
                <a:ea typeface="Segoe UI Black" panose="020B0A02040204020203" pitchFamily="34" charset="0"/>
                <a:cs typeface="Segoe UI Black" panose="020B0A02040204020203" pitchFamily="34" charset="0"/>
              </a:rPr>
              <a:t> or </a:t>
            </a:r>
            <a:r>
              <a:rPr kumimoji="0" lang="fr-FR" sz="1200" b="0" i="0" u="none" strike="noStrike" kern="1200" cap="none" spc="0" normalizeH="0" baseline="0" noProof="0" dirty="0" err="1" smtClean="0">
                <a:ln>
                  <a:noFill/>
                </a:ln>
                <a:solidFill>
                  <a:srgbClr val="000000"/>
                </a:solidFill>
                <a:effectLst/>
                <a:uLnTx/>
                <a:uFillTx/>
                <a:latin typeface="TradeGothic"/>
                <a:ea typeface="Segoe UI Black" panose="020B0A02040204020203" pitchFamily="34" charset="0"/>
                <a:cs typeface="Segoe UI Black" panose="020B0A02040204020203" pitchFamily="34" charset="0"/>
              </a:rPr>
              <a:t>contrary</a:t>
            </a:r>
            <a:r>
              <a:rPr kumimoji="0" lang="fr-FR" sz="1200" b="0" i="0" u="none" strike="noStrike" kern="1200" cap="none" spc="0" normalizeH="0" baseline="0" noProof="0" dirty="0" smtClean="0">
                <a:ln>
                  <a:noFill/>
                </a:ln>
                <a:solidFill>
                  <a:srgbClr val="000000"/>
                </a:solidFill>
                <a:effectLst/>
                <a:uLnTx/>
                <a:uFillTx/>
                <a:latin typeface="TradeGothic"/>
                <a:ea typeface="Segoe UI Black" panose="020B0A02040204020203" pitchFamily="34" charset="0"/>
                <a:cs typeface="Segoe UI Black" panose="020B0A02040204020203" pitchFamily="34" charset="0"/>
              </a:rPr>
              <a:t> to </a:t>
            </a:r>
            <a:r>
              <a:rPr kumimoji="0" lang="fr-FR" sz="1200" b="0" i="0" u="none" strike="noStrike" kern="1200" cap="none" spc="0" normalizeH="0" baseline="0" noProof="0" dirty="0" err="1" smtClean="0">
                <a:ln>
                  <a:noFill/>
                </a:ln>
                <a:solidFill>
                  <a:srgbClr val="000000"/>
                </a:solidFill>
                <a:effectLst/>
                <a:uLnTx/>
                <a:uFillTx/>
                <a:latin typeface="TradeGothic"/>
                <a:ea typeface="Segoe UI Black" panose="020B0A02040204020203" pitchFamily="34" charset="0"/>
                <a:cs typeface="Segoe UI Black" panose="020B0A02040204020203" pitchFamily="34" charset="0"/>
              </a:rPr>
              <a:t>lawful</a:t>
            </a:r>
            <a:r>
              <a:rPr kumimoji="0" lang="fr-FR" sz="1200" b="0" i="0" u="none" strike="noStrike" kern="1200" cap="none" spc="0" normalizeH="0" baseline="0" noProof="0" dirty="0" smtClean="0">
                <a:ln>
                  <a:noFill/>
                </a:ln>
                <a:solidFill>
                  <a:srgbClr val="000000"/>
                </a:solidFill>
                <a:effectLst/>
                <a:uLnTx/>
                <a:uFillTx/>
                <a:latin typeface="TradeGothic"/>
                <a:ea typeface="Segoe UI Black" panose="020B0A02040204020203" pitchFamily="34" charset="0"/>
                <a:cs typeface="Segoe UI Black" panose="020B0A02040204020203" pitchFamily="34" charset="0"/>
              </a:rPr>
              <a:t> instructions of the </a:t>
            </a:r>
            <a:r>
              <a:rPr kumimoji="0" lang="fr-FR" sz="1200" b="0" i="0" u="none" strike="noStrike" kern="1200" cap="none" spc="0" normalizeH="0" baseline="0" noProof="0" dirty="0" err="1" smtClean="0">
                <a:ln>
                  <a:noFill/>
                </a:ln>
                <a:solidFill>
                  <a:srgbClr val="000000"/>
                </a:solidFill>
                <a:effectLst/>
                <a:uLnTx/>
                <a:uFillTx/>
                <a:latin typeface="TradeGothic"/>
                <a:ea typeface="Segoe UI Black" panose="020B0A02040204020203" pitchFamily="34" charset="0"/>
                <a:cs typeface="Segoe UI Black" panose="020B0A02040204020203" pitchFamily="34" charset="0"/>
              </a:rPr>
              <a:t>controller</a:t>
            </a:r>
            <a:r>
              <a:rPr kumimoji="0" lang="fr-FR" sz="1200" b="0" i="0" u="none" strike="noStrike" kern="1200" cap="none" spc="0" normalizeH="0" baseline="0" noProof="0" dirty="0" smtClean="0">
                <a:ln>
                  <a:noFill/>
                </a:ln>
                <a:solidFill>
                  <a:srgbClr val="000000"/>
                </a:solidFill>
                <a:effectLst/>
                <a:uLnTx/>
                <a:uFillTx/>
                <a:latin typeface="TradeGothic"/>
                <a:ea typeface="Segoe UI Black" panose="020B0A02040204020203" pitchFamily="34" charset="0"/>
                <a:cs typeface="Segoe UI Black" panose="020B0A02040204020203"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solidFill>
                <a:srgbClr val="000000"/>
              </a:solidFill>
              <a:effectLst/>
              <a:uLnTx/>
              <a:uFillTx/>
              <a:latin typeface="TradeGothic"/>
              <a:ea typeface="Segoe UI Black" panose="020B0A02040204020203" pitchFamily="34" charset="0"/>
              <a:cs typeface="Segoe UI Black" panose="020B0A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sz="1200" b="0" i="0" u="none" strike="noStrike" kern="1200" cap="none" spc="0" normalizeH="0" baseline="0" noProof="0" dirty="0" smtClean="0">
                <a:ln>
                  <a:noFill/>
                </a:ln>
                <a:solidFill>
                  <a:srgbClr val="000000"/>
                </a:solidFill>
                <a:effectLst/>
                <a:uLnTx/>
                <a:uFillTx/>
                <a:latin typeface="TradeGothic"/>
                <a:ea typeface="Segoe UI Black" panose="020B0A02040204020203" pitchFamily="34" charset="0"/>
                <a:cs typeface="Segoe UI Black" panose="020B0A02040204020203" pitchFamily="34" charset="0"/>
              </a:rPr>
              <a:t>In case of </a:t>
            </a:r>
            <a:r>
              <a:rPr kumimoji="0" lang="fr-FR" sz="1200" b="0" i="0" u="none" strike="noStrike" kern="1200" cap="none" spc="0" normalizeH="0" baseline="0" noProof="0" dirty="0" err="1" smtClean="0">
                <a:ln>
                  <a:noFill/>
                </a:ln>
                <a:solidFill>
                  <a:srgbClr val="000000"/>
                </a:solidFill>
                <a:effectLst/>
                <a:uLnTx/>
                <a:uFillTx/>
                <a:latin typeface="TradeGothic"/>
                <a:ea typeface="Segoe UI Black" panose="020B0A02040204020203" pitchFamily="34" charset="0"/>
                <a:cs typeface="Segoe UI Black" panose="020B0A02040204020203" pitchFamily="34" charset="0"/>
              </a:rPr>
              <a:t>responsibility</a:t>
            </a:r>
            <a:r>
              <a:rPr kumimoji="0" lang="fr-FR" sz="1200" b="0" i="0" u="none" strike="noStrike" kern="1200" cap="none" spc="0" normalizeH="0" baseline="0" noProof="0" dirty="0" smtClean="0">
                <a:ln>
                  <a:noFill/>
                </a:ln>
                <a:solidFill>
                  <a:srgbClr val="000000"/>
                </a:solidFill>
                <a:effectLst/>
                <a:uLnTx/>
                <a:uFillTx/>
                <a:latin typeface="TradeGothic"/>
                <a:ea typeface="Segoe UI Black" panose="020B0A02040204020203" pitchFamily="34" charset="0"/>
                <a:cs typeface="Segoe UI Black" panose="020B0A02040204020203" pitchFamily="34" charset="0"/>
              </a:rPr>
              <a:t> of the </a:t>
            </a:r>
            <a:r>
              <a:rPr kumimoji="0" lang="fr-FR" sz="1200" b="0" i="0" u="none" strike="noStrike" kern="1200" cap="none" spc="0" normalizeH="0" baseline="0" noProof="0" dirty="0" err="1" smtClean="0">
                <a:ln>
                  <a:noFill/>
                </a:ln>
                <a:solidFill>
                  <a:srgbClr val="000000"/>
                </a:solidFill>
                <a:effectLst/>
                <a:uLnTx/>
                <a:uFillTx/>
                <a:latin typeface="TradeGothic"/>
                <a:ea typeface="Segoe UI Black" panose="020B0A02040204020203" pitchFamily="34" charset="0"/>
                <a:cs typeface="Segoe UI Black" panose="020B0A02040204020203" pitchFamily="34" charset="0"/>
              </a:rPr>
              <a:t>controller</a:t>
            </a:r>
            <a:r>
              <a:rPr kumimoji="0" lang="fr-FR" sz="1200" b="0" i="0" u="none" strike="noStrike" kern="1200" cap="none" spc="0" normalizeH="0" baseline="0" noProof="0" dirty="0" smtClean="0">
                <a:ln>
                  <a:noFill/>
                </a:ln>
                <a:solidFill>
                  <a:srgbClr val="000000"/>
                </a:solidFill>
                <a:effectLst/>
                <a:uLnTx/>
                <a:uFillTx/>
                <a:latin typeface="TradeGothic"/>
                <a:ea typeface="Segoe UI Black" panose="020B0A02040204020203" pitchFamily="34" charset="0"/>
                <a:cs typeface="Segoe UI Black" panose="020B0A02040204020203" pitchFamily="34" charset="0"/>
              </a:rPr>
              <a:t> and the processor : </a:t>
            </a:r>
            <a:r>
              <a:rPr kumimoji="0" lang="fr-FR" sz="1200" b="0" i="0" u="none" strike="noStrike" kern="1200" cap="none" spc="0" normalizeH="0" baseline="0" noProof="0" dirty="0" err="1" smtClean="0">
                <a:ln>
                  <a:noFill/>
                </a:ln>
                <a:solidFill>
                  <a:srgbClr val="000000"/>
                </a:solidFill>
                <a:effectLst/>
                <a:uLnTx/>
                <a:uFillTx/>
                <a:latin typeface="TradeGothic"/>
                <a:ea typeface="Segoe UI Black" panose="020B0A02040204020203" pitchFamily="34" charset="0"/>
                <a:cs typeface="Segoe UI Black" panose="020B0A02040204020203" pitchFamily="34" charset="0"/>
              </a:rPr>
              <a:t>responsibility</a:t>
            </a:r>
            <a:r>
              <a:rPr kumimoji="0" lang="fr-FR" sz="1200" b="0" i="0" u="none" strike="noStrike" kern="1200" cap="none" spc="0" normalizeH="0" baseline="0" noProof="0" dirty="0" smtClean="0">
                <a:ln>
                  <a:noFill/>
                </a:ln>
                <a:solidFill>
                  <a:srgbClr val="000000"/>
                </a:solidFill>
                <a:effectLst/>
                <a:uLnTx/>
                <a:uFillTx/>
                <a:latin typeface="TradeGothic"/>
                <a:ea typeface="Segoe UI Black" panose="020B0A02040204020203" pitchFamily="34" charset="0"/>
                <a:cs typeface="Segoe UI Black" panose="020B0A02040204020203" pitchFamily="34" charset="0"/>
              </a:rPr>
              <a:t> for the </a:t>
            </a:r>
            <a:r>
              <a:rPr kumimoji="0" lang="fr-FR" sz="1200" b="0" i="0" u="none" strike="noStrike" kern="1200" cap="none" spc="0" normalizeH="0" baseline="0" noProof="0" dirty="0" err="1" smtClean="0">
                <a:ln>
                  <a:noFill/>
                </a:ln>
                <a:solidFill>
                  <a:srgbClr val="000000"/>
                </a:solidFill>
                <a:effectLst/>
                <a:uLnTx/>
                <a:uFillTx/>
                <a:latin typeface="TradeGothic"/>
                <a:ea typeface="Segoe UI Black" panose="020B0A02040204020203" pitchFamily="34" charset="0"/>
                <a:cs typeface="Segoe UI Black" panose="020B0A02040204020203" pitchFamily="34" charset="0"/>
              </a:rPr>
              <a:t>entire</a:t>
            </a:r>
            <a:r>
              <a:rPr kumimoji="0" lang="fr-FR" sz="1200" b="0" i="0" u="none" strike="noStrike" kern="1200" cap="none" spc="0" normalizeH="0" baseline="0" noProof="0" dirty="0" smtClean="0">
                <a:ln>
                  <a:noFill/>
                </a:ln>
                <a:solidFill>
                  <a:srgbClr val="000000"/>
                </a:solidFill>
                <a:effectLst/>
                <a:uLnTx/>
                <a:uFillTx/>
                <a:latin typeface="TradeGothic"/>
                <a:ea typeface="Segoe UI Black" panose="020B0A02040204020203" pitchFamily="34" charset="0"/>
                <a:cs typeface="Segoe UI Black" panose="020B0A02040204020203" pitchFamily="34" charset="0"/>
              </a:rPr>
              <a:t> damage</a:t>
            </a:r>
            <a:endParaRPr kumimoji="0" lang="en-US" sz="2400" b="0" i="0" u="none" strike="noStrike" kern="1200" cap="none" spc="0" normalizeH="0" baseline="0" noProof="0" dirty="0">
              <a:ln>
                <a:noFill/>
              </a:ln>
              <a:solidFill>
                <a:srgbClr val="000000"/>
              </a:solidFill>
              <a:effectLst/>
              <a:uLnTx/>
              <a:uFillTx/>
              <a:latin typeface="Times" charset="0"/>
              <a:ea typeface="+mn-ea"/>
              <a:cs typeface="Arial"/>
            </a:endParaRPr>
          </a:p>
        </p:txBody>
      </p:sp>
      <p:pic>
        <p:nvPicPr>
          <p:cNvPr id="5" name="Picture 4"/>
          <p:cNvPicPr>
            <a:picLocks noChangeAspect="1"/>
          </p:cNvPicPr>
          <p:nvPr/>
        </p:nvPicPr>
        <p:blipFill>
          <a:blip r:embed="rId8"/>
          <a:stretch>
            <a:fillRect/>
          </a:stretch>
        </p:blipFill>
        <p:spPr>
          <a:xfrm>
            <a:off x="2051720" y="4437112"/>
            <a:ext cx="1700808" cy="1700808"/>
          </a:xfrm>
          <a:prstGeom prst="rect">
            <a:avLst/>
          </a:prstGeom>
        </p:spPr>
      </p:pic>
      <p:pic>
        <p:nvPicPr>
          <p:cNvPr id="9" name="Picture 8"/>
          <p:cNvPicPr>
            <a:picLocks noChangeAspect="1"/>
          </p:cNvPicPr>
          <p:nvPr/>
        </p:nvPicPr>
        <p:blipFill>
          <a:blip r:embed="rId9"/>
          <a:stretch>
            <a:fillRect/>
          </a:stretch>
        </p:blipFill>
        <p:spPr>
          <a:xfrm>
            <a:off x="5004048" y="4431027"/>
            <a:ext cx="1699587" cy="1699587"/>
          </a:xfrm>
          <a:prstGeom prst="rect">
            <a:avLst/>
          </a:prstGeom>
        </p:spPr>
      </p:pic>
    </p:spTree>
    <p:extLst>
      <p:ext uri="{BB962C8B-B14F-4D97-AF65-F5344CB8AC3E}">
        <p14:creationId xmlns:p14="http://schemas.microsoft.com/office/powerpoint/2010/main" val="34750222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08920"/>
            <a:ext cx="8496944" cy="835819"/>
          </a:xfrm>
        </p:spPr>
        <p:txBody>
          <a:bodyPr/>
          <a:lstStyle/>
          <a:p>
            <a:r>
              <a:rPr lang="en-US" dirty="0"/>
              <a:t>Thank you very much for your attention !</a:t>
            </a:r>
            <a:br>
              <a:rPr lang="en-US" dirty="0"/>
            </a:br>
            <a:endParaRPr lang="en-US" dirty="0"/>
          </a:p>
        </p:txBody>
      </p:sp>
      <p:sp>
        <p:nvSpPr>
          <p:cNvPr id="4" name="Slide Number Placeholder 3"/>
          <p:cNvSpPr>
            <a:spLocks noGrp="1"/>
          </p:cNvSpPr>
          <p:nvPr>
            <p:ph type="sldNum" sz="quarter" idx="17"/>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9FE6881F-D5B9-4DFD-8C2A-4F849EA79D44}" type="slidenum">
              <a:rPr kumimoji="0" lang="fr-FR" sz="1200" b="0" i="0" u="none" strike="noStrike" kern="1200" cap="none" spc="0" normalizeH="0" baseline="0" noProof="0" smtClean="0">
                <a:ln>
                  <a:noFill/>
                </a:ln>
                <a:solidFill>
                  <a:srgbClr val="FFFFFF"/>
                </a:solidFill>
                <a:effectLst/>
                <a:uLnTx/>
                <a:uFillTx/>
                <a:latin typeface="TradeGothic"/>
                <a:ea typeface="+mn-ea"/>
                <a:cs typeface="Arial"/>
              </a:rPr>
              <a:pPr marL="0" marR="0" lvl="0" indent="0" algn="ctr" defTabSz="914400" rtl="0" eaLnBrk="0" fontAlgn="base" latinLnBrk="0" hangingPunct="0">
                <a:lnSpc>
                  <a:spcPct val="100000"/>
                </a:lnSpc>
                <a:spcBef>
                  <a:spcPct val="0"/>
                </a:spcBef>
                <a:spcAft>
                  <a:spcPct val="0"/>
                </a:spcAft>
                <a:buClrTx/>
                <a:buSzTx/>
                <a:buFontTx/>
                <a:buNone/>
                <a:tabLst/>
                <a:defRPr/>
              </a:pPr>
              <a:t>43</a:t>
            </a:fld>
            <a:endParaRPr kumimoji="0" lang="fr-FR" sz="1200" b="0" i="0" u="none" strike="noStrike" kern="1200" cap="none" spc="0" normalizeH="0" baseline="0" noProof="0">
              <a:ln>
                <a:noFill/>
              </a:ln>
              <a:solidFill>
                <a:srgbClr val="FFFFFF"/>
              </a:solidFill>
              <a:effectLst/>
              <a:uLnTx/>
              <a:uFillTx/>
              <a:latin typeface="TradeGothic"/>
              <a:ea typeface="+mn-ea"/>
              <a:cs typeface="Arial"/>
            </a:endParaRPr>
          </a:p>
        </p:txBody>
      </p:sp>
      <p:sp>
        <p:nvSpPr>
          <p:cNvPr id="5" name="Content Placeholder 4"/>
          <p:cNvSpPr>
            <a:spLocks noGrp="1"/>
          </p:cNvSpPr>
          <p:nvPr>
            <p:ph sz="quarter" idx="18"/>
          </p:nvPr>
        </p:nvSpPr>
        <p:spPr/>
        <p:txBody>
          <a:bodyPr/>
          <a:lstStyle/>
          <a:p>
            <a:endParaRPr lang="en-US"/>
          </a:p>
        </p:txBody>
      </p:sp>
      <p:sp>
        <p:nvSpPr>
          <p:cNvPr id="6" name="Content Placeholder 5"/>
          <p:cNvSpPr>
            <a:spLocks noGrp="1"/>
          </p:cNvSpPr>
          <p:nvPr>
            <p:ph sz="quarter" idx="19"/>
          </p:nvPr>
        </p:nvSpPr>
        <p:spPr/>
        <p:txBody>
          <a:bodyPr/>
          <a:lstStyle/>
          <a:p>
            <a:endParaRPr lang="en-US"/>
          </a:p>
        </p:txBody>
      </p:sp>
    </p:spTree>
    <p:extLst>
      <p:ext uri="{BB962C8B-B14F-4D97-AF65-F5344CB8AC3E}">
        <p14:creationId xmlns:p14="http://schemas.microsoft.com/office/powerpoint/2010/main" val="25515181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lb-LU" dirty="0"/>
              <a:t>CNPD Training:</a:t>
            </a:r>
            <a:br>
              <a:rPr lang="lb-LU" dirty="0"/>
            </a:br>
            <a:r>
              <a:rPr lang="en-US" dirty="0"/>
              <a:t>Data Protection Basics</a:t>
            </a:r>
            <a:endParaRPr lang="fr-FR" dirty="0"/>
          </a:p>
        </p:txBody>
      </p:sp>
      <p:sp>
        <p:nvSpPr>
          <p:cNvPr id="3" name="Subtitle 2"/>
          <p:cNvSpPr>
            <a:spLocks noGrp="1"/>
          </p:cNvSpPr>
          <p:nvPr>
            <p:ph type="subTitle" idx="1"/>
          </p:nvPr>
        </p:nvSpPr>
        <p:spPr/>
        <p:txBody>
          <a:bodyPr/>
          <a:lstStyle/>
          <a:p>
            <a:r>
              <a:rPr lang="lb-LU" dirty="0" err="1"/>
              <a:t>The</a:t>
            </a:r>
            <a:r>
              <a:rPr lang="lb-LU" dirty="0"/>
              <a:t> </a:t>
            </a:r>
            <a:r>
              <a:rPr lang="lb-LU" dirty="0" err="1"/>
              <a:t>obligations</a:t>
            </a:r>
            <a:r>
              <a:rPr lang="lb-LU" dirty="0"/>
              <a:t> of </a:t>
            </a:r>
            <a:r>
              <a:rPr lang="lb-LU" dirty="0" err="1"/>
              <a:t>controllers</a:t>
            </a:r>
            <a:r>
              <a:rPr lang="lb-LU" dirty="0"/>
              <a:t> and </a:t>
            </a:r>
            <a:r>
              <a:rPr lang="lb-LU" dirty="0" err="1"/>
              <a:t>processors</a:t>
            </a:r>
            <a:endParaRPr lang="lb-LU" dirty="0"/>
          </a:p>
          <a:p>
            <a:endParaRPr lang="fr-FR" dirty="0"/>
          </a:p>
        </p:txBody>
      </p:sp>
      <p:sp>
        <p:nvSpPr>
          <p:cNvPr id="4" name="Text Placeholder 3"/>
          <p:cNvSpPr>
            <a:spLocks noGrp="1"/>
          </p:cNvSpPr>
          <p:nvPr>
            <p:ph type="body" sz="quarter" idx="10"/>
          </p:nvPr>
        </p:nvSpPr>
        <p:spPr/>
        <p:txBody>
          <a:bodyPr/>
          <a:lstStyle/>
          <a:p>
            <a:r>
              <a:rPr lang="fr-FR" dirty="0" smtClean="0"/>
              <a:t>Esch-sur-Alzette</a:t>
            </a:r>
            <a:endParaRPr lang="fr-FR" dirty="0"/>
          </a:p>
        </p:txBody>
      </p:sp>
      <p:sp>
        <p:nvSpPr>
          <p:cNvPr id="5" name="Text Placeholder 4"/>
          <p:cNvSpPr>
            <a:spLocks noGrp="1"/>
          </p:cNvSpPr>
          <p:nvPr>
            <p:ph type="body" sz="quarter" idx="11"/>
          </p:nvPr>
        </p:nvSpPr>
        <p:spPr/>
        <p:txBody>
          <a:bodyPr/>
          <a:lstStyle/>
          <a:p>
            <a:r>
              <a:rPr lang="fr-FR" dirty="0" smtClean="0"/>
              <a:t>Mathilde Stenersen</a:t>
            </a:r>
            <a:endParaRPr lang="fr-FR" dirty="0"/>
          </a:p>
        </p:txBody>
      </p:sp>
      <p:sp>
        <p:nvSpPr>
          <p:cNvPr id="6" name="Text Placeholder 5"/>
          <p:cNvSpPr>
            <a:spLocks noGrp="1"/>
          </p:cNvSpPr>
          <p:nvPr>
            <p:ph type="body" sz="quarter" idx="12"/>
          </p:nvPr>
        </p:nvSpPr>
        <p:spPr/>
        <p:txBody>
          <a:bodyPr/>
          <a:lstStyle/>
          <a:p>
            <a:r>
              <a:rPr lang="fr-FR" dirty="0" smtClean="0"/>
              <a:t>23 </a:t>
            </a:r>
            <a:r>
              <a:rPr lang="fr-FR" dirty="0" err="1" smtClean="0"/>
              <a:t>October</a:t>
            </a:r>
            <a:r>
              <a:rPr lang="fr-FR" dirty="0" smtClean="0"/>
              <a:t> 2018 </a:t>
            </a:r>
            <a:endParaRPr lang="fr-FR" dirty="0"/>
          </a:p>
        </p:txBody>
      </p:sp>
      <p:sp>
        <p:nvSpPr>
          <p:cNvPr id="7" name="Text Placeholder 6"/>
          <p:cNvSpPr>
            <a:spLocks noGrp="1"/>
          </p:cNvSpPr>
          <p:nvPr>
            <p:ph type="body" sz="quarter" idx="13"/>
          </p:nvPr>
        </p:nvSpPr>
        <p:spPr/>
        <p:txBody>
          <a:bodyPr/>
          <a:lstStyle/>
          <a:p>
            <a:r>
              <a:rPr lang="fr-FR" dirty="0" err="1" smtClean="0"/>
              <a:t>Legal</a:t>
            </a:r>
            <a:r>
              <a:rPr lang="fr-FR" dirty="0" smtClean="0"/>
              <a:t> </a:t>
            </a:r>
            <a:r>
              <a:rPr lang="fr-FR" dirty="0" err="1" smtClean="0"/>
              <a:t>Department</a:t>
            </a:r>
            <a:endParaRPr lang="fr-FR" dirty="0"/>
          </a:p>
        </p:txBody>
      </p:sp>
    </p:spTree>
    <p:extLst>
      <p:ext uri="{BB962C8B-B14F-4D97-AF65-F5344CB8AC3E}">
        <p14:creationId xmlns:p14="http://schemas.microsoft.com/office/powerpoint/2010/main" val="41277966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lb-LU" dirty="0" err="1" smtClean="0"/>
              <a:t>Outline</a:t>
            </a:r>
            <a:endParaRPr lang="en-US" dirty="0"/>
          </a:p>
        </p:txBody>
      </p:sp>
      <p:sp>
        <p:nvSpPr>
          <p:cNvPr id="3" name="Espace réservé du contenu 2"/>
          <p:cNvSpPr>
            <a:spLocks noGrp="1"/>
          </p:cNvSpPr>
          <p:nvPr>
            <p:ph idx="1"/>
          </p:nvPr>
        </p:nvSpPr>
        <p:spPr/>
        <p:txBody>
          <a:bodyPr/>
          <a:lstStyle/>
          <a:p>
            <a:pPr marL="514350" indent="-514350">
              <a:buFont typeface="+mj-lt"/>
              <a:buAutoNum type="arabicPeriod"/>
            </a:pPr>
            <a:r>
              <a:rPr lang="lb-LU" dirty="0" smtClean="0"/>
              <a:t>Introduction</a:t>
            </a:r>
          </a:p>
          <a:p>
            <a:pPr marL="514350" indent="-514350">
              <a:buFont typeface="+mj-lt"/>
              <a:buAutoNum type="arabicPeriod"/>
            </a:pPr>
            <a:r>
              <a:rPr lang="lb-LU" dirty="0" err="1" smtClean="0"/>
              <a:t>Basic</a:t>
            </a:r>
            <a:r>
              <a:rPr lang="lb-LU" dirty="0" smtClean="0"/>
              <a:t> </a:t>
            </a:r>
            <a:r>
              <a:rPr lang="lb-LU" dirty="0" err="1" smtClean="0"/>
              <a:t>elements</a:t>
            </a:r>
            <a:endParaRPr lang="lb-LU" dirty="0" smtClean="0"/>
          </a:p>
          <a:p>
            <a:pPr marL="514350" indent="-514350">
              <a:buFont typeface="+mj-lt"/>
              <a:buAutoNum type="arabicPeriod"/>
            </a:pPr>
            <a:r>
              <a:rPr lang="lb-LU" dirty="0" smtClean="0"/>
              <a:t>The rights of the data subjects</a:t>
            </a:r>
          </a:p>
          <a:p>
            <a:pPr marL="514350" indent="-514350">
              <a:buFont typeface="+mj-lt"/>
              <a:buAutoNum type="arabicPeriod"/>
            </a:pPr>
            <a:r>
              <a:rPr lang="lb-LU" b="1" dirty="0" smtClean="0"/>
              <a:t>The obligations of </a:t>
            </a:r>
            <a:r>
              <a:rPr lang="lb-LU" b="1" dirty="0" err="1" smtClean="0"/>
              <a:t>controllers</a:t>
            </a:r>
            <a:r>
              <a:rPr lang="lb-LU" b="1" dirty="0" smtClean="0"/>
              <a:t> and </a:t>
            </a:r>
            <a:r>
              <a:rPr lang="lb-LU" b="1" dirty="0" err="1" smtClean="0"/>
              <a:t>processors</a:t>
            </a:r>
            <a:endParaRPr lang="lb-LU" b="1" dirty="0" smtClean="0"/>
          </a:p>
          <a:p>
            <a:pPr marL="514350" indent="-514350">
              <a:buFont typeface="+mj-lt"/>
              <a:buAutoNum type="arabicPeriod"/>
            </a:pPr>
            <a:r>
              <a:rPr lang="lb-LU" dirty="0" smtClean="0"/>
              <a:t>The role of </a:t>
            </a:r>
            <a:r>
              <a:rPr lang="lb-LU" dirty="0" err="1" smtClean="0"/>
              <a:t>the</a:t>
            </a:r>
            <a:r>
              <a:rPr lang="lb-LU" dirty="0" smtClean="0"/>
              <a:t> CNPD</a:t>
            </a:r>
          </a:p>
        </p:txBody>
      </p:sp>
    </p:spTree>
    <p:extLst>
      <p:ext uri="{BB962C8B-B14F-4D97-AF65-F5344CB8AC3E}">
        <p14:creationId xmlns:p14="http://schemas.microsoft.com/office/powerpoint/2010/main" val="6071153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ontent Placeholder 21"/>
          <p:cNvGraphicFramePr>
            <a:graphicFrameLocks noGrp="1"/>
          </p:cNvGraphicFramePr>
          <p:nvPr>
            <p:ph idx="1"/>
            <p:extLst/>
          </p:nvPr>
        </p:nvGraphicFramePr>
        <p:xfrm>
          <a:off x="-108520" y="548680"/>
          <a:ext cx="9360718" cy="5904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5846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3600" dirty="0"/>
              <a:t>1. </a:t>
            </a:r>
            <a:r>
              <a:rPr lang="fr-FR" sz="3600" dirty="0" smtClean="0"/>
              <a:t>Data </a:t>
            </a:r>
            <a:r>
              <a:rPr lang="fr-FR" sz="3600" dirty="0" err="1" smtClean="0"/>
              <a:t>quality</a:t>
            </a:r>
            <a:r>
              <a:rPr lang="fr-FR" sz="3600" dirty="0" smtClean="0"/>
              <a:t> </a:t>
            </a:r>
            <a:r>
              <a:rPr lang="fr-FR" sz="3600" dirty="0" err="1" smtClean="0"/>
              <a:t>principles</a:t>
            </a:r>
            <a:endParaRPr lang="en-US" sz="3600" dirty="0"/>
          </a:p>
        </p:txBody>
      </p:sp>
      <p:graphicFrame>
        <p:nvGraphicFramePr>
          <p:cNvPr id="6" name="Content Placeholder 2"/>
          <p:cNvGraphicFramePr>
            <a:graphicFrameLocks noGrp="1"/>
          </p:cNvGraphicFramePr>
          <p:nvPr>
            <p:ph sz="quarter" idx="18"/>
            <p:extLst/>
          </p:nvPr>
        </p:nvGraphicFramePr>
        <p:xfrm>
          <a:off x="611560" y="1340768"/>
          <a:ext cx="7920880"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45232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en-GB" sz="3600" dirty="0"/>
              <a:t>2. Record of processing </a:t>
            </a:r>
            <a:r>
              <a:rPr lang="en-GB" sz="3600" dirty="0" smtClean="0"/>
              <a:t>activities</a:t>
            </a:r>
            <a:endParaRPr lang="en-US" sz="3200" i="1" dirty="0"/>
          </a:p>
        </p:txBody>
      </p:sp>
      <p:sp>
        <p:nvSpPr>
          <p:cNvPr id="2" name="Content Placeholder 1"/>
          <p:cNvSpPr>
            <a:spLocks noGrp="1"/>
          </p:cNvSpPr>
          <p:nvPr>
            <p:ph idx="1"/>
          </p:nvPr>
        </p:nvSpPr>
        <p:spPr/>
        <p:txBody>
          <a:bodyPr/>
          <a:lstStyle/>
          <a:p>
            <a:endParaRPr lang="fr-FR"/>
          </a:p>
        </p:txBody>
      </p:sp>
      <p:sp>
        <p:nvSpPr>
          <p:cNvPr id="11" name="TextBox 10"/>
          <p:cNvSpPr txBox="1"/>
          <p:nvPr/>
        </p:nvSpPr>
        <p:spPr>
          <a:xfrm>
            <a:off x="3059832" y="1191882"/>
            <a:ext cx="5616624" cy="31085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00" b="1" i="0" u="sng"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GDPR</a:t>
            </a:r>
            <a:r>
              <a:rPr kumimoji="0" lang="en-GB" sz="14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GB"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Record indicating (at least) the following information for each processing activity:</a:t>
            </a:r>
          </a:p>
          <a:p>
            <a:pPr marL="342900" marR="0" lvl="0" indent="-342900" algn="l" defTabSz="914400" rtl="0" eaLnBrk="0" fontAlgn="base" latinLnBrk="0" hangingPunct="0">
              <a:lnSpc>
                <a:spcPct val="100000"/>
              </a:lnSpc>
              <a:spcBef>
                <a:spcPct val="0"/>
              </a:spcBef>
              <a:spcAft>
                <a:spcPct val="0"/>
              </a:spcAft>
              <a:buClrTx/>
              <a:buSzTx/>
              <a:buFontTx/>
              <a:buAutoNum type="alphaLcParenR"/>
              <a:tabLst/>
              <a:defRPr/>
            </a:pPr>
            <a:r>
              <a:rPr kumimoji="0" lang="en-GB"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the name and contact details of the controller (…)</a:t>
            </a:r>
          </a:p>
          <a:p>
            <a:pPr marL="342900" marR="0" lvl="0" indent="-342900" algn="l" defTabSz="914400" rtl="0" eaLnBrk="0" fontAlgn="base" latinLnBrk="0" hangingPunct="0">
              <a:lnSpc>
                <a:spcPct val="100000"/>
              </a:lnSpc>
              <a:spcBef>
                <a:spcPct val="0"/>
              </a:spcBef>
              <a:spcAft>
                <a:spcPct val="0"/>
              </a:spcAft>
              <a:buClrTx/>
              <a:buSzTx/>
              <a:buFontTx/>
              <a:buAutoNum type="alphaLcParenR"/>
              <a:tabLst/>
              <a:defRPr/>
            </a:pPr>
            <a:r>
              <a:rPr kumimoji="0" lang="en-GB"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the purposes of the processing;</a:t>
            </a:r>
          </a:p>
          <a:p>
            <a:pPr marL="342900" marR="0" lvl="0" indent="-342900" algn="l" defTabSz="914400" rtl="0" eaLnBrk="0" fontAlgn="base" latinLnBrk="0" hangingPunct="0">
              <a:lnSpc>
                <a:spcPct val="100000"/>
              </a:lnSpc>
              <a:spcBef>
                <a:spcPct val="0"/>
              </a:spcBef>
              <a:spcAft>
                <a:spcPct val="0"/>
              </a:spcAft>
              <a:buClrTx/>
              <a:buSzTx/>
              <a:buFontTx/>
              <a:buAutoNum type="alphaLcParenR"/>
              <a:tabLst/>
              <a:defRPr/>
            </a:pPr>
            <a:r>
              <a:rPr kumimoji="0" lang="en-GB"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a description of the categories of data subjects and of the categories of personal data;</a:t>
            </a:r>
          </a:p>
          <a:p>
            <a:pPr marL="342900" marR="0" lvl="0" indent="-342900" algn="l" defTabSz="914400" rtl="0" eaLnBrk="0" fontAlgn="base" latinLnBrk="0" hangingPunct="0">
              <a:lnSpc>
                <a:spcPct val="100000"/>
              </a:lnSpc>
              <a:spcBef>
                <a:spcPct val="0"/>
              </a:spcBef>
              <a:spcAft>
                <a:spcPct val="0"/>
              </a:spcAft>
              <a:buClrTx/>
              <a:buSzTx/>
              <a:buFontTx/>
              <a:buAutoNum type="alphaLcParenR"/>
              <a:tabLst/>
              <a:defRPr/>
            </a:pPr>
            <a:r>
              <a:rPr kumimoji="0" lang="en-GB"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the categories of recipients to whom the personal data have been or will be disclosed (…)</a:t>
            </a:r>
          </a:p>
          <a:p>
            <a:pPr marL="342900" marR="0" lvl="0" indent="-342900" algn="l" defTabSz="914400" rtl="0" eaLnBrk="0" fontAlgn="base" latinLnBrk="0" hangingPunct="0">
              <a:lnSpc>
                <a:spcPct val="100000"/>
              </a:lnSpc>
              <a:spcBef>
                <a:spcPct val="0"/>
              </a:spcBef>
              <a:spcAft>
                <a:spcPct val="0"/>
              </a:spcAft>
              <a:buClrTx/>
              <a:buSzTx/>
              <a:buFontTx/>
              <a:buAutoNum type="alphaLcParenR"/>
              <a:tabLst/>
              <a:defRPr/>
            </a:pPr>
            <a:r>
              <a:rPr kumimoji="0" lang="en-GB"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where applicable, transfers of personal data to a third country or an international organisation (…)</a:t>
            </a:r>
          </a:p>
          <a:p>
            <a:pPr marL="342900" marR="0" lvl="0" indent="-342900" algn="l" defTabSz="914400" rtl="0" eaLnBrk="0" fontAlgn="base" latinLnBrk="0" hangingPunct="0">
              <a:lnSpc>
                <a:spcPct val="100000"/>
              </a:lnSpc>
              <a:spcBef>
                <a:spcPct val="0"/>
              </a:spcBef>
              <a:spcAft>
                <a:spcPct val="0"/>
              </a:spcAft>
              <a:buClrTx/>
              <a:buSzTx/>
              <a:buFontTx/>
              <a:buAutoNum type="alphaLcParenR"/>
              <a:tabLst/>
              <a:defRPr/>
            </a:pPr>
            <a:r>
              <a:rPr kumimoji="0" lang="en-GB"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where possible, the envisaged time limits for erasure of the different categories of data;</a:t>
            </a:r>
          </a:p>
          <a:p>
            <a:pPr marL="342900" marR="0" lvl="0" indent="-342900" algn="l" defTabSz="914400" rtl="0" eaLnBrk="0" fontAlgn="base" latinLnBrk="0" hangingPunct="0">
              <a:lnSpc>
                <a:spcPct val="100000"/>
              </a:lnSpc>
              <a:spcBef>
                <a:spcPct val="0"/>
              </a:spcBef>
              <a:spcAft>
                <a:spcPct val="0"/>
              </a:spcAft>
              <a:buClrTx/>
              <a:buSzTx/>
              <a:buFontTx/>
              <a:buAutoNum type="alphaLcParenR"/>
              <a:tabLst/>
              <a:defRPr/>
            </a:pPr>
            <a:r>
              <a:rPr kumimoji="0" lang="en-GB"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where possible, a general description of the technical and organisational security measures(…)</a:t>
            </a: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 name="Rectangle 11"/>
          <p:cNvSpPr/>
          <p:nvPr/>
        </p:nvSpPr>
        <p:spPr>
          <a:xfrm>
            <a:off x="3021609" y="4538739"/>
            <a:ext cx="5309666" cy="95410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00" b="1" i="0" u="sng"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Exemples</a:t>
            </a:r>
            <a:r>
              <a:rPr kumimoji="0" lang="en-GB" sz="1400" b="1" i="0" u="sng"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Compliance Support Tool » of the CNPD which also contains a register </a:t>
            </a:r>
            <a:r>
              <a:rPr kumimoji="0" lang="en-GB" sz="14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Other tools: CPVP (Belgian authority), CNIL (French authority)</a:t>
            </a: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TextBox 12"/>
          <p:cNvSpPr txBox="1"/>
          <p:nvPr/>
        </p:nvSpPr>
        <p:spPr>
          <a:xfrm>
            <a:off x="982767" y="3897184"/>
            <a:ext cx="1774800" cy="118800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A document/file which describes all your processing activities</a:t>
            </a:r>
            <a:endParaRPr kumimoji="0" lang="en-GB"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4" name="Rectangle 13"/>
          <p:cNvSpPr/>
          <p:nvPr/>
        </p:nvSpPr>
        <p:spPr>
          <a:xfrm>
            <a:off x="1870167" y="5854766"/>
            <a:ext cx="6687548" cy="646331"/>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GB" sz="1200" b="1" i="0" u="sng"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Format</a:t>
            </a:r>
            <a:r>
              <a:rPr kumimoji="0" lang="en-GB"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The Regulation does not specify the format of the record. While the above example may aid in the set up of the record, we advise setting up a record, which suits the needs of your organisation, both in terms of format and vocabulary.</a:t>
            </a: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632" y="5949280"/>
            <a:ext cx="488386" cy="457304"/>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2328" y="1668470"/>
            <a:ext cx="1775679" cy="1913995"/>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6986995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en-GB" sz="3600" dirty="0"/>
              <a:t>2. Record of processing </a:t>
            </a:r>
            <a:r>
              <a:rPr lang="en-GB" sz="3600" dirty="0" smtClean="0"/>
              <a:t>activities</a:t>
            </a:r>
            <a:endParaRPr lang="en-US" sz="3200" i="1" dirty="0"/>
          </a:p>
        </p:txBody>
      </p:sp>
      <p:sp>
        <p:nvSpPr>
          <p:cNvPr id="8" name="Text Placeholder 7"/>
          <p:cNvSpPr>
            <a:spLocks noGrp="1"/>
          </p:cNvSpPr>
          <p:nvPr>
            <p:ph sz="quarter" idx="18"/>
          </p:nvPr>
        </p:nvSpPr>
        <p:spPr>
          <a:xfrm>
            <a:off x="949854" y="2443708"/>
            <a:ext cx="3888432" cy="1938992"/>
          </a:xfrm>
        </p:spPr>
        <p:style>
          <a:lnRef idx="2">
            <a:schemeClr val="dk1"/>
          </a:lnRef>
          <a:fillRef idx="1">
            <a:schemeClr val="lt1"/>
          </a:fillRef>
          <a:effectRef idx="0">
            <a:schemeClr val="dk1"/>
          </a:effectRef>
          <a:fontRef idx="minor">
            <a:schemeClr val="dk1"/>
          </a:fontRef>
        </p:style>
        <p:txBody>
          <a:bodyPr wrap="square" rtlCol="0">
            <a:spAutoFit/>
          </a:bodyPr>
          <a:lstStyle/>
          <a:p>
            <a:pPr marL="0" indent="0" eaLnBrk="0" hangingPunct="0">
              <a:spcBef>
                <a:spcPct val="0"/>
              </a:spcBef>
              <a:buNone/>
            </a:pPr>
            <a:r>
              <a:rPr lang="fr-FR" sz="2400" b="1" u="sng" kern="1200" dirty="0" smtClean="0">
                <a:solidFill>
                  <a:schemeClr val="dk1"/>
                </a:solidFill>
                <a:latin typeface="Arial" panose="020B0604020202020204" pitchFamily="34" charset="0"/>
                <a:cs typeface="Arial" panose="020B0604020202020204" pitchFamily="34" charset="0"/>
              </a:rPr>
              <a:t>Objective</a:t>
            </a:r>
            <a:r>
              <a:rPr lang="fr-FR" sz="2400" kern="1200" dirty="0" smtClean="0">
                <a:solidFill>
                  <a:schemeClr val="dk1"/>
                </a:solidFill>
                <a:latin typeface="Arial" panose="020B0604020202020204" pitchFamily="34" charset="0"/>
                <a:cs typeface="Arial" panose="020B0604020202020204" pitchFamily="34" charset="0"/>
              </a:rPr>
              <a:t>: </a:t>
            </a:r>
            <a:r>
              <a:rPr lang="fr-FR" sz="2400" kern="1200" dirty="0" err="1" smtClean="0">
                <a:solidFill>
                  <a:schemeClr val="dk1"/>
                </a:solidFill>
                <a:latin typeface="Arial" panose="020B0604020202020204" pitchFamily="34" charset="0"/>
                <a:cs typeface="Arial" panose="020B0604020202020204" pitchFamily="34" charset="0"/>
              </a:rPr>
              <a:t>Provide</a:t>
            </a:r>
            <a:r>
              <a:rPr lang="fr-FR" sz="2400" kern="1200" dirty="0" smtClean="0">
                <a:solidFill>
                  <a:schemeClr val="dk1"/>
                </a:solidFill>
                <a:latin typeface="Arial" panose="020B0604020202020204" pitchFamily="34" charset="0"/>
                <a:cs typeface="Arial" panose="020B0604020202020204" pitchFamily="34" charset="0"/>
              </a:rPr>
              <a:t> a </a:t>
            </a:r>
            <a:r>
              <a:rPr lang="fr-FR" sz="2400" kern="1200" dirty="0" err="1" smtClean="0">
                <a:solidFill>
                  <a:schemeClr val="dk1"/>
                </a:solidFill>
                <a:latin typeface="Arial" panose="020B0604020202020204" pitchFamily="34" charset="0"/>
                <a:cs typeface="Arial" panose="020B0604020202020204" pitchFamily="34" charset="0"/>
              </a:rPr>
              <a:t>practical</a:t>
            </a:r>
            <a:r>
              <a:rPr lang="fr-FR" sz="2400" kern="1200" dirty="0" smtClean="0">
                <a:solidFill>
                  <a:schemeClr val="dk1"/>
                </a:solidFill>
                <a:latin typeface="Arial" panose="020B0604020202020204" pitchFamily="34" charset="0"/>
                <a:cs typeface="Arial" panose="020B0604020202020204" pitchFamily="34" charset="0"/>
              </a:rPr>
              <a:t> </a:t>
            </a:r>
            <a:r>
              <a:rPr lang="fr-FR" sz="2400" kern="1200" dirty="0" err="1" smtClean="0">
                <a:solidFill>
                  <a:schemeClr val="dk1"/>
                </a:solidFill>
                <a:latin typeface="Arial" panose="020B0604020202020204" pitchFamily="34" charset="0"/>
                <a:cs typeface="Arial" panose="020B0604020202020204" pitchFamily="34" charset="0"/>
              </a:rPr>
              <a:t>tool</a:t>
            </a:r>
            <a:r>
              <a:rPr lang="fr-FR" sz="2400" kern="1200" dirty="0" smtClean="0">
                <a:solidFill>
                  <a:schemeClr val="dk1"/>
                </a:solidFill>
                <a:latin typeface="Arial" panose="020B0604020202020204" pitchFamily="34" charset="0"/>
                <a:cs typeface="Arial" panose="020B0604020202020204" pitchFamily="34" charset="0"/>
              </a:rPr>
              <a:t> to carry out a basic </a:t>
            </a:r>
            <a:r>
              <a:rPr lang="fr-FR" sz="2400" kern="1200" dirty="0" err="1" smtClean="0">
                <a:solidFill>
                  <a:schemeClr val="dk1"/>
                </a:solidFill>
                <a:latin typeface="Arial" panose="020B0604020202020204" pitchFamily="34" charset="0"/>
                <a:cs typeface="Arial" panose="020B0604020202020204" pitchFamily="34" charset="0"/>
              </a:rPr>
              <a:t>assessment</a:t>
            </a:r>
            <a:r>
              <a:rPr lang="fr-FR" sz="2400" kern="1200" dirty="0" smtClean="0">
                <a:solidFill>
                  <a:schemeClr val="dk1"/>
                </a:solidFill>
                <a:latin typeface="Arial" panose="020B0604020202020204" pitchFamily="34" charset="0"/>
                <a:cs typeface="Arial" panose="020B0604020202020204" pitchFamily="34" charset="0"/>
              </a:rPr>
              <a:t> </a:t>
            </a:r>
            <a:r>
              <a:rPr lang="fr-FR" sz="2400" kern="1200" dirty="0" err="1" smtClean="0">
                <a:solidFill>
                  <a:schemeClr val="dk1"/>
                </a:solidFill>
                <a:latin typeface="Arial" panose="020B0604020202020204" pitchFamily="34" charset="0"/>
                <a:cs typeface="Arial" panose="020B0604020202020204" pitchFamily="34" charset="0"/>
              </a:rPr>
              <a:t>your</a:t>
            </a:r>
            <a:r>
              <a:rPr lang="fr-FR" sz="2400" kern="1200" dirty="0" smtClean="0">
                <a:solidFill>
                  <a:schemeClr val="dk1"/>
                </a:solidFill>
                <a:latin typeface="Arial" panose="020B0604020202020204" pitchFamily="34" charset="0"/>
                <a:cs typeface="Arial" panose="020B0604020202020204" pitchFamily="34" charset="0"/>
              </a:rPr>
              <a:t> </a:t>
            </a:r>
            <a:r>
              <a:rPr lang="fr-FR" sz="2400" kern="1200" dirty="0" err="1" smtClean="0">
                <a:solidFill>
                  <a:schemeClr val="dk1"/>
                </a:solidFill>
                <a:latin typeface="Arial" panose="020B0604020202020204" pitchFamily="34" charset="0"/>
                <a:cs typeface="Arial" panose="020B0604020202020204" pitchFamily="34" charset="0"/>
              </a:rPr>
              <a:t>level</a:t>
            </a:r>
            <a:r>
              <a:rPr lang="fr-FR" sz="2400" kern="1200" dirty="0" smtClean="0">
                <a:solidFill>
                  <a:schemeClr val="dk1"/>
                </a:solidFill>
                <a:latin typeface="Arial" panose="020B0604020202020204" pitchFamily="34" charset="0"/>
                <a:cs typeface="Arial" panose="020B0604020202020204" pitchFamily="34" charset="0"/>
              </a:rPr>
              <a:t> of </a:t>
            </a:r>
            <a:r>
              <a:rPr lang="fr-FR" sz="2400" kern="1200" dirty="0" err="1" smtClean="0">
                <a:solidFill>
                  <a:schemeClr val="dk1"/>
                </a:solidFill>
                <a:latin typeface="Arial" panose="020B0604020202020204" pitchFamily="34" charset="0"/>
                <a:cs typeface="Arial" panose="020B0604020202020204" pitchFamily="34" charset="0"/>
              </a:rPr>
              <a:t>readiness</a:t>
            </a:r>
            <a:r>
              <a:rPr lang="fr-FR" sz="2400" kern="1200" dirty="0" smtClean="0">
                <a:solidFill>
                  <a:schemeClr val="dk1"/>
                </a:solidFill>
                <a:latin typeface="Arial" panose="020B0604020202020204" pitchFamily="34" charset="0"/>
                <a:cs typeface="Arial" panose="020B0604020202020204" pitchFamily="34" charset="0"/>
              </a:rPr>
              <a:t> for a </a:t>
            </a:r>
            <a:r>
              <a:rPr lang="fr-FR" sz="2400" kern="1200" dirty="0" err="1" smtClean="0">
                <a:solidFill>
                  <a:schemeClr val="dk1"/>
                </a:solidFill>
                <a:latin typeface="Arial" panose="020B0604020202020204" pitchFamily="34" charset="0"/>
                <a:cs typeface="Arial" panose="020B0604020202020204" pitchFamily="34" charset="0"/>
              </a:rPr>
              <a:t>specific</a:t>
            </a:r>
            <a:r>
              <a:rPr lang="fr-FR" sz="2400" kern="1200" dirty="0" smtClean="0">
                <a:solidFill>
                  <a:schemeClr val="dk1"/>
                </a:solidFill>
                <a:latin typeface="Arial" panose="020B0604020202020204" pitchFamily="34" charset="0"/>
                <a:cs typeface="Arial" panose="020B0604020202020204" pitchFamily="34" charset="0"/>
              </a:rPr>
              <a:t> </a:t>
            </a:r>
            <a:r>
              <a:rPr lang="fr-FR" sz="2400" kern="1200" dirty="0" err="1" smtClean="0">
                <a:solidFill>
                  <a:schemeClr val="dk1"/>
                </a:solidFill>
                <a:latin typeface="Arial" panose="020B0604020202020204" pitchFamily="34" charset="0"/>
                <a:cs typeface="Arial" panose="020B0604020202020204" pitchFamily="34" charset="0"/>
              </a:rPr>
              <a:t>processing</a:t>
            </a:r>
            <a:r>
              <a:rPr lang="fr-FR" sz="2400" kern="1200" dirty="0" smtClean="0">
                <a:solidFill>
                  <a:schemeClr val="dk1"/>
                </a:solidFill>
                <a:latin typeface="Arial" panose="020B0604020202020204" pitchFamily="34" charset="0"/>
                <a:cs typeface="Arial" panose="020B0604020202020204" pitchFamily="34" charset="0"/>
              </a:rPr>
              <a:t> </a:t>
            </a:r>
            <a:r>
              <a:rPr lang="fr-FR" sz="2400" kern="1200" dirty="0" err="1" smtClean="0">
                <a:solidFill>
                  <a:schemeClr val="dk1"/>
                </a:solidFill>
                <a:latin typeface="Arial" panose="020B0604020202020204" pitchFamily="34" charset="0"/>
                <a:cs typeface="Arial" panose="020B0604020202020204" pitchFamily="34" charset="0"/>
              </a:rPr>
              <a:t>activity</a:t>
            </a:r>
            <a:endParaRPr lang="fr-FR" sz="2400" kern="1200" dirty="0">
              <a:solidFill>
                <a:schemeClr val="dk1"/>
              </a:solidFill>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4611" y="1984454"/>
            <a:ext cx="2857500" cy="2857500"/>
          </a:xfrm>
          <a:prstGeom prst="rect">
            <a:avLst/>
          </a:prstGeom>
        </p:spPr>
      </p:pic>
      <p:sp>
        <p:nvSpPr>
          <p:cNvPr id="21" name="Rectangle 20"/>
          <p:cNvSpPr/>
          <p:nvPr/>
        </p:nvSpPr>
        <p:spPr>
          <a:xfrm>
            <a:off x="698529" y="5305271"/>
            <a:ext cx="7623582" cy="738664"/>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BE"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The </a:t>
            </a:r>
            <a:r>
              <a:rPr kumimoji="0" lang="fr-BE" sz="14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suggested</a:t>
            </a:r>
            <a:r>
              <a:rPr kumimoji="0" lang="fr-BE"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checklist </a:t>
            </a:r>
            <a:r>
              <a:rPr kumimoji="0" lang="fr-BE" sz="14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is</a:t>
            </a:r>
            <a:r>
              <a:rPr kumimoji="0" lang="fr-BE"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r>
              <a:rPr kumimoji="0" lang="fr-BE" sz="14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based</a:t>
            </a:r>
            <a:r>
              <a:rPr kumimoji="0" lang="fr-BE"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of the data </a:t>
            </a:r>
            <a:r>
              <a:rPr kumimoji="0" lang="fr-BE" sz="14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quality</a:t>
            </a:r>
            <a:r>
              <a:rPr kumimoji="0" lang="fr-BE"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r>
              <a:rPr kumimoji="0" lang="fr-BE" sz="14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principles</a:t>
            </a:r>
            <a:r>
              <a:rPr kumimoji="0" lang="fr-BE"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set out in the GDPR (Article 5). </a:t>
            </a:r>
            <a:r>
              <a:rPr kumimoji="0" lang="fr-BE" sz="14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While</a:t>
            </a:r>
            <a:r>
              <a:rPr kumimoji="0" lang="fr-BE"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not exhaustive, </a:t>
            </a:r>
            <a:r>
              <a:rPr kumimoji="0" lang="fr-BE" sz="14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it</a:t>
            </a:r>
            <a:r>
              <a:rPr kumimoji="0" lang="fr-BE"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r>
              <a:rPr kumimoji="0" lang="fr-BE" sz="14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may</a:t>
            </a:r>
            <a:r>
              <a:rPr kumimoji="0" lang="fr-BE"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r>
              <a:rPr kumimoji="0" lang="fr-BE" sz="14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be</a:t>
            </a:r>
            <a:r>
              <a:rPr kumimoji="0" lang="fr-BE"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r>
              <a:rPr kumimoji="0" lang="fr-BE" sz="14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helpful</a:t>
            </a:r>
            <a:r>
              <a:rPr kumimoji="0" lang="fr-B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fr-BE"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to </a:t>
            </a:r>
            <a:r>
              <a:rPr kumimoji="0" lang="fr-BE" sz="14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begin</a:t>
            </a:r>
            <a:r>
              <a:rPr kumimoji="0" lang="fr-BE"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the </a:t>
            </a:r>
            <a:r>
              <a:rPr kumimoji="0" lang="fr-BE" sz="14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assessment</a:t>
            </a:r>
            <a:r>
              <a:rPr kumimoji="0" lang="fr-BE"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r>
              <a:rPr kumimoji="0" lang="fr-BE" sz="14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your</a:t>
            </a:r>
            <a:r>
              <a:rPr kumimoji="0" lang="fr-BE"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r>
              <a:rPr kumimoji="0" lang="fr-BE" sz="14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processing</a:t>
            </a:r>
            <a:r>
              <a:rPr kumimoji="0" lang="fr-BE"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r>
              <a:rPr kumimoji="0" lang="fr-BE" sz="14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activities</a:t>
            </a:r>
            <a:r>
              <a:rPr kumimoji="0" lang="fr-BE"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The in-</a:t>
            </a:r>
            <a:r>
              <a:rPr kumimoji="0" lang="fr-BE" sz="14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depth</a:t>
            </a:r>
            <a:r>
              <a:rPr kumimoji="0" lang="fr-BE"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r>
              <a:rPr kumimoji="0" lang="fr-BE" sz="14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analysis</a:t>
            </a:r>
            <a:r>
              <a:rPr kumimoji="0" lang="fr-BE"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must </a:t>
            </a:r>
            <a:r>
              <a:rPr kumimoji="0" lang="fr-BE" sz="14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be</a:t>
            </a:r>
            <a:r>
              <a:rPr kumimoji="0" lang="fr-BE"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made on the basis of the GDPR.</a:t>
            </a:r>
            <a:endParaRPr kumimoji="0" lang="fr-B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TextBox 8"/>
          <p:cNvSpPr txBox="1"/>
          <p:nvPr/>
        </p:nvSpPr>
        <p:spPr>
          <a:xfrm>
            <a:off x="2728648" y="941661"/>
            <a:ext cx="3715560" cy="58477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BE" sz="3200" b="0" i="1" u="none" strike="noStrike" kern="1200" cap="none" spc="0" normalizeH="0" baseline="0" noProof="0" dirty="0" smtClean="0">
                <a:ln>
                  <a:noFill/>
                </a:ln>
                <a:solidFill>
                  <a:srgbClr val="004080"/>
                </a:solidFill>
                <a:effectLst/>
                <a:uLnTx/>
                <a:uFillTx/>
                <a:latin typeface="TradeGothic"/>
                <a:ea typeface="+mn-ea"/>
                <a:cs typeface="Arial"/>
              </a:rPr>
              <a:t>Basic Checklist</a:t>
            </a:r>
            <a:endParaRPr kumimoji="0" lang="fr-FR" sz="3200" b="0" i="1" u="none" strike="noStrike" kern="1200" cap="none" spc="0" normalizeH="0" baseline="0" noProof="0" dirty="0">
              <a:ln>
                <a:noFill/>
              </a:ln>
              <a:solidFill>
                <a:srgbClr val="004080"/>
              </a:solidFill>
              <a:effectLst/>
              <a:uLnTx/>
              <a:uFillTx/>
              <a:latin typeface="TradeGothic"/>
              <a:ea typeface="+mn-ea"/>
              <a:cs typeface="Arial"/>
            </a:endParaRPr>
          </a:p>
        </p:txBody>
      </p:sp>
    </p:spTree>
    <p:extLst>
      <p:ext uri="{BB962C8B-B14F-4D97-AF65-F5344CB8AC3E}">
        <p14:creationId xmlns:p14="http://schemas.microsoft.com/office/powerpoint/2010/main" val="27329222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1. </a:t>
            </a:r>
            <a:r>
              <a:rPr lang="fr-FR" dirty="0" err="1"/>
              <a:t>Legal</a:t>
            </a:r>
            <a:r>
              <a:rPr lang="fr-FR" dirty="0"/>
              <a:t> </a:t>
            </a:r>
            <a:r>
              <a:rPr lang="fr-FR" dirty="0" err="1" smtClean="0"/>
              <a:t>framework</a:t>
            </a:r>
            <a:r>
              <a:rPr lang="fr-FR" dirty="0" smtClean="0"/>
              <a:t> (1/3)</a:t>
            </a:r>
            <a:endParaRPr lang="fr-FR" dirty="0"/>
          </a:p>
        </p:txBody>
      </p:sp>
      <p:sp>
        <p:nvSpPr>
          <p:cNvPr id="3" name="Content Placeholder 2"/>
          <p:cNvSpPr>
            <a:spLocks noGrp="1"/>
          </p:cNvSpPr>
          <p:nvPr>
            <p:ph idx="1"/>
          </p:nvPr>
        </p:nvSpPr>
        <p:spPr/>
        <p:txBody>
          <a:bodyPr/>
          <a:lstStyle/>
          <a:p>
            <a:pPr>
              <a:spcBef>
                <a:spcPts val="672"/>
              </a:spcBef>
            </a:pPr>
            <a:r>
              <a:rPr lang="en-US" sz="2000" spc="-30" dirty="0" smtClean="0"/>
              <a:t>Regulation </a:t>
            </a:r>
            <a:r>
              <a:rPr lang="en-US" sz="2000" spc="-30" dirty="0"/>
              <a:t>(EU) 2016/679 of 27 April </a:t>
            </a:r>
            <a:r>
              <a:rPr lang="en-US" sz="2000" spc="-30" dirty="0" smtClean="0"/>
              <a:t>2016 “</a:t>
            </a:r>
            <a:r>
              <a:rPr lang="en-US" sz="2000" b="1" spc="-30" dirty="0" smtClean="0"/>
              <a:t>the </a:t>
            </a:r>
            <a:r>
              <a:rPr lang="en-US" sz="2000" b="1" spc="-30" dirty="0"/>
              <a:t>GDPR</a:t>
            </a:r>
            <a:r>
              <a:rPr lang="en-US" sz="2000" spc="-30" dirty="0" smtClean="0"/>
              <a:t>”</a:t>
            </a:r>
          </a:p>
          <a:p>
            <a:pPr algn="just" eaLnBrk="0" hangingPunct="0">
              <a:spcBef>
                <a:spcPts val="672"/>
              </a:spcBef>
            </a:pPr>
            <a:r>
              <a:rPr lang="en-US" sz="2000" spc="-30" dirty="0" smtClean="0"/>
              <a:t>Directive </a:t>
            </a:r>
            <a:r>
              <a:rPr lang="en-US" sz="2000" spc="-30" dirty="0"/>
              <a:t>(EU) 2016/680 of 27 April 2016 </a:t>
            </a:r>
            <a:r>
              <a:rPr lang="en-US" sz="2000" spc="-30" dirty="0" smtClean="0"/>
              <a:t>(“Criminal Justice Directive”)</a:t>
            </a:r>
          </a:p>
          <a:p>
            <a:pPr>
              <a:spcBef>
                <a:spcPts val="672"/>
              </a:spcBef>
            </a:pPr>
            <a:r>
              <a:rPr lang="en-US" sz="2000" spc="-30" dirty="0" smtClean="0"/>
              <a:t>Act </a:t>
            </a:r>
            <a:r>
              <a:rPr lang="en-US" sz="2000" spc="-30" dirty="0"/>
              <a:t>of 11 August 1982 on the protection of privacy</a:t>
            </a:r>
          </a:p>
          <a:p>
            <a:pPr>
              <a:spcBef>
                <a:spcPts val="672"/>
              </a:spcBef>
            </a:pPr>
            <a:r>
              <a:rPr lang="en-US" sz="2000" dirty="0"/>
              <a:t>Amended </a:t>
            </a:r>
            <a:r>
              <a:rPr lang="en-US" sz="2000" dirty="0" smtClean="0"/>
              <a:t>Act </a:t>
            </a:r>
            <a:r>
              <a:rPr lang="en-US" sz="2000" dirty="0"/>
              <a:t>of 2 August </a:t>
            </a:r>
            <a:r>
              <a:rPr lang="en-US" sz="2000" dirty="0" smtClean="0"/>
              <a:t>2002, implementing Directive 95/46/EC has been </a:t>
            </a:r>
            <a:r>
              <a:rPr lang="en-US" sz="2000" b="1" i="1" u="sng" dirty="0" smtClean="0"/>
              <a:t>repealed</a:t>
            </a:r>
            <a:r>
              <a:rPr lang="en-US" sz="2000" dirty="0" smtClean="0"/>
              <a:t> </a:t>
            </a:r>
          </a:p>
          <a:p>
            <a:pPr>
              <a:spcBef>
                <a:spcPts val="672"/>
              </a:spcBef>
            </a:pPr>
            <a:r>
              <a:rPr lang="en-US" sz="2000" b="1" dirty="0" smtClean="0"/>
              <a:t>Act of 1</a:t>
            </a:r>
            <a:r>
              <a:rPr lang="en-US" sz="2000" b="1" baseline="30000" dirty="0" smtClean="0"/>
              <a:t>st</a:t>
            </a:r>
            <a:r>
              <a:rPr lang="en-US" sz="2000" b="1" dirty="0" smtClean="0"/>
              <a:t> August 2018 </a:t>
            </a:r>
            <a:r>
              <a:rPr lang="en-US" sz="2000" dirty="0" smtClean="0"/>
              <a:t>on the </a:t>
            </a:r>
            <a:r>
              <a:rPr lang="en-US" sz="2000" dirty="0" err="1" smtClean="0"/>
              <a:t>organisation</a:t>
            </a:r>
            <a:r>
              <a:rPr lang="en-US" sz="2000" dirty="0" smtClean="0"/>
              <a:t> of the </a:t>
            </a:r>
            <a:r>
              <a:rPr lang="en-US" sz="2000" dirty="0"/>
              <a:t>National Data Protection Commission and the general data protection framework</a:t>
            </a:r>
          </a:p>
          <a:p>
            <a:pPr>
              <a:spcBef>
                <a:spcPts val="672"/>
              </a:spcBef>
            </a:pPr>
            <a:r>
              <a:rPr lang="en-US" sz="2000" b="1" dirty="0" smtClean="0"/>
              <a:t>Act </a:t>
            </a:r>
            <a:r>
              <a:rPr lang="en-US" sz="2000" b="1" dirty="0"/>
              <a:t>of 1</a:t>
            </a:r>
            <a:r>
              <a:rPr lang="en-US" sz="2000" b="1" baseline="30000" dirty="0"/>
              <a:t>st</a:t>
            </a:r>
            <a:r>
              <a:rPr lang="en-US" sz="2000" b="1" dirty="0"/>
              <a:t> August </a:t>
            </a:r>
            <a:r>
              <a:rPr lang="en-US" sz="2000" b="1" dirty="0" smtClean="0"/>
              <a:t>2018</a:t>
            </a:r>
            <a:r>
              <a:rPr lang="en-US" sz="2000" dirty="0" smtClean="0"/>
              <a:t> on the protection of individuals with regard to the processing of personal data in criminal and national security </a:t>
            </a:r>
            <a:r>
              <a:rPr lang="en-US" sz="2000" dirty="0"/>
              <a:t>matters </a:t>
            </a:r>
          </a:p>
          <a:p>
            <a:pPr marL="342900" lvl="1" indent="-342900">
              <a:spcBef>
                <a:spcPts val="672"/>
              </a:spcBef>
              <a:buClr>
                <a:srgbClr val="004080"/>
              </a:buClr>
              <a:buFont typeface="Wingdings" pitchFamily="2" charset="2"/>
              <a:buChar char="§"/>
            </a:pPr>
            <a:r>
              <a:rPr lang="en-US" sz="2000" dirty="0"/>
              <a:t>Amended </a:t>
            </a:r>
            <a:r>
              <a:rPr lang="en-US" sz="2000" dirty="0" smtClean="0"/>
              <a:t>Act </a:t>
            </a:r>
            <a:r>
              <a:rPr lang="en-US" sz="2000" dirty="0"/>
              <a:t>of 30 May 2005, </a:t>
            </a:r>
            <a:r>
              <a:rPr lang="en-US" sz="2000" dirty="0" smtClean="0"/>
              <a:t>implementing Directive </a:t>
            </a:r>
            <a:r>
              <a:rPr lang="en-US" sz="2000" dirty="0"/>
              <a:t>2002/58/EC (electronic communications)</a:t>
            </a:r>
          </a:p>
          <a:p>
            <a:pPr>
              <a:spcBef>
                <a:spcPts val="672"/>
              </a:spcBef>
            </a:pPr>
            <a:endParaRPr lang="fr-FR" dirty="0"/>
          </a:p>
        </p:txBody>
      </p:sp>
      <p:sp>
        <p:nvSpPr>
          <p:cNvPr id="4" name="Slide Number Placeholder 3"/>
          <p:cNvSpPr>
            <a:spLocks noGrp="1"/>
          </p:cNvSpPr>
          <p:nvPr>
            <p:ph type="sldNum" sz="quarter" idx="17"/>
          </p:nvPr>
        </p:nvSpPr>
        <p:spPr/>
        <p:txBody>
          <a:bodyPr/>
          <a:lstStyle/>
          <a:p>
            <a:fld id="{9FE6881F-D5B9-4DFD-8C2A-4F849EA79D44}" type="slidenum">
              <a:rPr lang="fr-FR" smtClean="0"/>
              <a:pPr/>
              <a:t>5</a:t>
            </a:fld>
            <a:endParaRPr lang="fr-FR"/>
          </a:p>
        </p:txBody>
      </p:sp>
      <p:sp>
        <p:nvSpPr>
          <p:cNvPr id="18" name="Content Placeholder 17"/>
          <p:cNvSpPr>
            <a:spLocks noGrp="1"/>
          </p:cNvSpPr>
          <p:nvPr>
            <p:ph sz="quarter" idx="19"/>
          </p:nvPr>
        </p:nvSpPr>
        <p:spPr/>
        <p:txBody>
          <a:bodyPr/>
          <a:lstStyle/>
          <a:p>
            <a:endParaRPr lang="en-US"/>
          </a:p>
        </p:txBody>
      </p:sp>
      <p:sp>
        <p:nvSpPr>
          <p:cNvPr id="5" name="Content Placeholder 4"/>
          <p:cNvSpPr>
            <a:spLocks noGrp="1"/>
          </p:cNvSpPr>
          <p:nvPr>
            <p:ph sz="quarter" idx="18"/>
          </p:nvPr>
        </p:nvSpPr>
        <p:spPr/>
        <p:txBody>
          <a:bodyPr/>
          <a:lstStyle/>
          <a:p>
            <a:endParaRPr lang="en-US"/>
          </a:p>
        </p:txBody>
      </p:sp>
    </p:spTree>
    <p:extLst>
      <p:ext uri="{BB962C8B-B14F-4D97-AF65-F5344CB8AC3E}">
        <p14:creationId xmlns:p14="http://schemas.microsoft.com/office/powerpoint/2010/main" val="17148389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en-GB" sz="3600" dirty="0"/>
              <a:t>2. Record of processing </a:t>
            </a:r>
            <a:r>
              <a:rPr lang="en-GB" sz="3600" dirty="0" smtClean="0"/>
              <a:t>activities</a:t>
            </a:r>
            <a:endParaRPr lang="en-US" sz="3200" i="1" dirty="0"/>
          </a:p>
        </p:txBody>
      </p:sp>
      <p:sp>
        <p:nvSpPr>
          <p:cNvPr id="9" name="TextBox 8"/>
          <p:cNvSpPr txBox="1"/>
          <p:nvPr/>
        </p:nvSpPr>
        <p:spPr>
          <a:xfrm>
            <a:off x="2728648" y="941661"/>
            <a:ext cx="3715560" cy="58477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BE" sz="3200" b="0" i="1" u="none" strike="noStrike" kern="1200" cap="none" spc="0" normalizeH="0" baseline="0" noProof="0" dirty="0" smtClean="0">
                <a:ln>
                  <a:noFill/>
                </a:ln>
                <a:solidFill>
                  <a:srgbClr val="004080"/>
                </a:solidFill>
                <a:effectLst/>
                <a:uLnTx/>
                <a:uFillTx/>
                <a:latin typeface="TradeGothic"/>
                <a:ea typeface="+mn-ea"/>
                <a:cs typeface="Arial"/>
              </a:rPr>
              <a:t>Basic Checklist</a:t>
            </a:r>
            <a:endParaRPr kumimoji="0" lang="fr-FR" sz="3200" b="0" i="1" u="none" strike="noStrike" kern="1200" cap="none" spc="0" normalizeH="0" baseline="0" noProof="0" dirty="0">
              <a:ln>
                <a:noFill/>
              </a:ln>
              <a:solidFill>
                <a:srgbClr val="004080"/>
              </a:solidFill>
              <a:effectLst/>
              <a:uLnTx/>
              <a:uFillTx/>
              <a:latin typeface="TradeGothic"/>
              <a:ea typeface="+mn-ea"/>
              <a:cs typeface="Arial"/>
            </a:endParaRPr>
          </a:p>
        </p:txBody>
      </p:sp>
      <p:graphicFrame>
        <p:nvGraphicFramePr>
          <p:cNvPr id="10" name="Diagram 9"/>
          <p:cNvGraphicFramePr/>
          <p:nvPr>
            <p:extLst/>
          </p:nvPr>
        </p:nvGraphicFramePr>
        <p:xfrm>
          <a:off x="539552" y="1784506"/>
          <a:ext cx="4104456"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Table 10"/>
          <p:cNvGraphicFramePr>
            <a:graphicFrameLocks noGrp="1"/>
          </p:cNvGraphicFramePr>
          <p:nvPr>
            <p:extLst/>
          </p:nvPr>
        </p:nvGraphicFramePr>
        <p:xfrm>
          <a:off x="4906338" y="2060850"/>
          <a:ext cx="3874608" cy="3930577"/>
        </p:xfrm>
        <a:graphic>
          <a:graphicData uri="http://schemas.openxmlformats.org/drawingml/2006/table">
            <a:tbl>
              <a:tblPr firstRow="1" bandRow="1">
                <a:tableStyleId>{21E4AEA4-8DFA-4A89-87EB-49C32662AFE0}</a:tableStyleId>
              </a:tblPr>
              <a:tblGrid>
                <a:gridCol w="313734">
                  <a:extLst>
                    <a:ext uri="{9D8B030D-6E8A-4147-A177-3AD203B41FA5}">
                      <a16:colId xmlns:a16="http://schemas.microsoft.com/office/drawing/2014/main" val="2276155361"/>
                    </a:ext>
                  </a:extLst>
                </a:gridCol>
                <a:gridCol w="2376264">
                  <a:extLst>
                    <a:ext uri="{9D8B030D-6E8A-4147-A177-3AD203B41FA5}">
                      <a16:colId xmlns:a16="http://schemas.microsoft.com/office/drawing/2014/main" val="991910519"/>
                    </a:ext>
                  </a:extLst>
                </a:gridCol>
                <a:gridCol w="1184610">
                  <a:extLst>
                    <a:ext uri="{9D8B030D-6E8A-4147-A177-3AD203B41FA5}">
                      <a16:colId xmlns:a16="http://schemas.microsoft.com/office/drawing/2014/main" val="3115768524"/>
                    </a:ext>
                  </a:extLst>
                </a:gridCol>
              </a:tblGrid>
              <a:tr h="272977">
                <a:tc>
                  <a:txBody>
                    <a:bodyPr/>
                    <a:lstStyle/>
                    <a:p>
                      <a:endParaRPr lang="en-GB" sz="1100" noProof="0" dirty="0">
                        <a:latin typeface="Arial" panose="020B0604020202020204" pitchFamily="34" charset="0"/>
                        <a:cs typeface="Arial" panose="020B0604020202020204" pitchFamily="34" charset="0"/>
                      </a:endParaRPr>
                    </a:p>
                  </a:txBody>
                  <a:tcPr anchor="ctr">
                    <a:lnB w="12700" cap="flat" cmpd="sng" algn="ctr">
                      <a:solidFill>
                        <a:schemeClr val="bg1"/>
                      </a:solidFill>
                      <a:prstDash val="solid"/>
                      <a:round/>
                      <a:headEnd type="none" w="med" len="med"/>
                      <a:tailEnd type="none" w="med" len="med"/>
                    </a:lnB>
                  </a:tcPr>
                </a:tc>
                <a:tc>
                  <a:txBody>
                    <a:bodyPr/>
                    <a:lstStyle/>
                    <a:p>
                      <a:r>
                        <a:rPr lang="en-GB" sz="1100" noProof="0" dirty="0" smtClean="0"/>
                        <a:t>Questions</a:t>
                      </a:r>
                      <a:endParaRPr lang="en-GB" sz="1100" noProof="0" dirty="0">
                        <a:latin typeface="Arial" panose="020B0604020202020204" pitchFamily="34" charset="0"/>
                        <a:cs typeface="Arial" panose="020B0604020202020204" pitchFamily="34" charset="0"/>
                      </a:endParaRPr>
                    </a:p>
                  </a:txBody>
                  <a:tcPr anchor="ctr">
                    <a:lnB w="12700" cap="flat" cmpd="sng" algn="ctr">
                      <a:solidFill>
                        <a:schemeClr val="bg1"/>
                      </a:solidFill>
                      <a:prstDash val="solid"/>
                      <a:round/>
                      <a:headEnd type="none" w="med" len="med"/>
                      <a:tailEnd type="none" w="med" len="med"/>
                    </a:lnB>
                  </a:tcPr>
                </a:tc>
                <a:tc>
                  <a:txBody>
                    <a:bodyPr/>
                    <a:lstStyle/>
                    <a:p>
                      <a:r>
                        <a:rPr lang="en-GB" sz="1100" noProof="0" dirty="0" smtClean="0"/>
                        <a:t>Comment</a:t>
                      </a:r>
                      <a:endParaRPr lang="en-GB" sz="1100" noProof="0" dirty="0">
                        <a:latin typeface="Arial" panose="020B0604020202020204" pitchFamily="34" charset="0"/>
                        <a:cs typeface="Arial" panose="020B0604020202020204" pitchFamily="34" charset="0"/>
                      </a:endParaRPr>
                    </a:p>
                  </a:txBody>
                  <a:tcPr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74064540"/>
                  </a:ext>
                </a:extLst>
              </a:tr>
              <a:tr h="399559">
                <a:tc>
                  <a:txBody>
                    <a:bodyPr/>
                    <a:lstStyle/>
                    <a:p>
                      <a:pPr lvl="0" algn="ctr"/>
                      <a:r>
                        <a:rPr lang="en-GB" sz="1100" noProof="0" dirty="0" smtClean="0"/>
                        <a:t>1</a:t>
                      </a:r>
                      <a:endParaRPr lang="en-GB" sz="1100" noProof="0" dirty="0">
                        <a:latin typeface="Arial" panose="020B0604020202020204" pitchFamily="34" charset="0"/>
                        <a:cs typeface="Arial" panose="020B0604020202020204" pitchFamily="34" charset="0"/>
                      </a:endParaRPr>
                    </a:p>
                  </a:txBody>
                  <a:tcPr anchor="ctr">
                    <a:lnT w="12700" cap="flat" cmpd="sng" algn="ctr">
                      <a:solidFill>
                        <a:schemeClr val="bg1"/>
                      </a:solidFill>
                      <a:prstDash val="solid"/>
                      <a:round/>
                      <a:headEnd type="none" w="med" len="med"/>
                      <a:tailEnd type="none" w="med" len="med"/>
                    </a:lnT>
                  </a:tcPr>
                </a:tc>
                <a:tc>
                  <a:txBody>
                    <a:bodyPr/>
                    <a:lstStyle/>
                    <a:p>
                      <a:pPr lvl="0"/>
                      <a:r>
                        <a:rPr lang="en-GB" sz="1100" noProof="0" dirty="0" smtClean="0"/>
                        <a:t>Is</a:t>
                      </a:r>
                      <a:r>
                        <a:rPr lang="en-GB" sz="1100" baseline="0" noProof="0" dirty="0" smtClean="0"/>
                        <a:t> my processing activity lawful?</a:t>
                      </a:r>
                      <a:endParaRPr lang="en-GB" sz="1100" noProof="0" dirty="0">
                        <a:latin typeface="Arial" panose="020B0604020202020204" pitchFamily="34" charset="0"/>
                        <a:cs typeface="Arial" panose="020B0604020202020204" pitchFamily="34" charset="0"/>
                      </a:endParaRPr>
                    </a:p>
                  </a:txBody>
                  <a:tcPr anchor="ctr">
                    <a:lnT w="12700" cap="flat" cmpd="sng" algn="ctr">
                      <a:solidFill>
                        <a:schemeClr val="bg1"/>
                      </a:solidFill>
                      <a:prstDash val="solid"/>
                      <a:round/>
                      <a:headEnd type="none" w="med" len="med"/>
                      <a:tailEnd type="none" w="med" len="med"/>
                    </a:lnT>
                  </a:tcPr>
                </a:tc>
                <a:tc>
                  <a:txBody>
                    <a:bodyPr/>
                    <a:lstStyle/>
                    <a:p>
                      <a:r>
                        <a:rPr lang="en-GB" sz="1100" b="1" u="sng" noProof="0" dirty="0" smtClean="0"/>
                        <a:t>Principle</a:t>
                      </a:r>
                      <a:r>
                        <a:rPr lang="en-GB" sz="1100" b="1" u="none" noProof="0" dirty="0" smtClean="0"/>
                        <a:t>:</a:t>
                      </a:r>
                      <a:r>
                        <a:rPr lang="en-GB" sz="1100" b="1" u="sng" noProof="0" dirty="0" smtClean="0"/>
                        <a:t> </a:t>
                      </a:r>
                      <a:r>
                        <a:rPr lang="en-GB" sz="1100" u="none" noProof="0" dirty="0" smtClean="0"/>
                        <a:t>Lawfulness</a:t>
                      </a:r>
                      <a:endParaRPr lang="en-GB" sz="1100" b="1" u="none" noProof="0" dirty="0">
                        <a:latin typeface="Arial" panose="020B0604020202020204" pitchFamily="34" charset="0"/>
                        <a:cs typeface="Arial" panose="020B0604020202020204" pitchFamily="34" charset="0"/>
                      </a:endParaRPr>
                    </a:p>
                  </a:txBody>
                  <a:tcPr marL="45720" marR="45720"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125100807"/>
                  </a:ext>
                </a:extLst>
              </a:tr>
              <a:tr h="5565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noProof="0" dirty="0" smtClean="0"/>
                        <a:t>2</a:t>
                      </a:r>
                      <a:endParaRPr lang="en-GB" sz="1100" noProof="0" dirty="0">
                        <a:latin typeface="Arial" panose="020B0604020202020204" pitchFamily="34" charset="0"/>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noProof="0" dirty="0" smtClean="0"/>
                        <a:t>Have the data</a:t>
                      </a:r>
                      <a:r>
                        <a:rPr lang="en-GB" sz="1100" baseline="0" noProof="0" dirty="0" smtClean="0"/>
                        <a:t> subject been informed about the processing activity?</a:t>
                      </a:r>
                      <a:endParaRPr lang="en-GB" sz="1100" noProof="0" dirty="0">
                        <a:latin typeface="Arial" panose="020B0604020202020204" pitchFamily="34" charset="0"/>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u="sng" strike="noStrike" kern="1200" cap="none" spc="0" normalizeH="0" baseline="0" noProof="0" dirty="0" smtClean="0">
                          <a:ln>
                            <a:noFill/>
                          </a:ln>
                          <a:effectLst/>
                          <a:uLnTx/>
                          <a:uFillTx/>
                        </a:rPr>
                        <a:t>Principle</a:t>
                      </a:r>
                      <a:r>
                        <a:rPr kumimoji="0" lang="en-GB" sz="1100" b="1" u="none" strike="noStrike" kern="1200" cap="none" spc="0" normalizeH="0" baseline="0" noProof="0" dirty="0" smtClean="0">
                          <a:ln>
                            <a:noFill/>
                          </a:ln>
                          <a:effectLst/>
                          <a:uLnTx/>
                          <a:uFillTx/>
                        </a:rPr>
                        <a:t>:</a:t>
                      </a:r>
                      <a:r>
                        <a:rPr kumimoji="0" lang="en-GB" sz="1100" b="1" u="sng" strike="noStrike" kern="1200" cap="none" spc="0" normalizeH="0" baseline="0" noProof="0" dirty="0" smtClean="0">
                          <a:ln>
                            <a:noFill/>
                          </a:ln>
                          <a:effectLst/>
                          <a:uLnTx/>
                          <a:uFillTx/>
                        </a:rPr>
                        <a:t> </a:t>
                      </a:r>
                      <a:r>
                        <a:rPr kumimoji="0" lang="en-GB" sz="1100" u="none" strike="noStrike" kern="1200" cap="none" spc="0" normalizeH="0" baseline="0" noProof="0" dirty="0" smtClean="0">
                          <a:ln>
                            <a:noFill/>
                          </a:ln>
                          <a:effectLst/>
                          <a:uLnTx/>
                          <a:uFillTx/>
                        </a:rPr>
                        <a:t>Transparency</a:t>
                      </a:r>
                      <a:endParaRPr kumimoji="0" lang="en-GB"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45720" marR="45720" anchor="ctr"/>
                </a:tc>
                <a:extLst>
                  <a:ext uri="{0D108BD9-81ED-4DB2-BD59-A6C34878D82A}">
                    <a16:rowId xmlns:a16="http://schemas.microsoft.com/office/drawing/2014/main" val="2440046765"/>
                  </a:ext>
                </a:extLst>
              </a:tr>
              <a:tr h="556529">
                <a:tc>
                  <a:txBody>
                    <a:bodyPr/>
                    <a:lstStyle/>
                    <a:p>
                      <a:pPr algn="ctr"/>
                      <a:r>
                        <a:rPr lang="en-GB" sz="1100" noProof="0" dirty="0" smtClean="0"/>
                        <a:t>3</a:t>
                      </a:r>
                      <a:endParaRPr lang="en-GB" sz="1100" noProof="0" dirty="0">
                        <a:latin typeface="Arial" panose="020B0604020202020204" pitchFamily="34" charset="0"/>
                        <a:cs typeface="Arial" panose="020B0604020202020204" pitchFamily="34" charset="0"/>
                      </a:endParaRPr>
                    </a:p>
                  </a:txBody>
                  <a:tcPr anchor="ctr"/>
                </a:tc>
                <a:tc>
                  <a:txBody>
                    <a:bodyPr/>
                    <a:lstStyle/>
                    <a:p>
                      <a:r>
                        <a:rPr lang="en-GB" sz="1100" noProof="0" dirty="0" smtClean="0">
                          <a:solidFill>
                            <a:sysClr val="windowText" lastClr="000000"/>
                          </a:solidFill>
                        </a:rPr>
                        <a:t>Do I use</a:t>
                      </a:r>
                      <a:r>
                        <a:rPr lang="en-GB" sz="1100" baseline="0" noProof="0" dirty="0" smtClean="0">
                          <a:solidFill>
                            <a:sysClr val="windowText" lastClr="000000"/>
                          </a:solidFill>
                        </a:rPr>
                        <a:t> data for other purposes / do I use data that are </a:t>
                      </a:r>
                      <a:r>
                        <a:rPr lang="en-GB" sz="1100" baseline="0" noProof="0" dirty="0" smtClean="0"/>
                        <a:t>collected for another purpose?</a:t>
                      </a:r>
                      <a:endParaRPr lang="en-GB" sz="1100" noProof="0" dirty="0">
                        <a:latin typeface="Arial" panose="020B0604020202020204" pitchFamily="34" charset="0"/>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u="sng" strike="noStrike" kern="1200" cap="none" spc="0" normalizeH="0" baseline="0" noProof="0" dirty="0" smtClean="0">
                          <a:ln>
                            <a:noFill/>
                          </a:ln>
                          <a:effectLst/>
                          <a:uLnTx/>
                          <a:uFillTx/>
                        </a:rPr>
                        <a:t>Principle</a:t>
                      </a:r>
                      <a:r>
                        <a:rPr kumimoji="0" lang="en-GB" sz="1100" b="1" u="none" strike="noStrike" kern="1200" cap="none" spc="0" normalizeH="0" baseline="0" noProof="0" dirty="0" smtClean="0">
                          <a:ln>
                            <a:noFill/>
                          </a:ln>
                          <a:effectLst/>
                          <a:uLnTx/>
                          <a:uFillTx/>
                        </a:rPr>
                        <a:t>:</a:t>
                      </a:r>
                      <a:r>
                        <a:rPr kumimoji="0" lang="en-GB" sz="1100" b="1" u="sng" strike="noStrike" kern="1200" cap="none" spc="0" normalizeH="0" baseline="0" noProof="0" dirty="0" smtClean="0">
                          <a:ln>
                            <a:noFill/>
                          </a:ln>
                          <a:effectLst/>
                          <a:uLnTx/>
                          <a:uFillTx/>
                        </a:rPr>
                        <a:t> </a:t>
                      </a:r>
                      <a:r>
                        <a:rPr kumimoji="0" lang="en-GB" sz="1100" u="none" strike="noStrike" kern="1200" cap="none" spc="0" normalizeH="0" baseline="0" noProof="0" dirty="0" smtClean="0">
                          <a:ln>
                            <a:noFill/>
                          </a:ln>
                          <a:effectLst/>
                          <a:uLnTx/>
                          <a:uFillTx/>
                        </a:rPr>
                        <a:t>Purpose limitation</a:t>
                      </a:r>
                      <a:endParaRPr kumimoji="0" lang="en-GB"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45720" marR="45720" anchor="ctr"/>
                </a:tc>
                <a:extLst>
                  <a:ext uri="{0D108BD9-81ED-4DB2-BD59-A6C34878D82A}">
                    <a16:rowId xmlns:a16="http://schemas.microsoft.com/office/drawing/2014/main" val="3371368648"/>
                  </a:ext>
                </a:extLst>
              </a:tr>
              <a:tr h="399559">
                <a:tc>
                  <a:txBody>
                    <a:bodyPr/>
                    <a:lstStyle/>
                    <a:p>
                      <a:pPr algn="ctr"/>
                      <a:r>
                        <a:rPr lang="en-GB" sz="1100" noProof="0" dirty="0" smtClean="0"/>
                        <a:t>4</a:t>
                      </a:r>
                      <a:endParaRPr lang="en-GB" sz="1100" noProof="0" dirty="0">
                        <a:latin typeface="Arial" panose="020B0604020202020204" pitchFamily="34" charset="0"/>
                        <a:cs typeface="Arial" panose="020B0604020202020204" pitchFamily="34" charset="0"/>
                      </a:endParaRPr>
                    </a:p>
                  </a:txBody>
                  <a:tcPr anchor="ctr"/>
                </a:tc>
                <a:tc>
                  <a:txBody>
                    <a:bodyPr/>
                    <a:lstStyle/>
                    <a:p>
                      <a:r>
                        <a:rPr lang="en-GB" sz="1100" noProof="0" dirty="0" smtClean="0"/>
                        <a:t>Are all the data necessary –</a:t>
                      </a:r>
                      <a:r>
                        <a:rPr lang="en-GB" sz="1100" baseline="0" noProof="0" dirty="0" smtClean="0"/>
                        <a:t> and not only useful?</a:t>
                      </a:r>
                      <a:endParaRPr lang="en-GB" sz="1100" noProof="0" dirty="0">
                        <a:latin typeface="Arial" panose="020B0604020202020204" pitchFamily="34" charset="0"/>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u="sng" strike="noStrike" kern="1200" cap="none" spc="0" normalizeH="0" baseline="0" noProof="0" dirty="0" smtClean="0">
                          <a:ln>
                            <a:noFill/>
                          </a:ln>
                          <a:effectLst/>
                          <a:uLnTx/>
                          <a:uFillTx/>
                        </a:rPr>
                        <a:t>Principle</a:t>
                      </a:r>
                      <a:r>
                        <a:rPr kumimoji="0" lang="en-GB" sz="1100" b="1" u="none" strike="noStrike" kern="1200" cap="none" spc="0" normalizeH="0" baseline="0" noProof="0" dirty="0" smtClean="0">
                          <a:ln>
                            <a:noFill/>
                          </a:ln>
                          <a:effectLst/>
                          <a:uLnTx/>
                          <a:uFillTx/>
                        </a:rPr>
                        <a:t>: </a:t>
                      </a:r>
                      <a:r>
                        <a:rPr kumimoji="0" lang="en-GB" sz="1100" u="none" strike="noStrike" kern="1200" cap="none" spc="0" normalizeH="0" baseline="0" noProof="0" dirty="0" smtClean="0">
                          <a:ln>
                            <a:noFill/>
                          </a:ln>
                          <a:effectLst/>
                          <a:uLnTx/>
                          <a:uFillTx/>
                        </a:rPr>
                        <a:t>Data minimisation</a:t>
                      </a:r>
                      <a:endParaRPr kumimoji="0" lang="en-GB"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45720" marR="45720" anchor="ctr"/>
                </a:tc>
                <a:extLst>
                  <a:ext uri="{0D108BD9-81ED-4DB2-BD59-A6C34878D82A}">
                    <a16:rowId xmlns:a16="http://schemas.microsoft.com/office/drawing/2014/main" val="1762293822"/>
                  </a:ext>
                </a:extLst>
              </a:tr>
              <a:tr h="399559">
                <a:tc>
                  <a:txBody>
                    <a:bodyPr/>
                    <a:lstStyle/>
                    <a:p>
                      <a:pPr algn="ctr"/>
                      <a:r>
                        <a:rPr lang="en-GB" sz="1100" noProof="0" dirty="0" smtClean="0"/>
                        <a:t>5</a:t>
                      </a:r>
                      <a:endParaRPr lang="en-GB" sz="1100" noProof="0" dirty="0">
                        <a:latin typeface="Arial" panose="020B0604020202020204" pitchFamily="34" charset="0"/>
                        <a:cs typeface="Arial" panose="020B0604020202020204" pitchFamily="34" charset="0"/>
                      </a:endParaRPr>
                    </a:p>
                  </a:txBody>
                  <a:tcPr anchor="ctr"/>
                </a:tc>
                <a:tc>
                  <a:txBody>
                    <a:bodyPr/>
                    <a:lstStyle/>
                    <a:p>
                      <a:r>
                        <a:rPr lang="en-GB" sz="1100" noProof="0" dirty="0" smtClean="0"/>
                        <a:t>Are the data accurate and up-to-date?</a:t>
                      </a:r>
                      <a:endParaRPr lang="en-GB" sz="1100" noProof="0" dirty="0">
                        <a:latin typeface="Arial" panose="020B0604020202020204" pitchFamily="34" charset="0"/>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u="sng" strike="noStrike" kern="1200" cap="none" spc="0" normalizeH="0" baseline="0" noProof="0" dirty="0" smtClean="0">
                          <a:ln>
                            <a:noFill/>
                          </a:ln>
                          <a:effectLst/>
                          <a:uLnTx/>
                          <a:uFillTx/>
                        </a:rPr>
                        <a:t>Principle: </a:t>
                      </a:r>
                      <a:r>
                        <a:rPr kumimoji="0" lang="en-GB" sz="1100" u="none" strike="noStrike" kern="1200" cap="none" spc="0" normalizeH="0" baseline="0" noProof="0" dirty="0" smtClean="0">
                          <a:ln>
                            <a:noFill/>
                          </a:ln>
                          <a:effectLst/>
                          <a:uLnTx/>
                          <a:uFillTx/>
                        </a:rPr>
                        <a:t>Accuracy</a:t>
                      </a:r>
                      <a:endParaRPr kumimoji="0" lang="en-GB"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45720" marR="45720" anchor="ctr"/>
                </a:tc>
                <a:extLst>
                  <a:ext uri="{0D108BD9-81ED-4DB2-BD59-A6C34878D82A}">
                    <a16:rowId xmlns:a16="http://schemas.microsoft.com/office/drawing/2014/main" val="2550663310"/>
                  </a:ext>
                </a:extLst>
              </a:tr>
              <a:tr h="556529">
                <a:tc>
                  <a:txBody>
                    <a:bodyPr/>
                    <a:lstStyle/>
                    <a:p>
                      <a:pPr algn="ctr"/>
                      <a:r>
                        <a:rPr lang="en-GB" sz="1100" noProof="0" dirty="0" smtClean="0"/>
                        <a:t>6</a:t>
                      </a:r>
                      <a:endParaRPr lang="en-GB" sz="1100" noProof="0" dirty="0">
                        <a:latin typeface="Arial" panose="020B0604020202020204" pitchFamily="34" charset="0"/>
                        <a:cs typeface="Arial" panose="020B0604020202020204" pitchFamily="34" charset="0"/>
                      </a:endParaRPr>
                    </a:p>
                  </a:txBody>
                  <a:tcPr anchor="ctr"/>
                </a:tc>
                <a:tc>
                  <a:txBody>
                    <a:bodyPr/>
                    <a:lstStyle/>
                    <a:p>
                      <a:r>
                        <a:rPr lang="en-GB" sz="1100" noProof="0" dirty="0" smtClean="0"/>
                        <a:t>Must I delete</a:t>
                      </a:r>
                      <a:r>
                        <a:rPr lang="en-GB" sz="1100" baseline="0" noProof="0" dirty="0" smtClean="0"/>
                        <a:t> the data at the end of the processing activity or are there other obligations to keep the data?</a:t>
                      </a:r>
                      <a:endParaRPr lang="en-GB" sz="1100" noProof="0" dirty="0">
                        <a:solidFill>
                          <a:srgbClr val="FFFF00"/>
                        </a:solidFill>
                        <a:latin typeface="Arial" panose="020B0604020202020204" pitchFamily="34" charset="0"/>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u="sng" strike="noStrike" kern="1200" cap="none" spc="0" normalizeH="0" baseline="0" noProof="0" dirty="0" smtClean="0">
                          <a:ln>
                            <a:noFill/>
                          </a:ln>
                          <a:effectLst/>
                          <a:uLnTx/>
                          <a:uFillTx/>
                        </a:rPr>
                        <a:t>Principle</a:t>
                      </a:r>
                      <a:r>
                        <a:rPr kumimoji="0" lang="en-GB" sz="1100" b="1" u="none" strike="noStrike" kern="1200" cap="none" spc="0" normalizeH="0" baseline="0" noProof="0" dirty="0" smtClean="0">
                          <a:ln>
                            <a:noFill/>
                          </a:ln>
                          <a:effectLst/>
                          <a:uLnTx/>
                          <a:uFillTx/>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u="none" strike="noStrike" kern="1200" cap="none" spc="0" normalizeH="0" baseline="0" noProof="0" dirty="0" smtClean="0">
                          <a:ln>
                            <a:noFill/>
                          </a:ln>
                          <a:effectLst/>
                          <a:uLnTx/>
                          <a:uFillTx/>
                        </a:rPr>
                        <a:t>Storage limitation</a:t>
                      </a:r>
                      <a:endParaRPr kumimoji="0" lang="en-GB"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45720" marR="45720" anchor="ctr"/>
                </a:tc>
                <a:extLst>
                  <a:ext uri="{0D108BD9-81ED-4DB2-BD59-A6C34878D82A}">
                    <a16:rowId xmlns:a16="http://schemas.microsoft.com/office/drawing/2014/main" val="1120069026"/>
                  </a:ext>
                </a:extLst>
              </a:tr>
              <a:tr h="556529">
                <a:tc>
                  <a:txBody>
                    <a:bodyPr/>
                    <a:lstStyle/>
                    <a:p>
                      <a:pPr algn="ctr"/>
                      <a:r>
                        <a:rPr lang="en-GB" sz="1100" noProof="0" dirty="0" smtClean="0"/>
                        <a:t>7</a:t>
                      </a:r>
                      <a:endParaRPr lang="en-GB" sz="1100" noProof="0" dirty="0">
                        <a:latin typeface="Arial" panose="020B0604020202020204" pitchFamily="34" charset="0"/>
                        <a:cs typeface="Arial" panose="020B0604020202020204" pitchFamily="34" charset="0"/>
                      </a:endParaRPr>
                    </a:p>
                  </a:txBody>
                  <a:tcPr anchor="ctr"/>
                </a:tc>
                <a:tc>
                  <a:txBody>
                    <a:bodyPr/>
                    <a:lstStyle/>
                    <a:p>
                      <a:r>
                        <a:rPr lang="en-GB" sz="1100" noProof="0" dirty="0" smtClean="0"/>
                        <a:t>Are the data sufficiently</a:t>
                      </a:r>
                      <a:r>
                        <a:rPr lang="en-GB" sz="1100" baseline="0" noProof="0" dirty="0" smtClean="0"/>
                        <a:t> secure?</a:t>
                      </a:r>
                      <a:endParaRPr lang="en-GB" sz="1100" noProof="0" dirty="0">
                        <a:latin typeface="Arial" panose="020B0604020202020204" pitchFamily="34" charset="0"/>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u="sng" strike="noStrike" kern="1200" cap="none" spc="0" normalizeH="0" baseline="0" noProof="0" dirty="0" smtClean="0">
                          <a:ln>
                            <a:noFill/>
                          </a:ln>
                          <a:effectLst/>
                          <a:uLnTx/>
                          <a:uFillTx/>
                        </a:rPr>
                        <a:t>Principle</a:t>
                      </a:r>
                      <a:r>
                        <a:rPr kumimoji="0" lang="en-GB" sz="1100" b="1" u="none" strike="noStrike" kern="1200" cap="none" spc="0" normalizeH="0" baseline="0" noProof="0" dirty="0" smtClean="0">
                          <a:ln>
                            <a:noFill/>
                          </a:ln>
                          <a:effectLst/>
                          <a:uLnTx/>
                          <a:uFillTx/>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u="none" strike="noStrike" kern="1200" cap="none" spc="0" normalizeH="0" baseline="0" noProof="0" dirty="0" smtClean="0">
                          <a:ln>
                            <a:noFill/>
                          </a:ln>
                          <a:effectLst/>
                          <a:uLnTx/>
                          <a:uFillTx/>
                        </a:rPr>
                        <a:t>Integrity and confidentiality</a:t>
                      </a:r>
                      <a:endParaRPr kumimoji="0" lang="en-GB"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45720" marR="45720" anchor="ctr"/>
                </a:tc>
                <a:extLst>
                  <a:ext uri="{0D108BD9-81ED-4DB2-BD59-A6C34878D82A}">
                    <a16:rowId xmlns:a16="http://schemas.microsoft.com/office/drawing/2014/main" val="109656469"/>
                  </a:ext>
                </a:extLst>
              </a:tr>
            </a:tbl>
          </a:graphicData>
        </a:graphic>
      </p:graphicFrame>
      <p:sp>
        <p:nvSpPr>
          <p:cNvPr id="12" name="TextBox 11"/>
          <p:cNvSpPr txBox="1"/>
          <p:nvPr/>
        </p:nvSpPr>
        <p:spPr>
          <a:xfrm>
            <a:off x="1901527" y="1490802"/>
            <a:ext cx="1380506"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20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Fact </a:t>
            </a:r>
            <a:r>
              <a:rPr kumimoji="0" lang="fr-FR" sz="20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sheet</a:t>
            </a:r>
            <a:endParaRPr kumimoji="0" lang="fr-FR"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TextBox 12"/>
          <p:cNvSpPr txBox="1"/>
          <p:nvPr/>
        </p:nvSpPr>
        <p:spPr>
          <a:xfrm>
            <a:off x="6138770" y="1490802"/>
            <a:ext cx="1781257"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Questionnaire</a:t>
            </a:r>
          </a:p>
        </p:txBody>
      </p:sp>
      <p:grpSp>
        <p:nvGrpSpPr>
          <p:cNvPr id="14" name="Group 13"/>
          <p:cNvGrpSpPr/>
          <p:nvPr/>
        </p:nvGrpSpPr>
        <p:grpSpPr>
          <a:xfrm>
            <a:off x="5008704" y="6113975"/>
            <a:ext cx="3550475" cy="492783"/>
            <a:chOff x="5008704" y="6104569"/>
            <a:chExt cx="3550475" cy="492783"/>
          </a:xfrm>
        </p:grpSpPr>
        <p:sp>
          <p:nvSpPr>
            <p:cNvPr id="15" name="TextBox 14"/>
            <p:cNvSpPr txBox="1"/>
            <p:nvPr/>
          </p:nvSpPr>
          <p:spPr>
            <a:xfrm>
              <a:off x="5499620" y="6150905"/>
              <a:ext cx="3059559"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The questionnaire is based on the data quality principles, as set out in Article 5 GDPR</a:t>
              </a:r>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08704" y="6104569"/>
              <a:ext cx="492783" cy="492783"/>
            </a:xfrm>
            <a:prstGeom prst="rect">
              <a:avLst/>
            </a:prstGeom>
          </p:spPr>
        </p:pic>
      </p:grpSp>
      <p:grpSp>
        <p:nvGrpSpPr>
          <p:cNvPr id="17" name="Group 16"/>
          <p:cNvGrpSpPr/>
          <p:nvPr/>
        </p:nvGrpSpPr>
        <p:grpSpPr>
          <a:xfrm>
            <a:off x="724131" y="6083367"/>
            <a:ext cx="3682795" cy="553998"/>
            <a:chOff x="724131" y="6083367"/>
            <a:chExt cx="3682795" cy="553998"/>
          </a:xfrm>
        </p:grpSpPr>
        <p:sp>
          <p:nvSpPr>
            <p:cNvPr id="18" name="Rectangle 17"/>
            <p:cNvSpPr/>
            <p:nvPr/>
          </p:nvSpPr>
          <p:spPr>
            <a:xfrm>
              <a:off x="1238573" y="6083367"/>
              <a:ext cx="3168353" cy="553998"/>
            </a:xfrm>
            <a:prstGeom prst="rect">
              <a:avLst/>
            </a:prstGeom>
          </p:spPr>
          <p:txBody>
            <a:bodyPr wrap="squar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This document is based on the information that must be contained in the register, as required by Article 30 GDPR.</a:t>
              </a:r>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4131" y="6113975"/>
              <a:ext cx="492783" cy="492783"/>
            </a:xfrm>
            <a:prstGeom prst="rect">
              <a:avLst/>
            </a:prstGeom>
          </p:spPr>
        </p:pic>
      </p:grpSp>
    </p:spTree>
    <p:extLst>
      <p:ext uri="{BB962C8B-B14F-4D97-AF65-F5344CB8AC3E}">
        <p14:creationId xmlns:p14="http://schemas.microsoft.com/office/powerpoint/2010/main" val="367532916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323528" y="288925"/>
            <a:ext cx="8496944" cy="8358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0">
                <a:solidFill>
                  <a:srgbClr val="004080"/>
                </a:solidFill>
                <a:latin typeface="+mj-lt"/>
                <a:ea typeface="+mj-ea"/>
                <a:cs typeface="+mj-cs"/>
              </a:defRPr>
            </a:lvl1pPr>
            <a:lvl2pPr algn="ctr" rtl="0" eaLnBrk="1" fontAlgn="base" hangingPunct="1">
              <a:spcBef>
                <a:spcPct val="0"/>
              </a:spcBef>
              <a:spcAft>
                <a:spcPct val="0"/>
              </a:spcAft>
              <a:defRPr sz="4500">
                <a:solidFill>
                  <a:schemeClr val="tx2"/>
                </a:solidFill>
                <a:latin typeface="DINMittelschrift" pitchFamily="34" charset="0"/>
                <a:cs typeface="Arial" charset="0"/>
              </a:defRPr>
            </a:lvl2pPr>
            <a:lvl3pPr algn="ctr" rtl="0" eaLnBrk="1" fontAlgn="base" hangingPunct="1">
              <a:spcBef>
                <a:spcPct val="0"/>
              </a:spcBef>
              <a:spcAft>
                <a:spcPct val="0"/>
              </a:spcAft>
              <a:defRPr sz="4500">
                <a:solidFill>
                  <a:schemeClr val="tx2"/>
                </a:solidFill>
                <a:latin typeface="DINMittelschrift" pitchFamily="34" charset="0"/>
                <a:cs typeface="Arial" charset="0"/>
              </a:defRPr>
            </a:lvl3pPr>
            <a:lvl4pPr algn="ctr" rtl="0" eaLnBrk="1" fontAlgn="base" hangingPunct="1">
              <a:spcBef>
                <a:spcPct val="0"/>
              </a:spcBef>
              <a:spcAft>
                <a:spcPct val="0"/>
              </a:spcAft>
              <a:defRPr sz="4500">
                <a:solidFill>
                  <a:schemeClr val="tx2"/>
                </a:solidFill>
                <a:latin typeface="DINMittelschrift" pitchFamily="34" charset="0"/>
                <a:cs typeface="Arial" charset="0"/>
              </a:defRPr>
            </a:lvl4pPr>
            <a:lvl5pPr algn="ctr" rtl="0" eaLnBrk="1" fontAlgn="base" hangingPunct="1">
              <a:spcBef>
                <a:spcPct val="0"/>
              </a:spcBef>
              <a:spcAft>
                <a:spcPct val="0"/>
              </a:spcAft>
              <a:defRPr sz="4500">
                <a:solidFill>
                  <a:schemeClr val="tx2"/>
                </a:solidFill>
                <a:latin typeface="DINMittelschrift" pitchFamily="34" charset="0"/>
                <a:cs typeface="Arial" charset="0"/>
              </a:defRPr>
            </a:lvl5pPr>
            <a:lvl6pPr marL="457200" algn="ctr" rtl="0" eaLnBrk="1" fontAlgn="base" hangingPunct="1">
              <a:spcBef>
                <a:spcPct val="0"/>
              </a:spcBef>
              <a:spcAft>
                <a:spcPct val="0"/>
              </a:spcAft>
              <a:defRPr sz="4500">
                <a:solidFill>
                  <a:schemeClr val="tx2"/>
                </a:solidFill>
                <a:latin typeface="DINMittelschrift" pitchFamily="34" charset="0"/>
                <a:cs typeface="Arial" charset="0"/>
              </a:defRPr>
            </a:lvl6pPr>
            <a:lvl7pPr marL="914400" algn="ctr" rtl="0" eaLnBrk="1" fontAlgn="base" hangingPunct="1">
              <a:spcBef>
                <a:spcPct val="0"/>
              </a:spcBef>
              <a:spcAft>
                <a:spcPct val="0"/>
              </a:spcAft>
              <a:defRPr sz="4500">
                <a:solidFill>
                  <a:schemeClr val="tx2"/>
                </a:solidFill>
                <a:latin typeface="DINMittelschrift" pitchFamily="34" charset="0"/>
                <a:cs typeface="Arial" charset="0"/>
              </a:defRPr>
            </a:lvl7pPr>
            <a:lvl8pPr marL="1371600" algn="ctr" rtl="0" eaLnBrk="1" fontAlgn="base" hangingPunct="1">
              <a:spcBef>
                <a:spcPct val="0"/>
              </a:spcBef>
              <a:spcAft>
                <a:spcPct val="0"/>
              </a:spcAft>
              <a:defRPr sz="4500">
                <a:solidFill>
                  <a:schemeClr val="tx2"/>
                </a:solidFill>
                <a:latin typeface="DINMittelschrift" pitchFamily="34" charset="0"/>
                <a:cs typeface="Arial" charset="0"/>
              </a:defRPr>
            </a:lvl8pPr>
            <a:lvl9pPr marL="1828800" algn="ctr" rtl="0" eaLnBrk="1" fontAlgn="base" hangingPunct="1">
              <a:spcBef>
                <a:spcPct val="0"/>
              </a:spcBef>
              <a:spcAft>
                <a:spcPct val="0"/>
              </a:spcAft>
              <a:defRPr sz="4500">
                <a:solidFill>
                  <a:schemeClr val="tx2"/>
                </a:solidFill>
                <a:latin typeface="DINMittelschrift" pitchFamily="34"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3600" b="0" i="0" u="none" strike="noStrike" kern="0" cap="none" spc="0" normalizeH="0" baseline="0" noProof="0" dirty="0" smtClean="0">
                <a:ln>
                  <a:noFill/>
                </a:ln>
                <a:solidFill>
                  <a:srgbClr val="004080"/>
                </a:solidFill>
                <a:effectLst/>
                <a:uLnTx/>
                <a:uFillTx/>
                <a:latin typeface="TradeGothic"/>
                <a:ea typeface="+mj-ea"/>
                <a:cs typeface="Arial"/>
              </a:rPr>
              <a:t>2. Record – </a:t>
            </a:r>
            <a:r>
              <a:rPr kumimoji="0" lang="fr-FR" sz="3600" b="0" i="0" u="none" strike="noStrike" kern="0" cap="none" spc="0" normalizeH="0" baseline="0" noProof="0" dirty="0" err="1" smtClean="0">
                <a:ln>
                  <a:noFill/>
                </a:ln>
                <a:solidFill>
                  <a:srgbClr val="004080"/>
                </a:solidFill>
                <a:effectLst/>
                <a:uLnTx/>
                <a:uFillTx/>
                <a:latin typeface="TradeGothic"/>
                <a:ea typeface="+mj-ea"/>
                <a:cs typeface="Arial"/>
              </a:rPr>
              <a:t>examples</a:t>
            </a:r>
            <a:endParaRPr kumimoji="0" lang="fr-FR" sz="3200" b="0" i="1" u="none" strike="noStrike" kern="0" cap="none" spc="0" normalizeH="0" baseline="0" noProof="0" dirty="0">
              <a:ln>
                <a:noFill/>
              </a:ln>
              <a:solidFill>
                <a:srgbClr val="004080"/>
              </a:solidFill>
              <a:effectLst/>
              <a:uLnTx/>
              <a:uFillTx/>
              <a:latin typeface="TradeGothic"/>
              <a:ea typeface="+mj-ea"/>
              <a:cs typeface="Arial"/>
            </a:endParaRPr>
          </a:p>
        </p:txBody>
      </p:sp>
      <p:grpSp>
        <p:nvGrpSpPr>
          <p:cNvPr id="5" name="Group 4"/>
          <p:cNvGrpSpPr/>
          <p:nvPr/>
        </p:nvGrpSpPr>
        <p:grpSpPr>
          <a:xfrm>
            <a:off x="329220" y="1237182"/>
            <a:ext cx="4968552" cy="3420241"/>
            <a:chOff x="329220" y="1237182"/>
            <a:chExt cx="4968552" cy="3420241"/>
          </a:xfrm>
        </p:grpSpPr>
        <p:pic>
          <p:nvPicPr>
            <p:cNvPr id="25" name="Image 6"/>
            <p:cNvPicPr>
              <a:picLocks noChangeAspect="1"/>
            </p:cNvPicPr>
            <p:nvPr/>
          </p:nvPicPr>
          <p:blipFill>
            <a:blip r:embed="rId3"/>
            <a:stretch>
              <a:fillRect/>
            </a:stretch>
          </p:blipFill>
          <p:spPr>
            <a:xfrm>
              <a:off x="329220" y="1237182"/>
              <a:ext cx="4968552" cy="3420241"/>
            </a:xfrm>
            <a:prstGeom prst="rect">
              <a:avLst/>
            </a:prstGeom>
          </p:spPr>
        </p:pic>
        <p:sp>
          <p:nvSpPr>
            <p:cNvPr id="27" name="ZoneTexte 11"/>
            <p:cNvSpPr txBox="1"/>
            <p:nvPr/>
          </p:nvSpPr>
          <p:spPr>
            <a:xfrm rot="19353086">
              <a:off x="1756948" y="1756955"/>
              <a:ext cx="2398068"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H" sz="2800" b="1" i="0" u="none" strike="noStrike" kern="1200" cap="none" spc="0" normalizeH="0" baseline="0" noProof="0" dirty="0" err="1" smtClean="0">
                  <a:ln>
                    <a:noFill/>
                  </a:ln>
                  <a:solidFill>
                    <a:srgbClr val="FF0000"/>
                  </a:solidFill>
                  <a:effectLst/>
                  <a:uLnTx/>
                  <a:uFillTx/>
                  <a:latin typeface="TradeGothic"/>
                  <a:ea typeface="+mn-ea"/>
                  <a:cs typeface="Arial"/>
                </a:rPr>
                <a:t>Example</a:t>
              </a:r>
              <a:endParaRPr kumimoji="0" lang="en-GB" sz="2800" b="1" i="0" u="none" strike="noStrike" kern="1200" cap="none" spc="0" normalizeH="0" baseline="0" noProof="0" dirty="0">
                <a:ln>
                  <a:noFill/>
                </a:ln>
                <a:solidFill>
                  <a:srgbClr val="FF0000"/>
                </a:solidFill>
                <a:effectLst/>
                <a:uLnTx/>
                <a:uFillTx/>
                <a:latin typeface="TradeGothic"/>
                <a:ea typeface="+mn-ea"/>
                <a:cs typeface="Arial"/>
              </a:endParaRPr>
            </a:p>
          </p:txBody>
        </p:sp>
        <p:sp>
          <p:nvSpPr>
            <p:cNvPr id="29" name="ZoneTexte 15"/>
            <p:cNvSpPr txBox="1"/>
            <p:nvPr/>
          </p:nvSpPr>
          <p:spPr>
            <a:xfrm>
              <a:off x="2880608" y="2394618"/>
              <a:ext cx="864096" cy="276999"/>
            </a:xfrm>
            <a:prstGeom prst="rect">
              <a:avLst/>
            </a:prstGeom>
            <a:solidFill>
              <a:srgbClr val="FFC000"/>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Times" charset="0"/>
                  <a:ea typeface="+mn-ea"/>
                  <a:cs typeface="Arial"/>
                </a:rPr>
                <a:t>@ CNIL</a:t>
              </a:r>
              <a:endParaRPr kumimoji="0" lang="en-GB" sz="1200" b="0" i="0" u="none" strike="noStrike" kern="1200" cap="none" spc="0" normalizeH="0" baseline="0" noProof="0" dirty="0">
                <a:ln>
                  <a:noFill/>
                </a:ln>
                <a:solidFill>
                  <a:srgbClr val="000000"/>
                </a:solidFill>
                <a:effectLst/>
                <a:uLnTx/>
                <a:uFillTx/>
                <a:latin typeface="Times" charset="0"/>
                <a:ea typeface="+mn-ea"/>
                <a:cs typeface="Arial"/>
              </a:endParaRPr>
            </a:p>
          </p:txBody>
        </p:sp>
      </p:grpSp>
      <p:grpSp>
        <p:nvGrpSpPr>
          <p:cNvPr id="4" name="Group 3"/>
          <p:cNvGrpSpPr/>
          <p:nvPr/>
        </p:nvGrpSpPr>
        <p:grpSpPr>
          <a:xfrm>
            <a:off x="1706945" y="3330004"/>
            <a:ext cx="6969511" cy="3267348"/>
            <a:chOff x="1706945" y="3330004"/>
            <a:chExt cx="6969511" cy="3267348"/>
          </a:xfrm>
        </p:grpSpPr>
        <p:pic>
          <p:nvPicPr>
            <p:cNvPr id="26" name="Image 10"/>
            <p:cNvPicPr>
              <a:picLocks noChangeAspect="1"/>
            </p:cNvPicPr>
            <p:nvPr/>
          </p:nvPicPr>
          <p:blipFill>
            <a:blip r:embed="rId4"/>
            <a:stretch>
              <a:fillRect/>
            </a:stretch>
          </p:blipFill>
          <p:spPr>
            <a:xfrm>
              <a:off x="1706945" y="3330004"/>
              <a:ext cx="6593099" cy="3267348"/>
            </a:xfrm>
            <a:prstGeom prst="rect">
              <a:avLst/>
            </a:prstGeom>
          </p:spPr>
        </p:pic>
        <p:sp>
          <p:nvSpPr>
            <p:cNvPr id="31" name="ZoneTexte 17"/>
            <p:cNvSpPr txBox="1"/>
            <p:nvPr/>
          </p:nvSpPr>
          <p:spPr>
            <a:xfrm>
              <a:off x="7308304" y="6133282"/>
              <a:ext cx="1368152" cy="276999"/>
            </a:xfrm>
            <a:prstGeom prst="rect">
              <a:avLst/>
            </a:prstGeom>
            <a:solidFill>
              <a:srgbClr val="FFC000"/>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Times" charset="0"/>
                  <a:ea typeface="+mn-ea"/>
                  <a:cs typeface="Arial"/>
                </a:rPr>
                <a:t>@ CNPD &amp; LIST</a:t>
              </a:r>
              <a:endParaRPr kumimoji="0" lang="en-GB" sz="1200" b="0" i="0" u="none" strike="noStrike" kern="1200" cap="none" spc="0" normalizeH="0" baseline="0" noProof="0" dirty="0">
                <a:ln>
                  <a:noFill/>
                </a:ln>
                <a:solidFill>
                  <a:srgbClr val="000000"/>
                </a:solidFill>
                <a:effectLst/>
                <a:uLnTx/>
                <a:uFillTx/>
                <a:latin typeface="Times" charset="0"/>
                <a:ea typeface="+mn-ea"/>
                <a:cs typeface="Arial"/>
              </a:endParaRPr>
            </a:p>
          </p:txBody>
        </p:sp>
        <p:sp>
          <p:nvSpPr>
            <p:cNvPr id="24" name="ZoneTexte 11"/>
            <p:cNvSpPr txBox="1"/>
            <p:nvPr/>
          </p:nvSpPr>
          <p:spPr>
            <a:xfrm rot="19353086">
              <a:off x="3891881" y="4947255"/>
              <a:ext cx="2398068"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H" sz="2800" b="1" i="0" u="none" strike="noStrike" kern="1200" cap="none" spc="0" normalizeH="0" baseline="0" noProof="0" dirty="0" err="1" smtClean="0">
                  <a:ln>
                    <a:noFill/>
                  </a:ln>
                  <a:solidFill>
                    <a:srgbClr val="FF0000"/>
                  </a:solidFill>
                  <a:effectLst/>
                  <a:uLnTx/>
                  <a:uFillTx/>
                  <a:latin typeface="TradeGothic"/>
                  <a:ea typeface="+mn-ea"/>
                  <a:cs typeface="Arial"/>
                </a:rPr>
                <a:t>Example</a:t>
              </a:r>
              <a:endParaRPr kumimoji="0" lang="en-GB" sz="2800" b="1" i="0" u="none" strike="noStrike" kern="1200" cap="none" spc="0" normalizeH="0" baseline="0" noProof="0" dirty="0">
                <a:ln>
                  <a:noFill/>
                </a:ln>
                <a:solidFill>
                  <a:srgbClr val="FF0000"/>
                </a:solidFill>
                <a:effectLst/>
                <a:uLnTx/>
                <a:uFillTx/>
                <a:latin typeface="TradeGothic"/>
                <a:ea typeface="+mn-ea"/>
                <a:cs typeface="Arial"/>
              </a:endParaRPr>
            </a:p>
          </p:txBody>
        </p:sp>
      </p:grpSp>
      <p:grpSp>
        <p:nvGrpSpPr>
          <p:cNvPr id="3" name="Group 2"/>
          <p:cNvGrpSpPr/>
          <p:nvPr/>
        </p:nvGrpSpPr>
        <p:grpSpPr>
          <a:xfrm>
            <a:off x="4083978" y="2013231"/>
            <a:ext cx="4739607" cy="2492894"/>
            <a:chOff x="4083978" y="2013231"/>
            <a:chExt cx="4739607" cy="2492894"/>
          </a:xfrm>
        </p:grpSpPr>
        <p:pic>
          <p:nvPicPr>
            <p:cNvPr id="28" name="Image 4"/>
            <p:cNvPicPr>
              <a:picLocks noChangeAspect="1"/>
            </p:cNvPicPr>
            <p:nvPr/>
          </p:nvPicPr>
          <p:blipFill>
            <a:blip r:embed="rId5"/>
            <a:stretch>
              <a:fillRect/>
            </a:stretch>
          </p:blipFill>
          <p:spPr>
            <a:xfrm>
              <a:off x="4083978" y="2013231"/>
              <a:ext cx="4592478" cy="2492894"/>
            </a:xfrm>
            <a:prstGeom prst="rect">
              <a:avLst/>
            </a:prstGeom>
          </p:spPr>
        </p:pic>
        <p:sp>
          <p:nvSpPr>
            <p:cNvPr id="30" name="ZoneTexte 16"/>
            <p:cNvSpPr txBox="1"/>
            <p:nvPr/>
          </p:nvSpPr>
          <p:spPr>
            <a:xfrm>
              <a:off x="8038506" y="3259678"/>
              <a:ext cx="785079" cy="276999"/>
            </a:xfrm>
            <a:prstGeom prst="rect">
              <a:avLst/>
            </a:prstGeom>
            <a:solidFill>
              <a:srgbClr val="FFC000"/>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Times" charset="0"/>
                  <a:ea typeface="+mn-ea"/>
                  <a:cs typeface="Arial"/>
                </a:rPr>
                <a:t>@ CPVP</a:t>
              </a:r>
              <a:endParaRPr kumimoji="0" lang="en-GB" sz="1200" b="0" i="0" u="none" strike="noStrike" kern="1200" cap="none" spc="0" normalizeH="0" baseline="0" noProof="0" dirty="0">
                <a:ln>
                  <a:noFill/>
                </a:ln>
                <a:solidFill>
                  <a:srgbClr val="000000"/>
                </a:solidFill>
                <a:effectLst/>
                <a:uLnTx/>
                <a:uFillTx/>
                <a:latin typeface="Times" charset="0"/>
                <a:ea typeface="+mn-ea"/>
                <a:cs typeface="Arial"/>
              </a:endParaRPr>
            </a:p>
          </p:txBody>
        </p:sp>
        <p:sp>
          <p:nvSpPr>
            <p:cNvPr id="32" name="ZoneTexte 11"/>
            <p:cNvSpPr txBox="1"/>
            <p:nvPr/>
          </p:nvSpPr>
          <p:spPr>
            <a:xfrm rot="19353086">
              <a:off x="5429292" y="2717833"/>
              <a:ext cx="2398068"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H" sz="2800" b="1" i="0" u="none" strike="noStrike" kern="1200" cap="none" spc="0" normalizeH="0" baseline="0" noProof="0" dirty="0" err="1" smtClean="0">
                  <a:ln>
                    <a:noFill/>
                  </a:ln>
                  <a:solidFill>
                    <a:srgbClr val="FF0000"/>
                  </a:solidFill>
                  <a:effectLst/>
                  <a:uLnTx/>
                  <a:uFillTx/>
                  <a:latin typeface="TradeGothic"/>
                  <a:ea typeface="+mn-ea"/>
                  <a:cs typeface="Arial"/>
                </a:rPr>
                <a:t>Example</a:t>
              </a:r>
              <a:endParaRPr kumimoji="0" lang="en-GB" sz="2800" b="1" i="0" u="none" strike="noStrike" kern="1200" cap="none" spc="0" normalizeH="0" baseline="0" noProof="0" dirty="0">
                <a:ln>
                  <a:noFill/>
                </a:ln>
                <a:solidFill>
                  <a:srgbClr val="FF0000"/>
                </a:solidFill>
                <a:effectLst/>
                <a:uLnTx/>
                <a:uFillTx/>
                <a:latin typeface="TradeGothic"/>
                <a:ea typeface="+mn-ea"/>
                <a:cs typeface="Arial"/>
              </a:endParaRPr>
            </a:p>
          </p:txBody>
        </p:sp>
      </p:grpSp>
    </p:spTree>
    <p:extLst>
      <p:ext uri="{BB962C8B-B14F-4D97-AF65-F5344CB8AC3E}">
        <p14:creationId xmlns:p14="http://schemas.microsoft.com/office/powerpoint/2010/main" val="1436462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3. Security and data breach notifications</a:t>
            </a:r>
            <a:endParaRPr lang="fr-FR" sz="3600" i="1" dirty="0"/>
          </a:p>
        </p:txBody>
      </p:sp>
      <p:sp>
        <p:nvSpPr>
          <p:cNvPr id="12" name="Content Placeholder 11"/>
          <p:cNvSpPr>
            <a:spLocks noGrp="1"/>
          </p:cNvSpPr>
          <p:nvPr>
            <p:ph idx="1"/>
          </p:nvPr>
        </p:nvSpPr>
        <p:spPr/>
        <p:txBody>
          <a:bodyPr/>
          <a:lstStyle/>
          <a:p>
            <a:pPr>
              <a:spcBef>
                <a:spcPts val="600"/>
              </a:spcBef>
              <a:spcAft>
                <a:spcPts val="600"/>
              </a:spcAft>
            </a:pPr>
            <a:r>
              <a:rPr lang="en-US" altLang="en-US" sz="2400" dirty="0"/>
              <a:t>Technical and </a:t>
            </a:r>
            <a:r>
              <a:rPr lang="en-US" altLang="en-US" sz="2400" dirty="0" err="1"/>
              <a:t>organisational</a:t>
            </a:r>
            <a:r>
              <a:rPr lang="en-US" altLang="en-US" sz="2400" dirty="0"/>
              <a:t> measures </a:t>
            </a:r>
            <a:r>
              <a:rPr lang="en-US" altLang="en-US" sz="2400" dirty="0" smtClean="0"/>
              <a:t>taking into account</a:t>
            </a:r>
            <a:r>
              <a:rPr lang="de-LU" altLang="en-US" sz="2400" dirty="0" smtClean="0"/>
              <a:t> </a:t>
            </a:r>
            <a:endParaRPr lang="de-LU" altLang="en-US" sz="2400" dirty="0"/>
          </a:p>
          <a:p>
            <a:pPr lvl="1">
              <a:lnSpc>
                <a:spcPct val="80000"/>
              </a:lnSpc>
              <a:spcBef>
                <a:spcPts val="600"/>
              </a:spcBef>
              <a:spcAft>
                <a:spcPts val="600"/>
              </a:spcAft>
            </a:pPr>
            <a:r>
              <a:rPr lang="en-US" altLang="en-US" sz="2000" dirty="0" smtClean="0"/>
              <a:t>the </a:t>
            </a:r>
            <a:r>
              <a:rPr lang="en-US" altLang="en-US" sz="2000" dirty="0"/>
              <a:t>“state of the art”</a:t>
            </a:r>
          </a:p>
          <a:p>
            <a:pPr lvl="1">
              <a:spcBef>
                <a:spcPts val="600"/>
              </a:spcBef>
              <a:spcAft>
                <a:spcPts val="600"/>
              </a:spcAft>
            </a:pPr>
            <a:r>
              <a:rPr lang="en-US" altLang="en-US" sz="2000" dirty="0" smtClean="0"/>
              <a:t>the risk for data subjects</a:t>
            </a:r>
            <a:endParaRPr lang="en-US" altLang="en-US" sz="2000" dirty="0"/>
          </a:p>
          <a:p>
            <a:pPr>
              <a:spcBef>
                <a:spcPts val="600"/>
              </a:spcBef>
              <a:spcAft>
                <a:spcPts val="600"/>
              </a:spcAft>
            </a:pPr>
            <a:r>
              <a:rPr lang="en-US" altLang="en-US" sz="2400" dirty="0"/>
              <a:t>Measures </a:t>
            </a:r>
            <a:r>
              <a:rPr lang="en-US" altLang="en-US" sz="2400" dirty="0" smtClean="0"/>
              <a:t>to reduce risk must </a:t>
            </a:r>
            <a:r>
              <a:rPr lang="en-US" altLang="en-US" sz="2400" dirty="0"/>
              <a:t>be adapted to the context and particularities of each </a:t>
            </a:r>
            <a:r>
              <a:rPr lang="en-US" altLang="en-US" sz="2400" dirty="0" smtClean="0"/>
              <a:t>sector</a:t>
            </a:r>
            <a:endParaRPr lang="en-US" altLang="en-US" sz="2400" dirty="0"/>
          </a:p>
          <a:p>
            <a:pPr lvl="1">
              <a:spcBef>
                <a:spcPts val="600"/>
              </a:spcBef>
              <a:spcAft>
                <a:spcPts val="600"/>
              </a:spcAft>
            </a:pPr>
            <a:r>
              <a:rPr lang="en-US" altLang="en-US" sz="2000" dirty="0" smtClean="0"/>
              <a:t>Analysis of risks : </a:t>
            </a:r>
            <a:r>
              <a:rPr lang="en-US" altLang="en-US" sz="2000" dirty="0"/>
              <a:t>nature of data, legal prescriptions, </a:t>
            </a:r>
            <a:r>
              <a:rPr lang="en-US" altLang="en-US" sz="2000" dirty="0" smtClean="0"/>
              <a:t>complexity </a:t>
            </a:r>
            <a:r>
              <a:rPr lang="en-US" altLang="en-US" sz="2000" dirty="0"/>
              <a:t>of the system, </a:t>
            </a:r>
            <a:r>
              <a:rPr lang="en-US" altLang="en-US" sz="2000" dirty="0" smtClean="0"/>
              <a:t>etc.</a:t>
            </a:r>
          </a:p>
          <a:p>
            <a:pPr marL="342900" lvl="1" indent="-342900">
              <a:spcBef>
                <a:spcPts val="600"/>
              </a:spcBef>
              <a:spcAft>
                <a:spcPts val="600"/>
              </a:spcAft>
              <a:buClr>
                <a:srgbClr val="004080"/>
              </a:buClr>
              <a:buFont typeface="Wingdings" pitchFamily="2" charset="2"/>
              <a:buChar char="§"/>
            </a:pPr>
            <a:r>
              <a:rPr lang="de-LU" altLang="en-US" dirty="0" smtClean="0">
                <a:ea typeface="+mn-ea"/>
              </a:rPr>
              <a:t>The </a:t>
            </a:r>
            <a:r>
              <a:rPr lang="de-LU" altLang="en-US" dirty="0" err="1" smtClean="0">
                <a:ea typeface="+mn-ea"/>
              </a:rPr>
              <a:t>measures</a:t>
            </a:r>
            <a:r>
              <a:rPr lang="de-LU" altLang="en-US" dirty="0" smtClean="0">
                <a:ea typeface="+mn-ea"/>
              </a:rPr>
              <a:t> must </a:t>
            </a:r>
            <a:r>
              <a:rPr lang="de-LU" altLang="en-US" dirty="0" err="1" smtClean="0">
                <a:ea typeface="+mn-ea"/>
              </a:rPr>
              <a:t>be</a:t>
            </a:r>
            <a:r>
              <a:rPr lang="de-LU" altLang="en-US" dirty="0" smtClean="0">
                <a:ea typeface="+mn-ea"/>
              </a:rPr>
              <a:t> </a:t>
            </a:r>
            <a:r>
              <a:rPr lang="de-LU" altLang="en-US" dirty="0" err="1" smtClean="0">
                <a:ea typeface="+mn-ea"/>
              </a:rPr>
              <a:t>reviewed</a:t>
            </a:r>
            <a:r>
              <a:rPr lang="de-LU" altLang="en-US" dirty="0" smtClean="0">
                <a:ea typeface="+mn-ea"/>
              </a:rPr>
              <a:t> </a:t>
            </a:r>
            <a:r>
              <a:rPr lang="de-LU" altLang="en-US" dirty="0" err="1" smtClean="0">
                <a:ea typeface="+mn-ea"/>
              </a:rPr>
              <a:t>and</a:t>
            </a:r>
            <a:r>
              <a:rPr lang="de-LU" altLang="en-US" dirty="0" smtClean="0">
                <a:ea typeface="+mn-ea"/>
              </a:rPr>
              <a:t> </a:t>
            </a:r>
            <a:r>
              <a:rPr lang="de-LU" altLang="en-US" dirty="0" err="1" smtClean="0">
                <a:ea typeface="+mn-ea"/>
              </a:rPr>
              <a:t>updated</a:t>
            </a:r>
            <a:r>
              <a:rPr lang="de-LU" altLang="en-US" dirty="0" smtClean="0">
                <a:ea typeface="+mn-ea"/>
              </a:rPr>
              <a:t> on a </a:t>
            </a:r>
            <a:r>
              <a:rPr lang="de-LU" altLang="en-US" dirty="0" err="1" smtClean="0">
                <a:ea typeface="+mn-ea"/>
              </a:rPr>
              <a:t>continuous</a:t>
            </a:r>
            <a:r>
              <a:rPr lang="de-LU" altLang="en-US" dirty="0" smtClean="0">
                <a:ea typeface="+mn-ea"/>
              </a:rPr>
              <a:t> </a:t>
            </a:r>
            <a:r>
              <a:rPr lang="de-LU" altLang="en-US" dirty="0" err="1" smtClean="0">
                <a:ea typeface="+mn-ea"/>
              </a:rPr>
              <a:t>basis</a:t>
            </a:r>
            <a:endParaRPr lang="de-LU" altLang="en-US" dirty="0" smtClean="0">
              <a:ea typeface="+mn-ea"/>
            </a:endParaRPr>
          </a:p>
          <a:p>
            <a:pPr lvl="1">
              <a:spcBef>
                <a:spcPts val="600"/>
              </a:spcBef>
              <a:spcAft>
                <a:spcPts val="600"/>
              </a:spcAft>
            </a:pPr>
            <a:r>
              <a:rPr lang="en-US" altLang="en-US" sz="2000" dirty="0"/>
              <a:t>New threats </a:t>
            </a:r>
            <a:r>
              <a:rPr lang="en-US" altLang="en-US" sz="2000" dirty="0" smtClean="0"/>
              <a:t>every day</a:t>
            </a:r>
            <a:endParaRPr lang="en-US" altLang="en-US" sz="2000" dirty="0"/>
          </a:p>
          <a:p>
            <a:pPr lvl="1">
              <a:spcBef>
                <a:spcPts val="600"/>
              </a:spcBef>
              <a:spcAft>
                <a:spcPts val="600"/>
              </a:spcAft>
            </a:pPr>
            <a:r>
              <a:rPr lang="en-US" altLang="en-US" sz="2000" dirty="0"/>
              <a:t>New </a:t>
            </a:r>
            <a:r>
              <a:rPr lang="en-US" altLang="en-US" sz="2000" dirty="0" smtClean="0"/>
              <a:t>vulnerabilities</a:t>
            </a:r>
            <a:endParaRPr lang="en-US" altLang="en-US" sz="2000" dirty="0"/>
          </a:p>
          <a:p>
            <a:pPr lvl="1">
              <a:spcBef>
                <a:spcPts val="600"/>
              </a:spcBef>
              <a:spcAft>
                <a:spcPts val="600"/>
              </a:spcAft>
            </a:pPr>
            <a:r>
              <a:rPr lang="en-US" altLang="en-US" sz="2000" dirty="0" smtClean="0"/>
              <a:t>Changes </a:t>
            </a:r>
            <a:r>
              <a:rPr lang="en-US" altLang="en-US" sz="2000" dirty="0"/>
              <a:t>in the </a:t>
            </a:r>
            <a:r>
              <a:rPr lang="en-US" altLang="en-US" sz="2000" dirty="0" err="1" smtClean="0"/>
              <a:t>organisation</a:t>
            </a:r>
            <a:r>
              <a:rPr lang="en-US" altLang="en-US" sz="2000" dirty="0" smtClean="0"/>
              <a:t> may occur </a:t>
            </a:r>
            <a:r>
              <a:rPr lang="en-US" altLang="en-US" sz="2000" dirty="0">
                <a:sym typeface="Wingdings" panose="05000000000000000000" pitchFamily="2" charset="2"/>
              </a:rPr>
              <a:t> new risks</a:t>
            </a:r>
            <a:endParaRPr lang="en-US" altLang="en-US" sz="2000" dirty="0"/>
          </a:p>
          <a:p>
            <a:pPr marL="342900" lvl="1" indent="-342900">
              <a:spcBef>
                <a:spcPts val="600"/>
              </a:spcBef>
              <a:spcAft>
                <a:spcPts val="600"/>
              </a:spcAft>
              <a:buClr>
                <a:srgbClr val="004080"/>
              </a:buClr>
              <a:buFont typeface="Wingdings" pitchFamily="2" charset="2"/>
              <a:buChar char="§"/>
            </a:pPr>
            <a:endParaRPr lang="de-LU" altLang="en-US" dirty="0" smtClean="0">
              <a:ea typeface="+mn-ea"/>
            </a:endParaRPr>
          </a:p>
        </p:txBody>
      </p:sp>
    </p:spTree>
    <p:extLst>
      <p:ext uri="{BB962C8B-B14F-4D97-AF65-F5344CB8AC3E}">
        <p14:creationId xmlns:p14="http://schemas.microsoft.com/office/powerpoint/2010/main" val="111406563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823341" y="980728"/>
          <a:ext cx="6997984" cy="47080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sz="3600" dirty="0" smtClean="0"/>
              <a:t>3. </a:t>
            </a:r>
            <a:r>
              <a:rPr lang="en-US" sz="3600" dirty="0"/>
              <a:t>Security and data breach notifications</a:t>
            </a:r>
            <a:endParaRPr lang="fr-FR" sz="3600" i="1" dirty="0"/>
          </a:p>
        </p:txBody>
      </p:sp>
      <p:grpSp>
        <p:nvGrpSpPr>
          <p:cNvPr id="65" name="Group 64"/>
          <p:cNvGrpSpPr/>
          <p:nvPr/>
        </p:nvGrpSpPr>
        <p:grpSpPr>
          <a:xfrm>
            <a:off x="1758585" y="5680488"/>
            <a:ext cx="5928462" cy="859611"/>
            <a:chOff x="1758585" y="5680488"/>
            <a:chExt cx="5928462" cy="859611"/>
          </a:xfrm>
        </p:grpSpPr>
        <p:sp>
          <p:nvSpPr>
            <p:cNvPr id="5" name="TextBox 4"/>
            <p:cNvSpPr txBox="1"/>
            <p:nvPr/>
          </p:nvSpPr>
          <p:spPr>
            <a:xfrm>
              <a:off x="2758019" y="5694794"/>
              <a:ext cx="4929028" cy="83099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TradeGothic"/>
                  <a:ea typeface="+mn-ea"/>
                  <a:cs typeface="Arial"/>
                </a:rPr>
                <a:t>Obligation of the processor to notify the </a:t>
              </a:r>
              <a:r>
                <a:rPr kumimoji="0" lang="en-US" sz="1600" b="0" i="0" u="none" strike="noStrike" kern="1200" cap="none" spc="0" normalizeH="0" baseline="0" noProof="0" dirty="0">
                  <a:ln>
                    <a:noFill/>
                  </a:ln>
                  <a:solidFill>
                    <a:srgbClr val="000000"/>
                  </a:solidFill>
                  <a:effectLst/>
                  <a:uLnTx/>
                  <a:uFillTx/>
                  <a:latin typeface="TradeGothic"/>
                  <a:ea typeface="+mn-ea"/>
                  <a:cs typeface="Arial"/>
                </a:rPr>
                <a:t>controller without undue delay after becoming aware of a personal data breach</a:t>
              </a:r>
              <a:endParaRPr kumimoji="0" lang="fr-FR" sz="1600" b="0" i="0" u="none" strike="noStrike" kern="1200" cap="none" spc="0" normalizeH="0" baseline="0" noProof="0" dirty="0">
                <a:ln>
                  <a:noFill/>
                </a:ln>
                <a:solidFill>
                  <a:srgbClr val="000000"/>
                </a:solidFill>
                <a:effectLst/>
                <a:uLnTx/>
                <a:uFillTx/>
                <a:latin typeface="TradeGothic"/>
                <a:ea typeface="+mn-ea"/>
                <a:cs typeface="Arial"/>
              </a:endParaRPr>
            </a:p>
          </p:txBody>
        </p:sp>
        <p:pic>
          <p:nvPicPr>
            <p:cNvPr id="10" name="Image 6"/>
            <p:cNvPicPr>
              <a:picLocks noChangeAspect="1"/>
            </p:cNvPicPr>
            <p:nvPr/>
          </p:nvPicPr>
          <p:blipFill>
            <a:blip r:embed="rId8">
              <a:clrChange>
                <a:clrFrom>
                  <a:srgbClr val="FFFFFF"/>
                </a:clrFrom>
                <a:clrTo>
                  <a:srgbClr val="FFFFFF">
                    <a:alpha val="0"/>
                  </a:srgbClr>
                </a:clrTo>
              </a:clrChange>
            </a:blip>
            <a:stretch>
              <a:fillRect/>
            </a:stretch>
          </p:blipFill>
          <p:spPr>
            <a:xfrm>
              <a:off x="1758585" y="5680488"/>
              <a:ext cx="981541" cy="859611"/>
            </a:xfrm>
            <a:prstGeom prst="rect">
              <a:avLst/>
            </a:prstGeom>
          </p:spPr>
        </p:pic>
      </p:grpSp>
      <p:grpSp>
        <p:nvGrpSpPr>
          <p:cNvPr id="59" name="Group 58"/>
          <p:cNvGrpSpPr/>
          <p:nvPr/>
        </p:nvGrpSpPr>
        <p:grpSpPr>
          <a:xfrm>
            <a:off x="5047385" y="4367222"/>
            <a:ext cx="3511793" cy="400110"/>
            <a:chOff x="5047385" y="4367222"/>
            <a:chExt cx="3511793" cy="400110"/>
          </a:xfrm>
        </p:grpSpPr>
        <p:cxnSp>
          <p:nvCxnSpPr>
            <p:cNvPr id="55" name="Straight Arrow Connector 54"/>
            <p:cNvCxnSpPr/>
            <p:nvPr/>
          </p:nvCxnSpPr>
          <p:spPr bwMode="auto">
            <a:xfrm flipH="1">
              <a:off x="5047385" y="4567277"/>
              <a:ext cx="19440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9" name="TextBox 38"/>
            <p:cNvSpPr txBox="1"/>
            <p:nvPr/>
          </p:nvSpPr>
          <p:spPr>
            <a:xfrm>
              <a:off x="6703747" y="4367222"/>
              <a:ext cx="1855431"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mn-ea"/>
                  <a:cs typeface="Arial" panose="020B0604020202020204" pitchFamily="34" charset="0"/>
                </a:rPr>
                <a:t>“No” risk</a:t>
              </a:r>
              <a:endParaRPr kumimoji="0" lang="fr-FR"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grpSp>
      <p:grpSp>
        <p:nvGrpSpPr>
          <p:cNvPr id="63" name="Group 62"/>
          <p:cNvGrpSpPr/>
          <p:nvPr/>
        </p:nvGrpSpPr>
        <p:grpSpPr>
          <a:xfrm>
            <a:off x="4067944" y="2868905"/>
            <a:ext cx="4252954" cy="1002974"/>
            <a:chOff x="4067944" y="2868905"/>
            <a:chExt cx="4252954" cy="1002974"/>
          </a:xfrm>
        </p:grpSpPr>
        <p:sp>
          <p:nvSpPr>
            <p:cNvPr id="12" name="TextBox 11"/>
            <p:cNvSpPr txBox="1"/>
            <p:nvPr/>
          </p:nvSpPr>
          <p:spPr>
            <a:xfrm>
              <a:off x="4067944" y="3163993"/>
              <a:ext cx="792088" cy="70788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4000" b="1" i="0" u="none" strike="noStrike" kern="1200" cap="none" spc="0" normalizeH="0" baseline="0" noProof="0" dirty="0" smtClean="0">
                  <a:ln>
                    <a:noFill/>
                  </a:ln>
                  <a:solidFill>
                    <a:srgbClr val="000000"/>
                  </a:solidFill>
                  <a:effectLst/>
                  <a:uLnTx/>
                  <a:uFillTx/>
                  <a:latin typeface="Times" charset="0"/>
                  <a:ea typeface="+mn-ea"/>
                  <a:cs typeface="Arial"/>
                </a:rPr>
                <a:t>+</a:t>
              </a:r>
              <a:endParaRPr kumimoji="0" lang="fr-FR" sz="4000" b="1" i="0" u="none" strike="noStrike" kern="1200" cap="none" spc="0" normalizeH="0" baseline="0" noProof="0" dirty="0">
                <a:ln>
                  <a:noFill/>
                </a:ln>
                <a:solidFill>
                  <a:srgbClr val="000000"/>
                </a:solidFill>
                <a:effectLst/>
                <a:uLnTx/>
                <a:uFillTx/>
                <a:latin typeface="Times" charset="0"/>
                <a:ea typeface="+mn-ea"/>
                <a:cs typeface="Arial"/>
              </a:endParaRPr>
            </a:p>
          </p:txBody>
        </p:sp>
        <p:grpSp>
          <p:nvGrpSpPr>
            <p:cNvPr id="60" name="Group 59"/>
            <p:cNvGrpSpPr/>
            <p:nvPr/>
          </p:nvGrpSpPr>
          <p:grpSpPr>
            <a:xfrm>
              <a:off x="5047385" y="2868905"/>
              <a:ext cx="3273513" cy="400110"/>
              <a:chOff x="5047385" y="2868905"/>
              <a:chExt cx="3273513" cy="400110"/>
            </a:xfrm>
          </p:grpSpPr>
          <p:sp>
            <p:nvSpPr>
              <p:cNvPr id="38" name="TextBox 37"/>
              <p:cNvSpPr txBox="1"/>
              <p:nvPr/>
            </p:nvSpPr>
            <p:spPr>
              <a:xfrm>
                <a:off x="6465467" y="2868905"/>
                <a:ext cx="1855431"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mn-ea"/>
                    <a:cs typeface="Arial" panose="020B0604020202020204" pitchFamily="34" charset="0"/>
                  </a:rPr>
                  <a:t>Risk</a:t>
                </a:r>
                <a:endParaRPr kumimoji="0" lang="fr-FR"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cxnSp>
            <p:nvCxnSpPr>
              <p:cNvPr id="54" name="Straight Arrow Connector 53"/>
              <p:cNvCxnSpPr/>
              <p:nvPr/>
            </p:nvCxnSpPr>
            <p:spPr bwMode="auto">
              <a:xfrm flipH="1">
                <a:off x="5047385" y="3068960"/>
                <a:ext cx="19440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grpSp>
      <p:grpSp>
        <p:nvGrpSpPr>
          <p:cNvPr id="64" name="Group 63"/>
          <p:cNvGrpSpPr/>
          <p:nvPr/>
        </p:nvGrpSpPr>
        <p:grpSpPr>
          <a:xfrm>
            <a:off x="3438803" y="1156045"/>
            <a:ext cx="5120376" cy="1525774"/>
            <a:chOff x="3438803" y="1156045"/>
            <a:chExt cx="5120376" cy="1525774"/>
          </a:xfrm>
        </p:grpSpPr>
        <p:sp>
          <p:nvSpPr>
            <p:cNvPr id="24" name="TextBox 23"/>
            <p:cNvSpPr txBox="1"/>
            <p:nvPr/>
          </p:nvSpPr>
          <p:spPr>
            <a:xfrm>
              <a:off x="3438803" y="1156045"/>
              <a:ext cx="1855431" cy="58477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mn-ea"/>
                  <a:cs typeface="Arial" panose="020B0604020202020204" pitchFamily="34" charset="0"/>
                </a:rPr>
                <a:t>Communication </a:t>
              </a:r>
              <a:r>
                <a:rPr kumimoji="0" lang="en-US" sz="1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to the data </a:t>
              </a:r>
              <a:r>
                <a:rPr kumimoji="0" lang="en-US" sz="16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mn-ea"/>
                  <a:cs typeface="Arial" panose="020B0604020202020204" pitchFamily="34" charset="0"/>
                </a:rPr>
                <a:t>subject</a:t>
              </a:r>
              <a:endParaRPr kumimoji="0" lang="fr-FR" sz="1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grpSp>
          <p:nvGrpSpPr>
            <p:cNvPr id="62" name="Group 61"/>
            <p:cNvGrpSpPr/>
            <p:nvPr/>
          </p:nvGrpSpPr>
          <p:grpSpPr>
            <a:xfrm>
              <a:off x="4067944" y="1540093"/>
              <a:ext cx="4491235" cy="1141726"/>
              <a:chOff x="4067944" y="1540093"/>
              <a:chExt cx="4491235" cy="1141726"/>
            </a:xfrm>
          </p:grpSpPr>
          <p:sp>
            <p:nvSpPr>
              <p:cNvPr id="9" name="TextBox 8"/>
              <p:cNvSpPr txBox="1"/>
              <p:nvPr/>
            </p:nvSpPr>
            <p:spPr>
              <a:xfrm>
                <a:off x="4067944" y="1973933"/>
                <a:ext cx="597151" cy="70788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4000" b="1" i="0" u="none" strike="noStrike" kern="1200" cap="none" spc="0" normalizeH="0" baseline="0" noProof="0" dirty="0" smtClean="0">
                    <a:ln>
                      <a:noFill/>
                    </a:ln>
                    <a:solidFill>
                      <a:srgbClr val="000000"/>
                    </a:solidFill>
                    <a:effectLst/>
                    <a:uLnTx/>
                    <a:uFillTx/>
                    <a:latin typeface="Times" charset="0"/>
                    <a:ea typeface="+mn-ea"/>
                    <a:cs typeface="Arial"/>
                  </a:rPr>
                  <a:t>+</a:t>
                </a:r>
                <a:endParaRPr kumimoji="0" lang="fr-FR" sz="4000" b="1" i="0" u="none" strike="noStrike" kern="1200" cap="none" spc="0" normalizeH="0" baseline="0" noProof="0" dirty="0">
                  <a:ln>
                    <a:noFill/>
                  </a:ln>
                  <a:solidFill>
                    <a:srgbClr val="000000"/>
                  </a:solidFill>
                  <a:effectLst/>
                  <a:uLnTx/>
                  <a:uFillTx/>
                  <a:latin typeface="Times" charset="0"/>
                  <a:ea typeface="+mn-ea"/>
                  <a:cs typeface="Arial"/>
                </a:endParaRPr>
              </a:p>
            </p:txBody>
          </p:sp>
          <p:grpSp>
            <p:nvGrpSpPr>
              <p:cNvPr id="61" name="Group 60"/>
              <p:cNvGrpSpPr/>
              <p:nvPr/>
            </p:nvGrpSpPr>
            <p:grpSpPr>
              <a:xfrm>
                <a:off x="5047385" y="1540093"/>
                <a:ext cx="3511794" cy="400110"/>
                <a:chOff x="5047385" y="1540093"/>
                <a:chExt cx="3511794" cy="400110"/>
              </a:xfrm>
            </p:grpSpPr>
            <p:sp>
              <p:nvSpPr>
                <p:cNvPr id="37" name="TextBox 36"/>
                <p:cNvSpPr txBox="1"/>
                <p:nvPr/>
              </p:nvSpPr>
              <p:spPr>
                <a:xfrm>
                  <a:off x="6703748" y="1540093"/>
                  <a:ext cx="1855431"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mn-ea"/>
                      <a:cs typeface="Arial" panose="020B0604020202020204" pitchFamily="34" charset="0"/>
                    </a:rPr>
                    <a:t>High risk</a:t>
                  </a:r>
                  <a:endParaRPr kumimoji="0" lang="fr-FR"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cxnSp>
              <p:nvCxnSpPr>
                <p:cNvPr id="56" name="Straight Arrow Connector 55"/>
                <p:cNvCxnSpPr/>
                <p:nvPr/>
              </p:nvCxnSpPr>
              <p:spPr bwMode="auto">
                <a:xfrm flipH="1">
                  <a:off x="5047385" y="1740820"/>
                  <a:ext cx="19440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grpSp>
      </p:grpSp>
    </p:spTree>
    <p:extLst>
      <p:ext uri="{BB962C8B-B14F-4D97-AF65-F5344CB8AC3E}">
        <p14:creationId xmlns:p14="http://schemas.microsoft.com/office/powerpoint/2010/main" val="1930939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106EE397-A44C-4C22-B34E-FDBD0928A589}"/>
                                            </p:graphic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graphicEl>
                                              <a:dgm id="{ECB33AA1-2B2E-40C3-91AB-919F6B85BDD8}"/>
                                            </p:graphic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8BA2F46A-C442-4393-BCE0-BECAF5A4D8E3}"/>
                                            </p:graphic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rev="1"/>
        </p:bldSub>
      </p:bldGraphic>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txBox="1">
            <a:spLocks/>
          </p:cNvSpPr>
          <p:nvPr/>
        </p:nvSpPr>
        <p:spPr bwMode="auto">
          <a:xfrm>
            <a:off x="323528" y="288925"/>
            <a:ext cx="8496944" cy="8358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0">
                <a:solidFill>
                  <a:srgbClr val="004080"/>
                </a:solidFill>
                <a:latin typeface="+mj-lt"/>
                <a:ea typeface="+mj-ea"/>
                <a:cs typeface="+mj-cs"/>
              </a:defRPr>
            </a:lvl1pPr>
            <a:lvl2pPr algn="ctr" rtl="0" eaLnBrk="1" fontAlgn="base" hangingPunct="1">
              <a:spcBef>
                <a:spcPct val="0"/>
              </a:spcBef>
              <a:spcAft>
                <a:spcPct val="0"/>
              </a:spcAft>
              <a:defRPr sz="4500">
                <a:solidFill>
                  <a:schemeClr val="tx2"/>
                </a:solidFill>
                <a:latin typeface="DINMittelschrift" pitchFamily="34" charset="0"/>
                <a:cs typeface="Arial" charset="0"/>
              </a:defRPr>
            </a:lvl2pPr>
            <a:lvl3pPr algn="ctr" rtl="0" eaLnBrk="1" fontAlgn="base" hangingPunct="1">
              <a:spcBef>
                <a:spcPct val="0"/>
              </a:spcBef>
              <a:spcAft>
                <a:spcPct val="0"/>
              </a:spcAft>
              <a:defRPr sz="4500">
                <a:solidFill>
                  <a:schemeClr val="tx2"/>
                </a:solidFill>
                <a:latin typeface="DINMittelschrift" pitchFamily="34" charset="0"/>
                <a:cs typeface="Arial" charset="0"/>
              </a:defRPr>
            </a:lvl3pPr>
            <a:lvl4pPr algn="ctr" rtl="0" eaLnBrk="1" fontAlgn="base" hangingPunct="1">
              <a:spcBef>
                <a:spcPct val="0"/>
              </a:spcBef>
              <a:spcAft>
                <a:spcPct val="0"/>
              </a:spcAft>
              <a:defRPr sz="4500">
                <a:solidFill>
                  <a:schemeClr val="tx2"/>
                </a:solidFill>
                <a:latin typeface="DINMittelschrift" pitchFamily="34" charset="0"/>
                <a:cs typeface="Arial" charset="0"/>
              </a:defRPr>
            </a:lvl4pPr>
            <a:lvl5pPr algn="ctr" rtl="0" eaLnBrk="1" fontAlgn="base" hangingPunct="1">
              <a:spcBef>
                <a:spcPct val="0"/>
              </a:spcBef>
              <a:spcAft>
                <a:spcPct val="0"/>
              </a:spcAft>
              <a:defRPr sz="4500">
                <a:solidFill>
                  <a:schemeClr val="tx2"/>
                </a:solidFill>
                <a:latin typeface="DINMittelschrift" pitchFamily="34" charset="0"/>
                <a:cs typeface="Arial" charset="0"/>
              </a:defRPr>
            </a:lvl5pPr>
            <a:lvl6pPr marL="457200" algn="ctr" rtl="0" eaLnBrk="1" fontAlgn="base" hangingPunct="1">
              <a:spcBef>
                <a:spcPct val="0"/>
              </a:spcBef>
              <a:spcAft>
                <a:spcPct val="0"/>
              </a:spcAft>
              <a:defRPr sz="4500">
                <a:solidFill>
                  <a:schemeClr val="tx2"/>
                </a:solidFill>
                <a:latin typeface="DINMittelschrift" pitchFamily="34" charset="0"/>
                <a:cs typeface="Arial" charset="0"/>
              </a:defRPr>
            </a:lvl6pPr>
            <a:lvl7pPr marL="914400" algn="ctr" rtl="0" eaLnBrk="1" fontAlgn="base" hangingPunct="1">
              <a:spcBef>
                <a:spcPct val="0"/>
              </a:spcBef>
              <a:spcAft>
                <a:spcPct val="0"/>
              </a:spcAft>
              <a:defRPr sz="4500">
                <a:solidFill>
                  <a:schemeClr val="tx2"/>
                </a:solidFill>
                <a:latin typeface="DINMittelschrift" pitchFamily="34" charset="0"/>
                <a:cs typeface="Arial" charset="0"/>
              </a:defRPr>
            </a:lvl7pPr>
            <a:lvl8pPr marL="1371600" algn="ctr" rtl="0" eaLnBrk="1" fontAlgn="base" hangingPunct="1">
              <a:spcBef>
                <a:spcPct val="0"/>
              </a:spcBef>
              <a:spcAft>
                <a:spcPct val="0"/>
              </a:spcAft>
              <a:defRPr sz="4500">
                <a:solidFill>
                  <a:schemeClr val="tx2"/>
                </a:solidFill>
                <a:latin typeface="DINMittelschrift" pitchFamily="34" charset="0"/>
                <a:cs typeface="Arial" charset="0"/>
              </a:defRPr>
            </a:lvl8pPr>
            <a:lvl9pPr marL="1828800" algn="ctr" rtl="0" eaLnBrk="1" fontAlgn="base" hangingPunct="1">
              <a:spcBef>
                <a:spcPct val="0"/>
              </a:spcBef>
              <a:spcAft>
                <a:spcPct val="0"/>
              </a:spcAft>
              <a:defRPr sz="4500">
                <a:solidFill>
                  <a:schemeClr val="tx2"/>
                </a:solidFill>
                <a:latin typeface="DINMittelschrift" pitchFamily="34"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600" b="0" i="0" u="none" strike="noStrike" kern="1200" cap="none" spc="0" normalizeH="0" baseline="0" noProof="0" dirty="0">
                <a:ln>
                  <a:noFill/>
                </a:ln>
                <a:solidFill>
                  <a:srgbClr val="004080"/>
                </a:solidFill>
                <a:effectLst/>
                <a:uLnTx/>
                <a:uFillTx/>
                <a:latin typeface="TradeGothic"/>
                <a:ea typeface="+mj-ea"/>
                <a:cs typeface="Arial"/>
              </a:rPr>
              <a:t>4. Data protection impact assessment</a:t>
            </a:r>
            <a:endParaRPr kumimoji="0" lang="en-GB" sz="3600" b="0" i="0" u="none" strike="noStrike" kern="0" cap="none" spc="0" normalizeH="0" baseline="0" noProof="0" dirty="0">
              <a:ln>
                <a:noFill/>
              </a:ln>
              <a:solidFill>
                <a:srgbClr val="004080"/>
              </a:solidFill>
              <a:effectLst/>
              <a:uLnTx/>
              <a:uFillTx/>
              <a:latin typeface="TradeGothic"/>
              <a:ea typeface="+mj-ea"/>
              <a:cs typeface="Arial"/>
            </a:endParaRPr>
          </a:p>
        </p:txBody>
      </p:sp>
      <p:sp>
        <p:nvSpPr>
          <p:cNvPr id="11" name="Espace réservé du contenu 2"/>
          <p:cNvSpPr txBox="1">
            <a:spLocks/>
          </p:cNvSpPr>
          <p:nvPr/>
        </p:nvSpPr>
        <p:spPr bwMode="auto">
          <a:xfrm>
            <a:off x="323528" y="1196752"/>
            <a:ext cx="8496944" cy="53285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4080"/>
              </a:buClr>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C00000"/>
              </a:buClr>
              <a:buChar char="–"/>
              <a:defRPr sz="2400">
                <a:solidFill>
                  <a:schemeClr val="tx1"/>
                </a:solidFill>
                <a:latin typeface="+mn-lt"/>
                <a:cs typeface="+mn-cs"/>
              </a:defRPr>
            </a:lvl2pPr>
            <a:lvl3pPr marL="1143000" indent="-228600" algn="l" rtl="0" eaLnBrk="1" fontAlgn="base" hangingPunct="1">
              <a:spcBef>
                <a:spcPct val="20000"/>
              </a:spcBef>
              <a:spcAft>
                <a:spcPct val="0"/>
              </a:spcAft>
              <a:buClr>
                <a:srgbClr val="00A0DF"/>
              </a:buClr>
              <a:buChar char="•"/>
              <a:defRPr sz="2000">
                <a:solidFill>
                  <a:schemeClr val="tx1"/>
                </a:solidFill>
                <a:latin typeface="+mn-lt"/>
                <a:cs typeface="+mn-cs"/>
              </a:defRPr>
            </a:lvl3pPr>
            <a:lvl4pPr marL="1600200" indent="-228600" algn="l" rtl="0" eaLnBrk="1" fontAlgn="base" hangingPunct="1">
              <a:spcBef>
                <a:spcPct val="20000"/>
              </a:spcBef>
              <a:spcAft>
                <a:spcPct val="0"/>
              </a:spcAft>
              <a:buChar char="–"/>
              <a:defRPr sz="1800">
                <a:solidFill>
                  <a:schemeClr val="tx1"/>
                </a:solidFill>
                <a:latin typeface="+mn-lt"/>
                <a:cs typeface="+mn-cs"/>
              </a:defRPr>
            </a:lvl4pPr>
            <a:lvl5pPr marL="2057400" indent="-228600" algn="l" rtl="0" eaLnBrk="1" fontAlgn="base" hangingPunct="1">
              <a:spcBef>
                <a:spcPct val="20000"/>
              </a:spcBef>
              <a:spcAft>
                <a:spcPct val="0"/>
              </a:spcAft>
              <a:buChar char="»"/>
              <a:defRPr sz="18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marR="0" lvl="0" indent="0" algn="ctr" defTabSz="914400" rtl="0" eaLnBrk="1" fontAlgn="base" latinLnBrk="0" hangingPunct="1">
              <a:lnSpc>
                <a:spcPct val="100000"/>
              </a:lnSpc>
              <a:spcBef>
                <a:spcPct val="20000"/>
              </a:spcBef>
              <a:spcAft>
                <a:spcPct val="0"/>
              </a:spcAft>
              <a:buClr>
                <a:srgbClr val="004080"/>
              </a:buClr>
              <a:buSzTx/>
              <a:buFont typeface="Wingdings" pitchFamily="2" charset="2"/>
              <a:buNone/>
              <a:tabLst/>
              <a:defRPr/>
            </a:pPr>
            <a:r>
              <a:rPr kumimoji="0" lang="fr-FR" sz="2800" b="0" i="0" u="none" strike="noStrike" kern="0" cap="none" spc="0" normalizeH="0" baseline="0" noProof="0" dirty="0" smtClean="0">
                <a:ln>
                  <a:noFill/>
                </a:ln>
                <a:solidFill>
                  <a:srgbClr val="000000"/>
                </a:solidFill>
                <a:effectLst/>
                <a:uLnTx/>
                <a:uFillTx/>
                <a:latin typeface="TradeGothic"/>
                <a:ea typeface="+mn-ea"/>
                <a:cs typeface="Arial"/>
              </a:rPr>
              <a:t>If data </a:t>
            </a:r>
            <a:r>
              <a:rPr kumimoji="0" lang="fr-FR" sz="2800" b="0" i="0" u="none" strike="noStrike" kern="0" cap="none" spc="0" normalizeH="0" baseline="0" noProof="0" dirty="0" err="1" smtClean="0">
                <a:ln>
                  <a:noFill/>
                </a:ln>
                <a:solidFill>
                  <a:srgbClr val="000000"/>
                </a:solidFill>
                <a:effectLst/>
                <a:uLnTx/>
                <a:uFillTx/>
                <a:latin typeface="TradeGothic"/>
                <a:ea typeface="+mn-ea"/>
                <a:cs typeface="Arial"/>
              </a:rPr>
              <a:t>processing</a:t>
            </a:r>
            <a:r>
              <a:rPr kumimoji="0" lang="fr-FR" sz="2800" b="0" i="0" u="none" strike="noStrike" kern="0" cap="none" spc="0" normalizeH="0" baseline="0" noProof="0" dirty="0" smtClean="0">
                <a:ln>
                  <a:noFill/>
                </a:ln>
                <a:solidFill>
                  <a:srgbClr val="000000"/>
                </a:solidFill>
                <a:effectLst/>
                <a:uLnTx/>
                <a:uFillTx/>
                <a:latin typeface="TradeGothic"/>
                <a:ea typeface="+mn-ea"/>
                <a:cs typeface="Arial"/>
              </a:rPr>
              <a:t> </a:t>
            </a:r>
            <a:r>
              <a:rPr kumimoji="0" lang="fr-FR" sz="2800" b="0" i="0" u="none" strike="noStrike" kern="0" cap="none" spc="0" normalizeH="0" baseline="0" noProof="0" dirty="0" err="1" smtClean="0">
                <a:ln>
                  <a:noFill/>
                </a:ln>
                <a:solidFill>
                  <a:srgbClr val="000000"/>
                </a:solidFill>
                <a:effectLst/>
                <a:uLnTx/>
                <a:uFillTx/>
                <a:latin typeface="TradeGothic"/>
                <a:ea typeface="+mn-ea"/>
                <a:cs typeface="Arial"/>
              </a:rPr>
              <a:t>activities</a:t>
            </a:r>
            <a:r>
              <a:rPr kumimoji="0" lang="fr-FR" sz="2800" b="0" i="0" u="none" strike="noStrike" kern="0" cap="none" spc="0" normalizeH="0" baseline="0" noProof="0" dirty="0" smtClean="0">
                <a:ln>
                  <a:noFill/>
                </a:ln>
                <a:solidFill>
                  <a:srgbClr val="000000"/>
                </a:solidFill>
                <a:effectLst/>
                <a:uLnTx/>
                <a:uFillTx/>
                <a:latin typeface="TradeGothic"/>
                <a:ea typeface="+mn-ea"/>
                <a:cs typeface="Arial"/>
              </a:rPr>
              <a:t> are </a:t>
            </a:r>
            <a:r>
              <a:rPr kumimoji="0" lang="fr-FR" sz="2800" b="0" i="0" u="sng" strike="noStrike" kern="0" cap="none" spc="0" normalizeH="0" baseline="0" noProof="0" dirty="0" err="1" smtClean="0">
                <a:ln>
                  <a:noFill/>
                </a:ln>
                <a:solidFill>
                  <a:srgbClr val="000000"/>
                </a:solidFill>
                <a:effectLst/>
                <a:uLnTx/>
                <a:uFillTx/>
                <a:latin typeface="TradeGothic"/>
                <a:ea typeface="+mn-ea"/>
                <a:cs typeface="Arial"/>
              </a:rPr>
              <a:t>likely</a:t>
            </a:r>
            <a:r>
              <a:rPr kumimoji="0" lang="fr-FR" sz="2800" b="0" i="0" u="sng" strike="noStrike" kern="0" cap="none" spc="0" normalizeH="0" baseline="0" noProof="0" dirty="0" smtClean="0">
                <a:ln>
                  <a:noFill/>
                </a:ln>
                <a:solidFill>
                  <a:srgbClr val="000000"/>
                </a:solidFill>
                <a:effectLst/>
                <a:uLnTx/>
                <a:uFillTx/>
                <a:latin typeface="TradeGothic"/>
                <a:ea typeface="+mn-ea"/>
                <a:cs typeface="Arial"/>
              </a:rPr>
              <a:t> to </a:t>
            </a:r>
            <a:r>
              <a:rPr kumimoji="0" lang="fr-FR" sz="2800" b="0" i="0" u="sng" strike="noStrike" kern="0" cap="none" spc="0" normalizeH="0" baseline="0" noProof="0" dirty="0" err="1" smtClean="0">
                <a:ln>
                  <a:noFill/>
                </a:ln>
                <a:solidFill>
                  <a:srgbClr val="000000"/>
                </a:solidFill>
                <a:effectLst/>
                <a:uLnTx/>
                <a:uFillTx/>
                <a:latin typeface="TradeGothic"/>
                <a:ea typeface="+mn-ea"/>
                <a:cs typeface="Arial"/>
              </a:rPr>
              <a:t>result</a:t>
            </a:r>
            <a:r>
              <a:rPr kumimoji="0" lang="fr-FR" sz="2800" b="0" i="0" u="sng" strike="noStrike" kern="0" cap="none" spc="0" normalizeH="0" baseline="0" noProof="0" dirty="0" smtClean="0">
                <a:ln>
                  <a:noFill/>
                </a:ln>
                <a:solidFill>
                  <a:srgbClr val="000000"/>
                </a:solidFill>
                <a:effectLst/>
                <a:uLnTx/>
                <a:uFillTx/>
                <a:latin typeface="TradeGothic"/>
                <a:ea typeface="+mn-ea"/>
                <a:cs typeface="Arial"/>
              </a:rPr>
              <a:t> in a high </a:t>
            </a:r>
            <a:r>
              <a:rPr kumimoji="0" lang="fr-FR" sz="2800" b="0" i="0" u="sng" strike="noStrike" kern="0" cap="none" spc="0" normalizeH="0" baseline="0" noProof="0" dirty="0" err="1" smtClean="0">
                <a:ln>
                  <a:noFill/>
                </a:ln>
                <a:solidFill>
                  <a:srgbClr val="000000"/>
                </a:solidFill>
                <a:effectLst/>
                <a:uLnTx/>
                <a:uFillTx/>
                <a:latin typeface="TradeGothic"/>
                <a:ea typeface="+mn-ea"/>
                <a:cs typeface="Arial"/>
              </a:rPr>
              <a:t>risk</a:t>
            </a:r>
            <a:r>
              <a:rPr kumimoji="0" lang="fr-FR" sz="2800" b="0" i="0" u="none" strike="noStrike" kern="0" cap="none" spc="0" normalizeH="0" baseline="0" noProof="0" dirty="0" smtClean="0">
                <a:ln>
                  <a:noFill/>
                </a:ln>
                <a:solidFill>
                  <a:srgbClr val="000000"/>
                </a:solidFill>
                <a:effectLst/>
                <a:uLnTx/>
                <a:uFillTx/>
                <a:latin typeface="TradeGothic"/>
                <a:ea typeface="+mn-ea"/>
                <a:cs typeface="Arial"/>
              </a:rPr>
              <a:t> to the </a:t>
            </a:r>
            <a:r>
              <a:rPr kumimoji="0" lang="fr-FR" sz="2800" b="0" i="0" u="none" strike="noStrike" kern="0" cap="none" spc="0" normalizeH="0" baseline="0" noProof="0" dirty="0" err="1" smtClean="0">
                <a:ln>
                  <a:noFill/>
                </a:ln>
                <a:solidFill>
                  <a:srgbClr val="000000"/>
                </a:solidFill>
                <a:effectLst/>
                <a:uLnTx/>
                <a:uFillTx/>
                <a:latin typeface="TradeGothic"/>
                <a:ea typeface="+mn-ea"/>
                <a:cs typeface="Arial"/>
              </a:rPr>
              <a:t>rights</a:t>
            </a:r>
            <a:r>
              <a:rPr kumimoji="0" lang="fr-FR" sz="2800" b="0" i="0" u="none" strike="noStrike" kern="0" cap="none" spc="0" normalizeH="0" baseline="0" noProof="0" dirty="0" smtClean="0">
                <a:ln>
                  <a:noFill/>
                </a:ln>
                <a:solidFill>
                  <a:srgbClr val="000000"/>
                </a:solidFill>
                <a:effectLst/>
                <a:uLnTx/>
                <a:uFillTx/>
                <a:latin typeface="TradeGothic"/>
                <a:ea typeface="+mn-ea"/>
                <a:cs typeface="Arial"/>
              </a:rPr>
              <a:t> and </a:t>
            </a:r>
            <a:r>
              <a:rPr kumimoji="0" lang="fr-FR" sz="2800" b="0" i="0" u="none" strike="noStrike" kern="0" cap="none" spc="0" normalizeH="0" baseline="0" noProof="0" dirty="0" err="1" smtClean="0">
                <a:ln>
                  <a:noFill/>
                </a:ln>
                <a:solidFill>
                  <a:srgbClr val="000000"/>
                </a:solidFill>
                <a:effectLst/>
                <a:uLnTx/>
                <a:uFillTx/>
                <a:latin typeface="TradeGothic"/>
                <a:ea typeface="+mn-ea"/>
                <a:cs typeface="Arial"/>
              </a:rPr>
              <a:t>freedoms</a:t>
            </a:r>
            <a:r>
              <a:rPr kumimoji="0" lang="fr-FR" sz="2800" b="0" i="0" u="none" strike="noStrike" kern="0" cap="none" spc="0" normalizeH="0" baseline="0" noProof="0" dirty="0" smtClean="0">
                <a:ln>
                  <a:noFill/>
                </a:ln>
                <a:solidFill>
                  <a:srgbClr val="000000"/>
                </a:solidFill>
                <a:effectLst/>
                <a:uLnTx/>
                <a:uFillTx/>
                <a:latin typeface="TradeGothic"/>
                <a:ea typeface="+mn-ea"/>
                <a:cs typeface="Arial"/>
              </a:rPr>
              <a:t> of data </a:t>
            </a:r>
            <a:r>
              <a:rPr kumimoji="0" lang="fr-FR" sz="2800" b="0" i="0" u="none" strike="noStrike" kern="0" cap="none" spc="0" normalizeH="0" baseline="0" noProof="0" dirty="0" err="1" smtClean="0">
                <a:ln>
                  <a:noFill/>
                </a:ln>
                <a:solidFill>
                  <a:srgbClr val="000000"/>
                </a:solidFill>
                <a:effectLst/>
                <a:uLnTx/>
                <a:uFillTx/>
                <a:latin typeface="TradeGothic"/>
                <a:ea typeface="+mn-ea"/>
                <a:cs typeface="Arial"/>
              </a:rPr>
              <a:t>subjects</a:t>
            </a:r>
            <a:endParaRPr kumimoji="0" lang="fr-FR" sz="2800" b="0" i="0" u="none" strike="noStrike" kern="0" cap="none" spc="0" normalizeH="0" baseline="0" noProof="0" dirty="0" smtClean="0">
              <a:ln>
                <a:noFill/>
              </a:ln>
              <a:solidFill>
                <a:srgbClr val="000000"/>
              </a:solidFill>
              <a:effectLst/>
              <a:uLnTx/>
              <a:uFillTx/>
              <a:latin typeface="TradeGothic"/>
              <a:ea typeface="+mn-ea"/>
              <a:cs typeface="Arial"/>
            </a:endParaRPr>
          </a:p>
          <a:p>
            <a:pPr marL="0" marR="0" lvl="0" indent="0" algn="ctr" defTabSz="914400" rtl="0" eaLnBrk="1" fontAlgn="base" latinLnBrk="0" hangingPunct="1">
              <a:lnSpc>
                <a:spcPct val="100000"/>
              </a:lnSpc>
              <a:spcBef>
                <a:spcPct val="20000"/>
              </a:spcBef>
              <a:spcAft>
                <a:spcPct val="0"/>
              </a:spcAft>
              <a:buClr>
                <a:srgbClr val="004080"/>
              </a:buClr>
              <a:buSzTx/>
              <a:buFont typeface="Wingdings" pitchFamily="2" charset="2"/>
              <a:buNone/>
              <a:tabLst/>
              <a:defRPr/>
            </a:pPr>
            <a:endParaRPr kumimoji="0" lang="fr-FR" sz="2800" b="0" i="0" u="none" strike="noStrike" kern="0" cap="none" spc="0" normalizeH="0" baseline="0" noProof="0" dirty="0" smtClean="0">
              <a:ln>
                <a:noFill/>
              </a:ln>
              <a:solidFill>
                <a:srgbClr val="000000"/>
              </a:solidFill>
              <a:effectLst/>
              <a:uLnTx/>
              <a:uFillTx/>
              <a:latin typeface="TradeGothic"/>
              <a:ea typeface="+mn-ea"/>
              <a:cs typeface="Arial"/>
            </a:endParaRPr>
          </a:p>
          <a:p>
            <a:pPr marL="0" marR="0" lvl="0" indent="0" algn="ctr" defTabSz="914400" rtl="0" eaLnBrk="1" fontAlgn="base" latinLnBrk="0" hangingPunct="1">
              <a:lnSpc>
                <a:spcPct val="100000"/>
              </a:lnSpc>
              <a:spcBef>
                <a:spcPct val="20000"/>
              </a:spcBef>
              <a:spcAft>
                <a:spcPct val="0"/>
              </a:spcAft>
              <a:buClr>
                <a:srgbClr val="004080"/>
              </a:buClr>
              <a:buSzTx/>
              <a:buFont typeface="Wingdings" pitchFamily="2" charset="2"/>
              <a:buNone/>
              <a:tabLst/>
              <a:defRPr/>
            </a:pPr>
            <a:endParaRPr kumimoji="0" lang="fr-FR" sz="1600" b="0" i="0" u="none" strike="noStrike" kern="0" cap="none" spc="0" normalizeH="0" baseline="0" noProof="0" dirty="0" smtClean="0">
              <a:ln>
                <a:noFill/>
              </a:ln>
              <a:solidFill>
                <a:srgbClr val="000000"/>
              </a:solidFill>
              <a:effectLst/>
              <a:uLnTx/>
              <a:uFillTx/>
              <a:latin typeface="TradeGothic"/>
              <a:ea typeface="+mn-ea"/>
              <a:cs typeface="Arial"/>
            </a:endParaRPr>
          </a:p>
          <a:p>
            <a:pPr marL="0" marR="0" lvl="0" indent="0" algn="ctr" defTabSz="914400" rtl="0" eaLnBrk="1" fontAlgn="base" latinLnBrk="0" hangingPunct="1">
              <a:lnSpc>
                <a:spcPct val="100000"/>
              </a:lnSpc>
              <a:spcBef>
                <a:spcPct val="20000"/>
              </a:spcBef>
              <a:spcAft>
                <a:spcPct val="0"/>
              </a:spcAft>
              <a:buClr>
                <a:srgbClr val="004080"/>
              </a:buClr>
              <a:buSzTx/>
              <a:buFont typeface="Wingdings" pitchFamily="2" charset="2"/>
              <a:buNone/>
              <a:tabLst/>
              <a:defRPr/>
            </a:pPr>
            <a:r>
              <a:rPr kumimoji="0" lang="fr-FR" sz="2800" b="0" i="0" u="none" strike="noStrike" kern="0" cap="none" spc="0" normalizeH="0" baseline="0" noProof="0" dirty="0" smtClean="0">
                <a:ln>
                  <a:noFill/>
                </a:ln>
                <a:solidFill>
                  <a:srgbClr val="000000"/>
                </a:solidFill>
                <a:effectLst/>
                <a:uLnTx/>
                <a:uFillTx/>
                <a:latin typeface="TradeGothic"/>
                <a:ea typeface="+mn-ea"/>
                <a:cs typeface="Arial"/>
              </a:rPr>
              <a:t>The </a:t>
            </a:r>
            <a:r>
              <a:rPr kumimoji="0" lang="fr-FR" sz="2800" b="0" i="0" u="none" strike="noStrike" kern="0" cap="none" spc="0" normalizeH="0" baseline="0" noProof="0" dirty="0" err="1" smtClean="0">
                <a:ln>
                  <a:noFill/>
                </a:ln>
                <a:solidFill>
                  <a:srgbClr val="000000"/>
                </a:solidFill>
                <a:effectLst/>
                <a:uLnTx/>
                <a:uFillTx/>
                <a:latin typeface="TradeGothic"/>
                <a:ea typeface="+mn-ea"/>
                <a:cs typeface="Arial"/>
              </a:rPr>
              <a:t>controller</a:t>
            </a:r>
            <a:r>
              <a:rPr kumimoji="0" lang="fr-FR" sz="2800" b="0" i="0" u="none" strike="noStrike" kern="0" cap="none" spc="0" normalizeH="0" baseline="0" noProof="0" dirty="0" smtClean="0">
                <a:ln>
                  <a:noFill/>
                </a:ln>
                <a:solidFill>
                  <a:srgbClr val="000000"/>
                </a:solidFill>
                <a:effectLst/>
                <a:uLnTx/>
                <a:uFillTx/>
                <a:latin typeface="TradeGothic"/>
                <a:ea typeface="+mn-ea"/>
                <a:cs typeface="Arial"/>
              </a:rPr>
              <a:t> must carry out an</a:t>
            </a:r>
          </a:p>
          <a:p>
            <a:pPr marL="0" marR="0" lvl="0" indent="0" algn="ctr" defTabSz="914400" rtl="0" eaLnBrk="1" fontAlgn="base" latinLnBrk="0" hangingPunct="1">
              <a:lnSpc>
                <a:spcPct val="100000"/>
              </a:lnSpc>
              <a:spcBef>
                <a:spcPct val="20000"/>
              </a:spcBef>
              <a:spcAft>
                <a:spcPct val="0"/>
              </a:spcAft>
              <a:buClr>
                <a:srgbClr val="004080"/>
              </a:buClr>
              <a:buSzTx/>
              <a:buFont typeface="Wingdings" pitchFamily="2" charset="2"/>
              <a:buNone/>
              <a:tabLst/>
              <a:defRPr/>
            </a:pPr>
            <a:r>
              <a:rPr kumimoji="0" lang="fr-FR" sz="2800" b="1" i="0" u="none" strike="noStrike" kern="0" cap="none" spc="0" normalizeH="0" baseline="0" noProof="0" dirty="0" err="1" smtClean="0">
                <a:ln>
                  <a:noFill/>
                </a:ln>
                <a:solidFill>
                  <a:srgbClr val="000000"/>
                </a:solidFill>
                <a:effectLst/>
                <a:uLnTx/>
                <a:uFillTx/>
                <a:latin typeface="TradeGothic"/>
                <a:ea typeface="+mn-ea"/>
                <a:cs typeface="Arial"/>
              </a:rPr>
              <a:t>assessment</a:t>
            </a:r>
            <a:r>
              <a:rPr kumimoji="0" lang="fr-FR" sz="2800" b="1" i="0" u="none" strike="noStrike" kern="0" cap="none" spc="0" normalizeH="0" baseline="0" noProof="0" dirty="0" smtClean="0">
                <a:ln>
                  <a:noFill/>
                </a:ln>
                <a:solidFill>
                  <a:srgbClr val="000000"/>
                </a:solidFill>
                <a:effectLst/>
                <a:uLnTx/>
                <a:uFillTx/>
                <a:latin typeface="TradeGothic"/>
                <a:ea typeface="+mn-ea"/>
                <a:cs typeface="Arial"/>
              </a:rPr>
              <a:t> of the impact</a:t>
            </a:r>
          </a:p>
          <a:p>
            <a:pPr marL="0" marR="0" lvl="0" indent="0" algn="ctr" defTabSz="914400" rtl="0" eaLnBrk="1" fontAlgn="base" latinLnBrk="0" hangingPunct="1">
              <a:lnSpc>
                <a:spcPct val="100000"/>
              </a:lnSpc>
              <a:spcBef>
                <a:spcPct val="20000"/>
              </a:spcBef>
              <a:spcAft>
                <a:spcPct val="0"/>
              </a:spcAft>
              <a:buClr>
                <a:srgbClr val="004080"/>
              </a:buClr>
              <a:buSzTx/>
              <a:buFont typeface="Wingdings" pitchFamily="2" charset="2"/>
              <a:buNone/>
              <a:tabLst/>
              <a:defRPr/>
            </a:pPr>
            <a:r>
              <a:rPr kumimoji="0" lang="en-US" sz="2800" b="0" i="0" u="none" strike="noStrike" kern="0" cap="none" spc="0" normalizeH="0" baseline="0" noProof="0" dirty="0" smtClean="0">
                <a:ln>
                  <a:noFill/>
                </a:ln>
                <a:solidFill>
                  <a:srgbClr val="000000"/>
                </a:solidFill>
                <a:effectLst/>
                <a:uLnTx/>
                <a:uFillTx/>
                <a:latin typeface="TradeGothic"/>
                <a:ea typeface="+mn-ea"/>
                <a:cs typeface="Arial"/>
              </a:rPr>
              <a:t>of the envisaged processing operations on the protection of personal data, to evaluate the risks</a:t>
            </a:r>
          </a:p>
          <a:p>
            <a:pPr marL="0" marR="0" lvl="0" indent="0" algn="ctr" defTabSz="914400" rtl="0" eaLnBrk="1" fontAlgn="base" latinLnBrk="0" hangingPunct="1">
              <a:lnSpc>
                <a:spcPct val="100000"/>
              </a:lnSpc>
              <a:spcBef>
                <a:spcPct val="20000"/>
              </a:spcBef>
              <a:spcAft>
                <a:spcPct val="0"/>
              </a:spcAft>
              <a:buClr>
                <a:srgbClr val="004080"/>
              </a:buClr>
              <a:buSzTx/>
              <a:buFont typeface="Wingdings" pitchFamily="2" charset="2"/>
              <a:buNone/>
              <a:tabLst/>
              <a:defRPr/>
            </a:pPr>
            <a:r>
              <a:rPr kumimoji="0" lang="en-US" sz="2800" b="0" i="0" u="none" strike="noStrike" kern="0" cap="none" spc="0" normalizeH="0" baseline="0" noProof="0" dirty="0" smtClean="0">
                <a:ln>
                  <a:noFill/>
                </a:ln>
                <a:solidFill>
                  <a:srgbClr val="000000"/>
                </a:solidFill>
                <a:effectLst/>
                <a:uLnTx/>
                <a:uFillTx/>
                <a:latin typeface="TradeGothic"/>
                <a:ea typeface="+mn-ea"/>
                <a:cs typeface="Arial"/>
              </a:rPr>
              <a:t>(</a:t>
            </a:r>
            <a:r>
              <a:rPr kumimoji="0" lang="en-US" sz="2800" b="1" i="0" u="none" strike="noStrike" kern="0" cap="none" spc="0" normalizeH="0" baseline="0" noProof="0" dirty="0" smtClean="0">
                <a:ln>
                  <a:noFill/>
                </a:ln>
                <a:solidFill>
                  <a:srgbClr val="000000"/>
                </a:solidFill>
                <a:effectLst/>
                <a:uLnTx/>
                <a:uFillTx/>
                <a:latin typeface="TradeGothic"/>
                <a:ea typeface="+mn-ea"/>
                <a:cs typeface="Arial"/>
              </a:rPr>
              <a:t>Data Protection Impact Assessment - DPIA</a:t>
            </a:r>
            <a:r>
              <a:rPr kumimoji="0" lang="en-US" sz="2800" b="0" i="0" u="none" strike="noStrike" kern="0" cap="none" spc="0" normalizeH="0" baseline="0" noProof="0" dirty="0" smtClean="0">
                <a:ln>
                  <a:noFill/>
                </a:ln>
                <a:solidFill>
                  <a:srgbClr val="000000"/>
                </a:solidFill>
                <a:effectLst/>
                <a:uLnTx/>
                <a:uFillTx/>
                <a:latin typeface="TradeGothic"/>
                <a:ea typeface="+mn-ea"/>
                <a:cs typeface="Arial"/>
              </a:rPr>
              <a:t>) </a:t>
            </a:r>
          </a:p>
          <a:p>
            <a:pPr marL="0" marR="0" lvl="0" indent="0" algn="ctr" defTabSz="914400" rtl="0" eaLnBrk="1" fontAlgn="base" latinLnBrk="0" hangingPunct="1">
              <a:lnSpc>
                <a:spcPct val="100000"/>
              </a:lnSpc>
              <a:spcBef>
                <a:spcPct val="20000"/>
              </a:spcBef>
              <a:spcAft>
                <a:spcPct val="0"/>
              </a:spcAft>
              <a:buClr>
                <a:srgbClr val="004080"/>
              </a:buClr>
              <a:buSzTx/>
              <a:buFont typeface="Wingdings" pitchFamily="2" charset="2"/>
              <a:buNone/>
              <a:tabLst/>
              <a:defRPr/>
            </a:pPr>
            <a:endParaRPr kumimoji="0" lang="fr-FR" sz="900" b="0" i="1" u="none" strike="noStrike" kern="0" cap="none" spc="0" normalizeH="0" baseline="0" noProof="0" dirty="0" smtClean="0">
              <a:ln>
                <a:noFill/>
              </a:ln>
              <a:solidFill>
                <a:srgbClr val="000000"/>
              </a:solidFill>
              <a:effectLst/>
              <a:uLnTx/>
              <a:uFillTx/>
              <a:latin typeface="TradeGothic"/>
              <a:ea typeface="+mn-ea"/>
              <a:cs typeface="Arial"/>
            </a:endParaRPr>
          </a:p>
          <a:p>
            <a:pPr marL="0" marR="0" lvl="0" indent="0" algn="ctr" defTabSz="914400" rtl="0" eaLnBrk="1" fontAlgn="base" latinLnBrk="0" hangingPunct="1">
              <a:lnSpc>
                <a:spcPct val="100000"/>
              </a:lnSpc>
              <a:spcBef>
                <a:spcPct val="20000"/>
              </a:spcBef>
              <a:spcAft>
                <a:spcPct val="0"/>
              </a:spcAft>
              <a:buClr>
                <a:srgbClr val="004080"/>
              </a:buClr>
              <a:buSzTx/>
              <a:buFont typeface="Wingdings" pitchFamily="2" charset="2"/>
              <a:buNone/>
              <a:tabLst/>
              <a:defRPr/>
            </a:pPr>
            <a:r>
              <a:rPr kumimoji="0" lang="fr-FR" sz="2800" b="0" i="1" u="none" strike="noStrike" kern="0" cap="none" spc="0" normalizeH="0" baseline="0" noProof="0" dirty="0" err="1" smtClean="0">
                <a:ln>
                  <a:noFill/>
                </a:ln>
                <a:solidFill>
                  <a:srgbClr val="000000"/>
                </a:solidFill>
                <a:effectLst/>
                <a:uLnTx/>
                <a:uFillTx/>
                <a:latin typeface="TradeGothic"/>
                <a:ea typeface="+mn-ea"/>
                <a:cs typeface="Arial"/>
              </a:rPr>
              <a:t>e.g</a:t>
            </a:r>
            <a:r>
              <a:rPr kumimoji="0" lang="fr-FR" sz="2800" b="0" i="1" u="none" strike="noStrike" kern="0" cap="none" spc="0" normalizeH="0" baseline="0" noProof="0" dirty="0" smtClean="0">
                <a:ln>
                  <a:noFill/>
                </a:ln>
                <a:solidFill>
                  <a:srgbClr val="000000"/>
                </a:solidFill>
                <a:effectLst/>
                <a:uLnTx/>
                <a:uFillTx/>
                <a:latin typeface="TradeGothic"/>
                <a:ea typeface="+mn-ea"/>
                <a:cs typeface="Arial"/>
              </a:rPr>
              <a:t>. bike </a:t>
            </a:r>
            <a:r>
              <a:rPr kumimoji="0" lang="fr-FR" sz="2800" b="0" i="1" u="none" strike="noStrike" kern="0" cap="none" spc="0" normalizeH="0" baseline="0" noProof="0" dirty="0" err="1" smtClean="0">
                <a:ln>
                  <a:noFill/>
                </a:ln>
                <a:solidFill>
                  <a:srgbClr val="000000"/>
                </a:solidFill>
                <a:effectLst/>
                <a:uLnTx/>
                <a:uFillTx/>
                <a:latin typeface="TradeGothic"/>
                <a:ea typeface="+mn-ea"/>
                <a:cs typeface="Arial"/>
              </a:rPr>
              <a:t>rental</a:t>
            </a:r>
            <a:r>
              <a:rPr kumimoji="0" lang="fr-FR" sz="2800" b="0" i="1" u="none" strike="noStrike" kern="0" cap="none" spc="0" normalizeH="0" baseline="0" noProof="0" dirty="0" smtClean="0">
                <a:ln>
                  <a:noFill/>
                </a:ln>
                <a:solidFill>
                  <a:srgbClr val="000000"/>
                </a:solidFill>
                <a:effectLst/>
                <a:uLnTx/>
                <a:uFillTx/>
                <a:latin typeface="TradeGothic"/>
                <a:ea typeface="+mn-ea"/>
                <a:cs typeface="Arial"/>
              </a:rPr>
              <a:t> service </a:t>
            </a:r>
            <a:r>
              <a:rPr kumimoji="0" lang="fr-FR" sz="2800" b="0" i="1" u="none" strike="noStrike" kern="0" cap="none" spc="0" normalizeH="0" baseline="0" noProof="0" dirty="0" err="1" smtClean="0">
                <a:ln>
                  <a:noFill/>
                </a:ln>
                <a:solidFill>
                  <a:srgbClr val="000000"/>
                </a:solidFill>
                <a:effectLst/>
                <a:uLnTx/>
                <a:uFillTx/>
                <a:latin typeface="TradeGothic"/>
                <a:ea typeface="+mn-ea"/>
                <a:cs typeface="Arial"/>
              </a:rPr>
              <a:t>with</a:t>
            </a:r>
            <a:r>
              <a:rPr kumimoji="0" lang="fr-FR" sz="2800" b="0" i="1" u="none" strike="noStrike" kern="0" cap="none" spc="0" normalizeH="0" baseline="0" noProof="0" dirty="0" smtClean="0">
                <a:ln>
                  <a:noFill/>
                </a:ln>
                <a:solidFill>
                  <a:srgbClr val="000000"/>
                </a:solidFill>
                <a:effectLst/>
                <a:uLnTx/>
                <a:uFillTx/>
                <a:latin typeface="TradeGothic"/>
                <a:ea typeface="+mn-ea"/>
                <a:cs typeface="Arial"/>
              </a:rPr>
              <a:t> </a:t>
            </a:r>
            <a:r>
              <a:rPr kumimoji="0" lang="fr-FR" sz="2800" b="0" i="1" u="none" strike="noStrike" kern="0" cap="none" spc="0" normalizeH="0" baseline="0" noProof="0" dirty="0" err="1" smtClean="0">
                <a:ln>
                  <a:noFill/>
                </a:ln>
                <a:solidFill>
                  <a:srgbClr val="000000"/>
                </a:solidFill>
                <a:effectLst/>
                <a:uLnTx/>
                <a:uFillTx/>
                <a:latin typeface="TradeGothic"/>
                <a:ea typeface="+mn-ea"/>
                <a:cs typeface="Arial"/>
              </a:rPr>
              <a:t>geolocation</a:t>
            </a:r>
            <a:endParaRPr kumimoji="0" lang="fr-FR" sz="2800" b="0" i="1" u="none" strike="noStrike" kern="0" cap="none" spc="0" normalizeH="0" baseline="0" noProof="0" dirty="0" smtClean="0">
              <a:ln>
                <a:noFill/>
              </a:ln>
              <a:solidFill>
                <a:srgbClr val="000000"/>
              </a:solidFill>
              <a:effectLst/>
              <a:uLnTx/>
              <a:uFillTx/>
              <a:latin typeface="TradeGothic"/>
              <a:ea typeface="+mn-ea"/>
              <a:cs typeface="Arial"/>
            </a:endParaRPr>
          </a:p>
          <a:p>
            <a:pPr marL="342900" marR="0" lvl="0" indent="-342900" algn="l" defTabSz="914400" rtl="0" eaLnBrk="1" fontAlgn="base" latinLnBrk="0" hangingPunct="1">
              <a:lnSpc>
                <a:spcPct val="100000"/>
              </a:lnSpc>
              <a:spcBef>
                <a:spcPct val="20000"/>
              </a:spcBef>
              <a:spcAft>
                <a:spcPct val="0"/>
              </a:spcAft>
              <a:buClr>
                <a:srgbClr val="004080"/>
              </a:buClr>
              <a:buSzTx/>
              <a:buFont typeface="Wingdings" pitchFamily="2" charset="2"/>
              <a:buChar char="§"/>
              <a:tabLst/>
              <a:defRPr/>
            </a:pPr>
            <a:endParaRPr kumimoji="0" lang="en-GB" sz="2800" b="0" i="0" u="none" strike="noStrike" kern="0" cap="none" spc="0" normalizeH="0" baseline="0" noProof="0" dirty="0">
              <a:ln>
                <a:noFill/>
              </a:ln>
              <a:solidFill>
                <a:srgbClr val="000000"/>
              </a:solidFill>
              <a:effectLst/>
              <a:uLnTx/>
              <a:uFillTx/>
              <a:latin typeface="TradeGothic"/>
              <a:ea typeface="+mn-ea"/>
              <a:cs typeface="Arial"/>
            </a:endParaRPr>
          </a:p>
        </p:txBody>
      </p:sp>
      <p:pic>
        <p:nvPicPr>
          <p:cNvPr id="12" name="Image 6"/>
          <p:cNvPicPr>
            <a:picLocks noChangeAspect="1"/>
          </p:cNvPicPr>
          <p:nvPr/>
        </p:nvPicPr>
        <p:blipFill>
          <a:blip r:embed="rId3"/>
          <a:stretch>
            <a:fillRect/>
          </a:stretch>
        </p:blipFill>
        <p:spPr>
          <a:xfrm>
            <a:off x="4264125" y="2204864"/>
            <a:ext cx="615749" cy="720080"/>
          </a:xfrm>
          <a:prstGeom prst="rect">
            <a:avLst/>
          </a:prstGeom>
        </p:spPr>
      </p:pic>
    </p:spTree>
    <p:extLst>
      <p:ext uri="{BB962C8B-B14F-4D97-AF65-F5344CB8AC3E}">
        <p14:creationId xmlns:p14="http://schemas.microsoft.com/office/powerpoint/2010/main" val="25448437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txBox="1">
            <a:spLocks/>
          </p:cNvSpPr>
          <p:nvPr/>
        </p:nvSpPr>
        <p:spPr bwMode="auto">
          <a:xfrm>
            <a:off x="323528" y="288925"/>
            <a:ext cx="8496944" cy="8358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0">
                <a:solidFill>
                  <a:srgbClr val="004080"/>
                </a:solidFill>
                <a:latin typeface="+mj-lt"/>
                <a:ea typeface="+mj-ea"/>
                <a:cs typeface="+mj-cs"/>
              </a:defRPr>
            </a:lvl1pPr>
            <a:lvl2pPr algn="ctr" rtl="0" eaLnBrk="1" fontAlgn="base" hangingPunct="1">
              <a:spcBef>
                <a:spcPct val="0"/>
              </a:spcBef>
              <a:spcAft>
                <a:spcPct val="0"/>
              </a:spcAft>
              <a:defRPr sz="4500">
                <a:solidFill>
                  <a:schemeClr val="tx2"/>
                </a:solidFill>
                <a:latin typeface="DINMittelschrift" pitchFamily="34" charset="0"/>
                <a:cs typeface="Arial" charset="0"/>
              </a:defRPr>
            </a:lvl2pPr>
            <a:lvl3pPr algn="ctr" rtl="0" eaLnBrk="1" fontAlgn="base" hangingPunct="1">
              <a:spcBef>
                <a:spcPct val="0"/>
              </a:spcBef>
              <a:spcAft>
                <a:spcPct val="0"/>
              </a:spcAft>
              <a:defRPr sz="4500">
                <a:solidFill>
                  <a:schemeClr val="tx2"/>
                </a:solidFill>
                <a:latin typeface="DINMittelschrift" pitchFamily="34" charset="0"/>
                <a:cs typeface="Arial" charset="0"/>
              </a:defRPr>
            </a:lvl3pPr>
            <a:lvl4pPr algn="ctr" rtl="0" eaLnBrk="1" fontAlgn="base" hangingPunct="1">
              <a:spcBef>
                <a:spcPct val="0"/>
              </a:spcBef>
              <a:spcAft>
                <a:spcPct val="0"/>
              </a:spcAft>
              <a:defRPr sz="4500">
                <a:solidFill>
                  <a:schemeClr val="tx2"/>
                </a:solidFill>
                <a:latin typeface="DINMittelschrift" pitchFamily="34" charset="0"/>
                <a:cs typeface="Arial" charset="0"/>
              </a:defRPr>
            </a:lvl4pPr>
            <a:lvl5pPr algn="ctr" rtl="0" eaLnBrk="1" fontAlgn="base" hangingPunct="1">
              <a:spcBef>
                <a:spcPct val="0"/>
              </a:spcBef>
              <a:spcAft>
                <a:spcPct val="0"/>
              </a:spcAft>
              <a:defRPr sz="4500">
                <a:solidFill>
                  <a:schemeClr val="tx2"/>
                </a:solidFill>
                <a:latin typeface="DINMittelschrift" pitchFamily="34" charset="0"/>
                <a:cs typeface="Arial" charset="0"/>
              </a:defRPr>
            </a:lvl5pPr>
            <a:lvl6pPr marL="457200" algn="ctr" rtl="0" eaLnBrk="1" fontAlgn="base" hangingPunct="1">
              <a:spcBef>
                <a:spcPct val="0"/>
              </a:spcBef>
              <a:spcAft>
                <a:spcPct val="0"/>
              </a:spcAft>
              <a:defRPr sz="4500">
                <a:solidFill>
                  <a:schemeClr val="tx2"/>
                </a:solidFill>
                <a:latin typeface="DINMittelschrift" pitchFamily="34" charset="0"/>
                <a:cs typeface="Arial" charset="0"/>
              </a:defRPr>
            </a:lvl6pPr>
            <a:lvl7pPr marL="914400" algn="ctr" rtl="0" eaLnBrk="1" fontAlgn="base" hangingPunct="1">
              <a:spcBef>
                <a:spcPct val="0"/>
              </a:spcBef>
              <a:spcAft>
                <a:spcPct val="0"/>
              </a:spcAft>
              <a:defRPr sz="4500">
                <a:solidFill>
                  <a:schemeClr val="tx2"/>
                </a:solidFill>
                <a:latin typeface="DINMittelschrift" pitchFamily="34" charset="0"/>
                <a:cs typeface="Arial" charset="0"/>
              </a:defRPr>
            </a:lvl7pPr>
            <a:lvl8pPr marL="1371600" algn="ctr" rtl="0" eaLnBrk="1" fontAlgn="base" hangingPunct="1">
              <a:spcBef>
                <a:spcPct val="0"/>
              </a:spcBef>
              <a:spcAft>
                <a:spcPct val="0"/>
              </a:spcAft>
              <a:defRPr sz="4500">
                <a:solidFill>
                  <a:schemeClr val="tx2"/>
                </a:solidFill>
                <a:latin typeface="DINMittelschrift" pitchFamily="34" charset="0"/>
                <a:cs typeface="Arial" charset="0"/>
              </a:defRPr>
            </a:lvl8pPr>
            <a:lvl9pPr marL="1828800" algn="ctr" rtl="0" eaLnBrk="1" fontAlgn="base" hangingPunct="1">
              <a:spcBef>
                <a:spcPct val="0"/>
              </a:spcBef>
              <a:spcAft>
                <a:spcPct val="0"/>
              </a:spcAft>
              <a:defRPr sz="4500">
                <a:solidFill>
                  <a:schemeClr val="tx2"/>
                </a:solidFill>
                <a:latin typeface="DINMittelschrift" pitchFamily="34"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600" b="0" i="0" u="none" strike="noStrike" kern="1200" cap="none" spc="0" normalizeH="0" baseline="0" noProof="0" dirty="0">
                <a:ln>
                  <a:noFill/>
                </a:ln>
                <a:solidFill>
                  <a:srgbClr val="004080"/>
                </a:solidFill>
                <a:effectLst/>
                <a:uLnTx/>
                <a:uFillTx/>
                <a:latin typeface="TradeGothic"/>
                <a:ea typeface="+mj-ea"/>
                <a:cs typeface="Arial"/>
              </a:rPr>
              <a:t>4. Data protection impact assessment</a:t>
            </a:r>
            <a:endParaRPr kumimoji="0" lang="en-GB" sz="3600" b="0" i="0" u="none" strike="noStrike" kern="0" cap="none" spc="0" normalizeH="0" baseline="0" noProof="0" dirty="0">
              <a:ln>
                <a:noFill/>
              </a:ln>
              <a:solidFill>
                <a:srgbClr val="004080"/>
              </a:solidFill>
              <a:effectLst/>
              <a:uLnTx/>
              <a:uFillTx/>
              <a:latin typeface="TradeGothic"/>
              <a:ea typeface="+mj-ea"/>
              <a:cs typeface="Arial"/>
            </a:endParaRPr>
          </a:p>
        </p:txBody>
      </p:sp>
      <p:sp>
        <p:nvSpPr>
          <p:cNvPr id="2" name="Content Placeholder 1"/>
          <p:cNvSpPr>
            <a:spLocks noGrp="1"/>
          </p:cNvSpPr>
          <p:nvPr>
            <p:ph idx="1"/>
          </p:nvPr>
        </p:nvSpPr>
        <p:spPr/>
        <p:txBody>
          <a:bodyPr/>
          <a:lstStyle/>
          <a:p>
            <a:pPr marL="0" lvl="0" indent="0">
              <a:buNone/>
            </a:pPr>
            <a:r>
              <a:rPr lang="en-US" dirty="0">
                <a:solidFill>
                  <a:srgbClr val="000000"/>
                </a:solidFill>
              </a:rPr>
              <a:t>The following criteria should be considered to decide if a DPIA is necessary:</a:t>
            </a:r>
            <a:endParaRPr lang="fr-FR" dirty="0">
              <a:solidFill>
                <a:srgbClr val="000000"/>
              </a:solidFill>
            </a:endParaRPr>
          </a:p>
          <a:p>
            <a:pPr lvl="0"/>
            <a:endParaRPr lang="en-GB" sz="2000" dirty="0" smtClean="0">
              <a:solidFill>
                <a:srgbClr val="000000"/>
              </a:solidFill>
            </a:endParaRPr>
          </a:p>
          <a:p>
            <a:pPr lvl="0"/>
            <a:r>
              <a:rPr lang="en-GB" sz="2000" dirty="0" smtClean="0">
                <a:solidFill>
                  <a:srgbClr val="000000"/>
                </a:solidFill>
              </a:rPr>
              <a:t>Evaluation </a:t>
            </a:r>
            <a:r>
              <a:rPr lang="en-GB" sz="2000" dirty="0">
                <a:solidFill>
                  <a:srgbClr val="000000"/>
                </a:solidFill>
              </a:rPr>
              <a:t>or scoring, including profiling</a:t>
            </a:r>
          </a:p>
          <a:p>
            <a:pPr lvl="0"/>
            <a:r>
              <a:rPr lang="en-GB" sz="2000" dirty="0">
                <a:solidFill>
                  <a:srgbClr val="000000"/>
                </a:solidFill>
              </a:rPr>
              <a:t>Automated decision-making </a:t>
            </a:r>
            <a:r>
              <a:rPr lang="en-US" sz="2000" dirty="0">
                <a:solidFill>
                  <a:srgbClr val="000000"/>
                </a:solidFill>
              </a:rPr>
              <a:t>with legal or similar significant effect</a:t>
            </a:r>
            <a:endParaRPr lang="en-GB" sz="2000" dirty="0">
              <a:solidFill>
                <a:srgbClr val="000000"/>
              </a:solidFill>
            </a:endParaRPr>
          </a:p>
          <a:p>
            <a:pPr lvl="0"/>
            <a:r>
              <a:rPr lang="en-GB" sz="2000" dirty="0">
                <a:solidFill>
                  <a:srgbClr val="000000"/>
                </a:solidFill>
              </a:rPr>
              <a:t>Systematic monitoring of data subject</a:t>
            </a:r>
          </a:p>
          <a:p>
            <a:pPr lvl="0"/>
            <a:r>
              <a:rPr lang="en-GB" sz="2000" dirty="0">
                <a:solidFill>
                  <a:srgbClr val="000000"/>
                </a:solidFill>
              </a:rPr>
              <a:t>Sensitive data</a:t>
            </a:r>
          </a:p>
          <a:p>
            <a:pPr lvl="0"/>
            <a:r>
              <a:rPr lang="en-GB" sz="2000" dirty="0">
                <a:solidFill>
                  <a:srgbClr val="000000"/>
                </a:solidFill>
              </a:rPr>
              <a:t>Large scale processing</a:t>
            </a:r>
          </a:p>
          <a:p>
            <a:pPr lvl="0"/>
            <a:r>
              <a:rPr lang="en-US" sz="2000" dirty="0">
                <a:solidFill>
                  <a:srgbClr val="000000"/>
                </a:solidFill>
              </a:rPr>
              <a:t>Datasets that have been matched or combined</a:t>
            </a:r>
          </a:p>
          <a:p>
            <a:pPr lvl="0"/>
            <a:r>
              <a:rPr lang="en-US" sz="2000" dirty="0">
                <a:solidFill>
                  <a:srgbClr val="000000"/>
                </a:solidFill>
              </a:rPr>
              <a:t>Data concerning vulnerable data subjects</a:t>
            </a:r>
          </a:p>
          <a:p>
            <a:pPr lvl="0"/>
            <a:r>
              <a:rPr lang="en-US" sz="2000" dirty="0">
                <a:solidFill>
                  <a:srgbClr val="000000"/>
                </a:solidFill>
              </a:rPr>
              <a:t>Innovative use </a:t>
            </a:r>
            <a:r>
              <a:rPr lang="en-US" sz="2000" dirty="0" smtClean="0">
                <a:solidFill>
                  <a:srgbClr val="000000"/>
                </a:solidFill>
              </a:rPr>
              <a:t>of personal data or application of technological </a:t>
            </a:r>
            <a:r>
              <a:rPr lang="en-US" sz="2000" dirty="0">
                <a:solidFill>
                  <a:srgbClr val="000000"/>
                </a:solidFill>
              </a:rPr>
              <a:t>or </a:t>
            </a:r>
            <a:r>
              <a:rPr lang="en-US" sz="2000" dirty="0" err="1">
                <a:solidFill>
                  <a:srgbClr val="000000"/>
                </a:solidFill>
              </a:rPr>
              <a:t>organisational</a:t>
            </a:r>
            <a:r>
              <a:rPr lang="en-US" sz="2000" dirty="0">
                <a:solidFill>
                  <a:srgbClr val="000000"/>
                </a:solidFill>
              </a:rPr>
              <a:t> solutions</a:t>
            </a:r>
          </a:p>
          <a:p>
            <a:pPr lvl="0"/>
            <a:r>
              <a:rPr lang="en-US" sz="2000" dirty="0" smtClean="0">
                <a:solidFill>
                  <a:srgbClr val="000000"/>
                </a:solidFill>
              </a:rPr>
              <a:t>When </a:t>
            </a:r>
            <a:r>
              <a:rPr lang="en-US" sz="2000" dirty="0">
                <a:solidFill>
                  <a:srgbClr val="000000"/>
                </a:solidFill>
              </a:rPr>
              <a:t>the processing in itself “</a:t>
            </a:r>
            <a:r>
              <a:rPr lang="en-US" sz="2000" i="1" dirty="0">
                <a:solidFill>
                  <a:srgbClr val="000000"/>
                </a:solidFill>
              </a:rPr>
              <a:t>prevents data subjects from exercising a right or using a service or a contract</a:t>
            </a:r>
            <a:r>
              <a:rPr lang="en-US" sz="2000" dirty="0">
                <a:solidFill>
                  <a:srgbClr val="000000"/>
                </a:solidFill>
              </a:rPr>
              <a:t>”</a:t>
            </a:r>
            <a:endParaRPr lang="en-GB" dirty="0">
              <a:solidFill>
                <a:srgbClr val="000000"/>
              </a:solidFill>
            </a:endParaRPr>
          </a:p>
          <a:p>
            <a:endParaRPr lang="fr-FR" dirty="0"/>
          </a:p>
        </p:txBody>
      </p:sp>
      <p:pic>
        <p:nvPicPr>
          <p:cNvPr id="35" name="Content Placeholder 29"/>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6799336" y="3284984"/>
            <a:ext cx="1759843" cy="1759843"/>
          </a:xfrm>
          <a:prstGeom prst="rect">
            <a:avLst/>
          </a:prstGeom>
        </p:spPr>
      </p:pic>
    </p:spTree>
    <p:extLst>
      <p:ext uri="{BB962C8B-B14F-4D97-AF65-F5344CB8AC3E}">
        <p14:creationId xmlns:p14="http://schemas.microsoft.com/office/powerpoint/2010/main" val="88296057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txBox="1">
            <a:spLocks/>
          </p:cNvSpPr>
          <p:nvPr/>
        </p:nvSpPr>
        <p:spPr bwMode="auto">
          <a:xfrm>
            <a:off x="323528" y="288925"/>
            <a:ext cx="8496944" cy="8358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0">
                <a:solidFill>
                  <a:srgbClr val="004080"/>
                </a:solidFill>
                <a:latin typeface="+mj-lt"/>
                <a:ea typeface="+mj-ea"/>
                <a:cs typeface="+mj-cs"/>
              </a:defRPr>
            </a:lvl1pPr>
            <a:lvl2pPr algn="ctr" rtl="0" eaLnBrk="1" fontAlgn="base" hangingPunct="1">
              <a:spcBef>
                <a:spcPct val="0"/>
              </a:spcBef>
              <a:spcAft>
                <a:spcPct val="0"/>
              </a:spcAft>
              <a:defRPr sz="4500">
                <a:solidFill>
                  <a:schemeClr val="tx2"/>
                </a:solidFill>
                <a:latin typeface="DINMittelschrift" pitchFamily="34" charset="0"/>
                <a:cs typeface="Arial" charset="0"/>
              </a:defRPr>
            </a:lvl2pPr>
            <a:lvl3pPr algn="ctr" rtl="0" eaLnBrk="1" fontAlgn="base" hangingPunct="1">
              <a:spcBef>
                <a:spcPct val="0"/>
              </a:spcBef>
              <a:spcAft>
                <a:spcPct val="0"/>
              </a:spcAft>
              <a:defRPr sz="4500">
                <a:solidFill>
                  <a:schemeClr val="tx2"/>
                </a:solidFill>
                <a:latin typeface="DINMittelschrift" pitchFamily="34" charset="0"/>
                <a:cs typeface="Arial" charset="0"/>
              </a:defRPr>
            </a:lvl3pPr>
            <a:lvl4pPr algn="ctr" rtl="0" eaLnBrk="1" fontAlgn="base" hangingPunct="1">
              <a:spcBef>
                <a:spcPct val="0"/>
              </a:spcBef>
              <a:spcAft>
                <a:spcPct val="0"/>
              </a:spcAft>
              <a:defRPr sz="4500">
                <a:solidFill>
                  <a:schemeClr val="tx2"/>
                </a:solidFill>
                <a:latin typeface="DINMittelschrift" pitchFamily="34" charset="0"/>
                <a:cs typeface="Arial" charset="0"/>
              </a:defRPr>
            </a:lvl4pPr>
            <a:lvl5pPr algn="ctr" rtl="0" eaLnBrk="1" fontAlgn="base" hangingPunct="1">
              <a:spcBef>
                <a:spcPct val="0"/>
              </a:spcBef>
              <a:spcAft>
                <a:spcPct val="0"/>
              </a:spcAft>
              <a:defRPr sz="4500">
                <a:solidFill>
                  <a:schemeClr val="tx2"/>
                </a:solidFill>
                <a:latin typeface="DINMittelschrift" pitchFamily="34" charset="0"/>
                <a:cs typeface="Arial" charset="0"/>
              </a:defRPr>
            </a:lvl5pPr>
            <a:lvl6pPr marL="457200" algn="ctr" rtl="0" eaLnBrk="1" fontAlgn="base" hangingPunct="1">
              <a:spcBef>
                <a:spcPct val="0"/>
              </a:spcBef>
              <a:spcAft>
                <a:spcPct val="0"/>
              </a:spcAft>
              <a:defRPr sz="4500">
                <a:solidFill>
                  <a:schemeClr val="tx2"/>
                </a:solidFill>
                <a:latin typeface="DINMittelschrift" pitchFamily="34" charset="0"/>
                <a:cs typeface="Arial" charset="0"/>
              </a:defRPr>
            </a:lvl6pPr>
            <a:lvl7pPr marL="914400" algn="ctr" rtl="0" eaLnBrk="1" fontAlgn="base" hangingPunct="1">
              <a:spcBef>
                <a:spcPct val="0"/>
              </a:spcBef>
              <a:spcAft>
                <a:spcPct val="0"/>
              </a:spcAft>
              <a:defRPr sz="4500">
                <a:solidFill>
                  <a:schemeClr val="tx2"/>
                </a:solidFill>
                <a:latin typeface="DINMittelschrift" pitchFamily="34" charset="0"/>
                <a:cs typeface="Arial" charset="0"/>
              </a:defRPr>
            </a:lvl7pPr>
            <a:lvl8pPr marL="1371600" algn="ctr" rtl="0" eaLnBrk="1" fontAlgn="base" hangingPunct="1">
              <a:spcBef>
                <a:spcPct val="0"/>
              </a:spcBef>
              <a:spcAft>
                <a:spcPct val="0"/>
              </a:spcAft>
              <a:defRPr sz="4500">
                <a:solidFill>
                  <a:schemeClr val="tx2"/>
                </a:solidFill>
                <a:latin typeface="DINMittelschrift" pitchFamily="34" charset="0"/>
                <a:cs typeface="Arial" charset="0"/>
              </a:defRPr>
            </a:lvl8pPr>
            <a:lvl9pPr marL="1828800" algn="ctr" rtl="0" eaLnBrk="1" fontAlgn="base" hangingPunct="1">
              <a:spcBef>
                <a:spcPct val="0"/>
              </a:spcBef>
              <a:spcAft>
                <a:spcPct val="0"/>
              </a:spcAft>
              <a:defRPr sz="4500">
                <a:solidFill>
                  <a:schemeClr val="tx2"/>
                </a:solidFill>
                <a:latin typeface="DINMittelschrift" pitchFamily="34"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3600" b="0" i="0" u="none" strike="noStrike" kern="1200" cap="none" spc="0" normalizeH="0" baseline="0" noProof="0" dirty="0">
                <a:ln>
                  <a:noFill/>
                </a:ln>
                <a:solidFill>
                  <a:srgbClr val="004080"/>
                </a:solidFill>
                <a:effectLst/>
                <a:uLnTx/>
                <a:uFillTx/>
                <a:latin typeface="TradeGothic"/>
                <a:ea typeface="+mj-ea"/>
                <a:cs typeface="Arial"/>
              </a:rPr>
              <a:t>5. </a:t>
            </a:r>
            <a:r>
              <a:rPr kumimoji="0" lang="fr-FR" sz="3600" b="0" i="0" u="none" strike="noStrike" kern="1200" cap="none" spc="0" normalizeH="0" baseline="0" noProof="0" dirty="0" smtClean="0">
                <a:ln>
                  <a:noFill/>
                </a:ln>
                <a:solidFill>
                  <a:srgbClr val="004080"/>
                </a:solidFill>
                <a:effectLst/>
                <a:uLnTx/>
                <a:uFillTx/>
                <a:latin typeface="TradeGothic"/>
                <a:ea typeface="+mj-ea"/>
                <a:cs typeface="Arial"/>
              </a:rPr>
              <a:t>Data Protection </a:t>
            </a:r>
            <a:r>
              <a:rPr kumimoji="0" lang="fr-FR" sz="3600" b="0" i="0" u="none" strike="noStrike" kern="1200" cap="none" spc="0" normalizeH="0" baseline="0" noProof="0" dirty="0" err="1" smtClean="0">
                <a:ln>
                  <a:noFill/>
                </a:ln>
                <a:solidFill>
                  <a:srgbClr val="004080"/>
                </a:solidFill>
                <a:effectLst/>
                <a:uLnTx/>
                <a:uFillTx/>
                <a:latin typeface="TradeGothic"/>
                <a:ea typeface="+mj-ea"/>
                <a:cs typeface="Arial"/>
              </a:rPr>
              <a:t>Officer</a:t>
            </a:r>
            <a:endParaRPr kumimoji="0" lang="en-GB" sz="3600" b="0" i="0" u="none" strike="noStrike" kern="0" cap="none" spc="0" normalizeH="0" baseline="0" noProof="0" dirty="0">
              <a:ln>
                <a:noFill/>
              </a:ln>
              <a:solidFill>
                <a:srgbClr val="004080"/>
              </a:solidFill>
              <a:effectLst/>
              <a:uLnTx/>
              <a:uFillTx/>
              <a:latin typeface="TradeGothic"/>
              <a:ea typeface="+mj-ea"/>
              <a:cs typeface="Arial"/>
            </a:endParaRPr>
          </a:p>
        </p:txBody>
      </p:sp>
      <p:sp>
        <p:nvSpPr>
          <p:cNvPr id="22" name="Espace réservé du contenu 2"/>
          <p:cNvSpPr>
            <a:spLocks noGrp="1"/>
          </p:cNvSpPr>
          <p:nvPr>
            <p:ph idx="1"/>
          </p:nvPr>
        </p:nvSpPr>
        <p:spPr/>
        <p:txBody>
          <a:bodyPr/>
          <a:lstStyle/>
          <a:p>
            <a:pPr marL="0" lvl="0" indent="0">
              <a:buNone/>
            </a:pPr>
            <a:r>
              <a:rPr lang="en-US" dirty="0">
                <a:solidFill>
                  <a:srgbClr val="000000"/>
                </a:solidFill>
              </a:rPr>
              <a:t>A data protection officer will be </a:t>
            </a:r>
            <a:r>
              <a:rPr lang="en-US" b="1" dirty="0">
                <a:solidFill>
                  <a:srgbClr val="000000"/>
                </a:solidFill>
              </a:rPr>
              <a:t>mandatory after 25 May 2018 </a:t>
            </a:r>
            <a:r>
              <a:rPr lang="en-US" b="1" dirty="0" smtClean="0">
                <a:solidFill>
                  <a:srgbClr val="000000"/>
                </a:solidFill>
              </a:rPr>
              <a:t>for a:</a:t>
            </a:r>
            <a:endParaRPr lang="en-US" b="1" dirty="0">
              <a:solidFill>
                <a:srgbClr val="000000"/>
              </a:solidFill>
            </a:endParaRPr>
          </a:p>
          <a:p>
            <a:pPr lvl="0"/>
            <a:endParaRPr lang="fr-FR" sz="2400" dirty="0" smtClean="0">
              <a:solidFill>
                <a:srgbClr val="000000"/>
              </a:solidFill>
            </a:endParaRPr>
          </a:p>
          <a:p>
            <a:pPr lvl="0"/>
            <a:r>
              <a:rPr lang="en-US" dirty="0" smtClean="0">
                <a:solidFill>
                  <a:srgbClr val="000000"/>
                </a:solidFill>
              </a:rPr>
              <a:t>Public </a:t>
            </a:r>
            <a:r>
              <a:rPr lang="en-US" dirty="0">
                <a:solidFill>
                  <a:srgbClr val="000000"/>
                </a:solidFill>
              </a:rPr>
              <a:t>authority or body</a:t>
            </a:r>
          </a:p>
          <a:p>
            <a:pPr lvl="0"/>
            <a:r>
              <a:rPr lang="en-US" dirty="0">
                <a:solidFill>
                  <a:srgbClr val="000000"/>
                </a:solidFill>
              </a:rPr>
              <a:t>Undertaking fulfilling certain criteria </a:t>
            </a:r>
            <a:br>
              <a:rPr lang="en-US" dirty="0">
                <a:solidFill>
                  <a:srgbClr val="000000"/>
                </a:solidFill>
              </a:rPr>
            </a:br>
            <a:r>
              <a:rPr lang="en-US" dirty="0" smtClean="0">
                <a:solidFill>
                  <a:srgbClr val="000000"/>
                </a:solidFill>
              </a:rPr>
              <a:t>(</a:t>
            </a:r>
            <a:r>
              <a:rPr lang="en-US" dirty="0">
                <a:solidFill>
                  <a:srgbClr val="000000"/>
                </a:solidFill>
              </a:rPr>
              <a:t>e.g. large scale processing of </a:t>
            </a:r>
            <a:r>
              <a:rPr lang="en-US" dirty="0" smtClean="0">
                <a:solidFill>
                  <a:srgbClr val="000000"/>
                </a:solidFill>
              </a:rPr>
              <a:t>sensitive</a:t>
            </a:r>
            <a:br>
              <a:rPr lang="en-US" dirty="0" smtClean="0">
                <a:solidFill>
                  <a:srgbClr val="000000"/>
                </a:solidFill>
              </a:rPr>
            </a:br>
            <a:r>
              <a:rPr lang="en-US" dirty="0" smtClean="0">
                <a:solidFill>
                  <a:srgbClr val="000000"/>
                </a:solidFill>
              </a:rPr>
              <a:t>data</a:t>
            </a:r>
            <a:r>
              <a:rPr lang="en-US" dirty="0">
                <a:solidFill>
                  <a:srgbClr val="000000"/>
                </a:solidFill>
              </a:rPr>
              <a:t>)</a:t>
            </a:r>
          </a:p>
          <a:p>
            <a:pPr lvl="0"/>
            <a:endParaRPr lang="fr-FR" sz="2400" dirty="0">
              <a:solidFill>
                <a:srgbClr val="000000"/>
              </a:solidFill>
            </a:endParaRPr>
          </a:p>
          <a:p>
            <a:pPr marL="0" lvl="0" indent="0">
              <a:buNone/>
            </a:pPr>
            <a:r>
              <a:rPr lang="fr-FR" sz="2800" b="1" dirty="0" err="1" smtClean="0">
                <a:solidFill>
                  <a:srgbClr val="000000"/>
                </a:solidFill>
              </a:rPr>
              <a:t>Role</a:t>
            </a:r>
            <a:r>
              <a:rPr lang="fr-FR" sz="2800" b="1" dirty="0" smtClean="0">
                <a:solidFill>
                  <a:srgbClr val="000000"/>
                </a:solidFill>
              </a:rPr>
              <a:t>: </a:t>
            </a:r>
            <a:r>
              <a:rPr lang="en-US" dirty="0" smtClean="0">
                <a:solidFill>
                  <a:srgbClr val="000000"/>
                </a:solidFill>
              </a:rPr>
              <a:t>Information, advice, internal compliance function </a:t>
            </a:r>
            <a:r>
              <a:rPr lang="en-US" dirty="0">
                <a:solidFill>
                  <a:srgbClr val="000000"/>
                </a:solidFill>
              </a:rPr>
              <a:t>and contact point for the supervisory authority</a:t>
            </a:r>
            <a:endParaRPr lang="fr-FR" sz="2800" dirty="0">
              <a:solidFill>
                <a:srgbClr val="000000"/>
              </a:solidFill>
            </a:endParaRPr>
          </a:p>
        </p:txBody>
      </p:sp>
      <p:pic>
        <p:nvPicPr>
          <p:cNvPr id="56" name="Image 6"/>
          <p:cNvPicPr>
            <a:picLocks noChangeAspect="1"/>
          </p:cNvPicPr>
          <p:nvPr/>
        </p:nvPicPr>
        <p:blipFill>
          <a:blip r:embed="rId3">
            <a:clrChange>
              <a:clrFrom>
                <a:srgbClr val="FFFFFF"/>
              </a:clrFrom>
              <a:clrTo>
                <a:srgbClr val="FFFFFF">
                  <a:alpha val="0"/>
                </a:srgbClr>
              </a:clrTo>
            </a:clrChange>
          </a:blip>
          <a:stretch>
            <a:fillRect/>
          </a:stretch>
        </p:blipFill>
        <p:spPr>
          <a:xfrm>
            <a:off x="7577638" y="2924944"/>
            <a:ext cx="981541" cy="859611"/>
          </a:xfrm>
          <a:prstGeom prst="rect">
            <a:avLst/>
          </a:prstGeom>
        </p:spPr>
      </p:pic>
    </p:spTree>
    <p:extLst>
      <p:ext uri="{BB962C8B-B14F-4D97-AF65-F5344CB8AC3E}">
        <p14:creationId xmlns:p14="http://schemas.microsoft.com/office/powerpoint/2010/main" val="3655044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2"/>
          <p:cNvSpPr>
            <a:spLocks noGrp="1"/>
          </p:cNvSpPr>
          <p:nvPr>
            <p:ph idx="1"/>
          </p:nvPr>
        </p:nvSpPr>
        <p:spPr/>
        <p:txBody>
          <a:bodyPr/>
          <a:lstStyle/>
          <a:p>
            <a:pPr marL="0" lvl="0" indent="0" algn="ctr">
              <a:buNone/>
            </a:pPr>
            <a:r>
              <a:rPr lang="en-US" b="1" dirty="0" smtClean="0"/>
              <a:t>“</a:t>
            </a:r>
            <a:r>
              <a:rPr lang="en-US" b="1" dirty="0" err="1" smtClean="0"/>
              <a:t>Pilote</a:t>
            </a:r>
            <a:r>
              <a:rPr lang="en-US" b="1" dirty="0" smtClean="0"/>
              <a:t> à </a:t>
            </a:r>
            <a:r>
              <a:rPr lang="en-US" b="1" dirty="0" err="1" smtClean="0"/>
              <a:t>bord</a:t>
            </a:r>
            <a:r>
              <a:rPr lang="en-US" b="1" dirty="0" smtClean="0"/>
              <a:t>”</a:t>
            </a:r>
          </a:p>
          <a:p>
            <a:pPr marL="0" lvl="0" indent="0" algn="ctr">
              <a:buNone/>
            </a:pPr>
            <a:endParaRPr lang="fr-FR" sz="1600" dirty="0" smtClean="0">
              <a:solidFill>
                <a:srgbClr val="000000"/>
              </a:solidFill>
            </a:endParaRPr>
          </a:p>
          <a:p>
            <a:pPr marL="0" lvl="0" indent="0" algn="just">
              <a:buNone/>
            </a:pPr>
            <a:endParaRPr lang="fr-FR" sz="1600" dirty="0">
              <a:solidFill>
                <a:srgbClr val="000000"/>
              </a:solidFill>
            </a:endParaRPr>
          </a:p>
          <a:p>
            <a:pPr marL="0" lvl="0" indent="0" algn="just">
              <a:buNone/>
            </a:pPr>
            <a:endParaRPr lang="fr-FR" sz="1600" dirty="0" smtClean="0">
              <a:solidFill>
                <a:srgbClr val="000000"/>
              </a:solidFill>
            </a:endParaRPr>
          </a:p>
          <a:p>
            <a:pPr marL="0" lvl="0" indent="0" algn="just">
              <a:buNone/>
            </a:pPr>
            <a:endParaRPr lang="fr-FR" sz="1600" dirty="0">
              <a:solidFill>
                <a:srgbClr val="000000"/>
              </a:solidFill>
            </a:endParaRPr>
          </a:p>
          <a:p>
            <a:pPr marL="0" lvl="0" indent="0" algn="just">
              <a:buNone/>
            </a:pPr>
            <a:endParaRPr lang="fr-FR" sz="1600" dirty="0" smtClean="0">
              <a:solidFill>
                <a:srgbClr val="000000"/>
              </a:solidFill>
            </a:endParaRPr>
          </a:p>
          <a:p>
            <a:pPr marL="0" lvl="0" indent="0" algn="just">
              <a:buNone/>
            </a:pPr>
            <a:endParaRPr lang="fr-FR" sz="1600" dirty="0">
              <a:solidFill>
                <a:srgbClr val="000000"/>
              </a:solidFill>
            </a:endParaRPr>
          </a:p>
          <a:p>
            <a:pPr marL="0" lvl="0" indent="0" algn="just">
              <a:buNone/>
            </a:pPr>
            <a:endParaRPr lang="fr-FR" sz="1600" dirty="0" smtClean="0">
              <a:solidFill>
                <a:srgbClr val="000000"/>
              </a:solidFill>
            </a:endParaRPr>
          </a:p>
          <a:p>
            <a:pPr marL="0" lvl="0" indent="0" algn="just">
              <a:buNone/>
            </a:pPr>
            <a:endParaRPr lang="fr-FR" sz="1600" dirty="0">
              <a:solidFill>
                <a:srgbClr val="000000"/>
              </a:solidFill>
            </a:endParaRPr>
          </a:p>
          <a:p>
            <a:pPr marL="0" lvl="0" indent="0" algn="just">
              <a:buNone/>
            </a:pPr>
            <a:endParaRPr lang="fr-FR" sz="1600" dirty="0" smtClean="0">
              <a:solidFill>
                <a:srgbClr val="000000"/>
              </a:solidFill>
            </a:endParaRPr>
          </a:p>
          <a:p>
            <a:pPr marL="0" lvl="0" indent="0" algn="just">
              <a:buNone/>
            </a:pPr>
            <a:endParaRPr lang="fr-FR" sz="1600" dirty="0">
              <a:solidFill>
                <a:srgbClr val="000000"/>
              </a:solidFill>
            </a:endParaRPr>
          </a:p>
          <a:p>
            <a:pPr marL="0" lvl="0" indent="0" algn="just">
              <a:buNone/>
            </a:pPr>
            <a:endParaRPr lang="fr-FR" sz="1600" dirty="0">
              <a:solidFill>
                <a:srgbClr val="000000"/>
              </a:solidFill>
            </a:endParaRPr>
          </a:p>
          <a:p>
            <a:pPr marL="0" indent="0">
              <a:buNone/>
            </a:pPr>
            <a:r>
              <a:rPr lang="en-US" b="1" dirty="0">
                <a:solidFill>
                  <a:srgbClr val="000000"/>
                </a:solidFill>
              </a:rPr>
              <a:t>Major advantage </a:t>
            </a:r>
            <a:r>
              <a:rPr lang="en-US" b="1" dirty="0" smtClean="0">
                <a:solidFill>
                  <a:srgbClr val="000000"/>
                </a:solidFill>
              </a:rPr>
              <a:t>for: </a:t>
            </a:r>
            <a:r>
              <a:rPr lang="en-US" dirty="0" smtClean="0">
                <a:solidFill>
                  <a:srgbClr val="000000"/>
                </a:solidFill>
              </a:rPr>
              <a:t>compliance </a:t>
            </a:r>
            <a:r>
              <a:rPr lang="en-US" dirty="0">
                <a:solidFill>
                  <a:srgbClr val="000000"/>
                </a:solidFill>
              </a:rPr>
              <a:t>with the GDPR </a:t>
            </a:r>
            <a:r>
              <a:rPr lang="en-US" dirty="0" smtClean="0">
                <a:solidFill>
                  <a:srgbClr val="000000"/>
                </a:solidFill>
              </a:rPr>
              <a:t>obligations, communication </a:t>
            </a:r>
            <a:r>
              <a:rPr lang="en-US" dirty="0">
                <a:solidFill>
                  <a:srgbClr val="000000"/>
                </a:solidFill>
              </a:rPr>
              <a:t>with supervisory </a:t>
            </a:r>
            <a:r>
              <a:rPr lang="en-US" dirty="0" smtClean="0">
                <a:solidFill>
                  <a:srgbClr val="000000"/>
                </a:solidFill>
              </a:rPr>
              <a:t>authorities, managing litigation and liability risk </a:t>
            </a:r>
            <a:endParaRPr lang="en-US" dirty="0">
              <a:solidFill>
                <a:srgbClr val="000000"/>
              </a:solidFill>
            </a:endParaRPr>
          </a:p>
          <a:p>
            <a:endParaRPr lang="en-GB" sz="2000" dirty="0"/>
          </a:p>
        </p:txBody>
      </p:sp>
      <p:sp>
        <p:nvSpPr>
          <p:cNvPr id="9" name="Titre 1"/>
          <p:cNvSpPr txBox="1">
            <a:spLocks/>
          </p:cNvSpPr>
          <p:nvPr/>
        </p:nvSpPr>
        <p:spPr bwMode="auto">
          <a:xfrm>
            <a:off x="323528" y="288925"/>
            <a:ext cx="8496944" cy="8358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0">
                <a:solidFill>
                  <a:srgbClr val="004080"/>
                </a:solidFill>
                <a:latin typeface="+mj-lt"/>
                <a:ea typeface="+mj-ea"/>
                <a:cs typeface="+mj-cs"/>
              </a:defRPr>
            </a:lvl1pPr>
            <a:lvl2pPr algn="ctr" rtl="0" eaLnBrk="1" fontAlgn="base" hangingPunct="1">
              <a:spcBef>
                <a:spcPct val="0"/>
              </a:spcBef>
              <a:spcAft>
                <a:spcPct val="0"/>
              </a:spcAft>
              <a:defRPr sz="4500">
                <a:solidFill>
                  <a:schemeClr val="tx2"/>
                </a:solidFill>
                <a:latin typeface="DINMittelschrift" pitchFamily="34" charset="0"/>
                <a:cs typeface="Arial" charset="0"/>
              </a:defRPr>
            </a:lvl2pPr>
            <a:lvl3pPr algn="ctr" rtl="0" eaLnBrk="1" fontAlgn="base" hangingPunct="1">
              <a:spcBef>
                <a:spcPct val="0"/>
              </a:spcBef>
              <a:spcAft>
                <a:spcPct val="0"/>
              </a:spcAft>
              <a:defRPr sz="4500">
                <a:solidFill>
                  <a:schemeClr val="tx2"/>
                </a:solidFill>
                <a:latin typeface="DINMittelschrift" pitchFamily="34" charset="0"/>
                <a:cs typeface="Arial" charset="0"/>
              </a:defRPr>
            </a:lvl3pPr>
            <a:lvl4pPr algn="ctr" rtl="0" eaLnBrk="1" fontAlgn="base" hangingPunct="1">
              <a:spcBef>
                <a:spcPct val="0"/>
              </a:spcBef>
              <a:spcAft>
                <a:spcPct val="0"/>
              </a:spcAft>
              <a:defRPr sz="4500">
                <a:solidFill>
                  <a:schemeClr val="tx2"/>
                </a:solidFill>
                <a:latin typeface="DINMittelschrift" pitchFamily="34" charset="0"/>
                <a:cs typeface="Arial" charset="0"/>
              </a:defRPr>
            </a:lvl4pPr>
            <a:lvl5pPr algn="ctr" rtl="0" eaLnBrk="1" fontAlgn="base" hangingPunct="1">
              <a:spcBef>
                <a:spcPct val="0"/>
              </a:spcBef>
              <a:spcAft>
                <a:spcPct val="0"/>
              </a:spcAft>
              <a:defRPr sz="4500">
                <a:solidFill>
                  <a:schemeClr val="tx2"/>
                </a:solidFill>
                <a:latin typeface="DINMittelschrift" pitchFamily="34" charset="0"/>
                <a:cs typeface="Arial" charset="0"/>
              </a:defRPr>
            </a:lvl5pPr>
            <a:lvl6pPr marL="457200" algn="ctr" rtl="0" eaLnBrk="1" fontAlgn="base" hangingPunct="1">
              <a:spcBef>
                <a:spcPct val="0"/>
              </a:spcBef>
              <a:spcAft>
                <a:spcPct val="0"/>
              </a:spcAft>
              <a:defRPr sz="4500">
                <a:solidFill>
                  <a:schemeClr val="tx2"/>
                </a:solidFill>
                <a:latin typeface="DINMittelschrift" pitchFamily="34" charset="0"/>
                <a:cs typeface="Arial" charset="0"/>
              </a:defRPr>
            </a:lvl6pPr>
            <a:lvl7pPr marL="914400" algn="ctr" rtl="0" eaLnBrk="1" fontAlgn="base" hangingPunct="1">
              <a:spcBef>
                <a:spcPct val="0"/>
              </a:spcBef>
              <a:spcAft>
                <a:spcPct val="0"/>
              </a:spcAft>
              <a:defRPr sz="4500">
                <a:solidFill>
                  <a:schemeClr val="tx2"/>
                </a:solidFill>
                <a:latin typeface="DINMittelschrift" pitchFamily="34" charset="0"/>
                <a:cs typeface="Arial" charset="0"/>
              </a:defRPr>
            </a:lvl7pPr>
            <a:lvl8pPr marL="1371600" algn="ctr" rtl="0" eaLnBrk="1" fontAlgn="base" hangingPunct="1">
              <a:spcBef>
                <a:spcPct val="0"/>
              </a:spcBef>
              <a:spcAft>
                <a:spcPct val="0"/>
              </a:spcAft>
              <a:defRPr sz="4500">
                <a:solidFill>
                  <a:schemeClr val="tx2"/>
                </a:solidFill>
                <a:latin typeface="DINMittelschrift" pitchFamily="34" charset="0"/>
                <a:cs typeface="Arial" charset="0"/>
              </a:defRPr>
            </a:lvl8pPr>
            <a:lvl9pPr marL="1828800" algn="ctr" rtl="0" eaLnBrk="1" fontAlgn="base" hangingPunct="1">
              <a:spcBef>
                <a:spcPct val="0"/>
              </a:spcBef>
              <a:spcAft>
                <a:spcPct val="0"/>
              </a:spcAft>
              <a:defRPr sz="4500">
                <a:solidFill>
                  <a:schemeClr val="tx2"/>
                </a:solidFill>
                <a:latin typeface="DINMittelschrift" pitchFamily="34"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3600" b="0" i="0" u="none" strike="noStrike" kern="1200" cap="none" spc="0" normalizeH="0" baseline="0" noProof="0" dirty="0">
                <a:ln>
                  <a:noFill/>
                </a:ln>
                <a:solidFill>
                  <a:srgbClr val="004080"/>
                </a:solidFill>
                <a:effectLst/>
                <a:uLnTx/>
                <a:uFillTx/>
                <a:latin typeface="TradeGothic"/>
                <a:ea typeface="+mj-ea"/>
                <a:cs typeface="Arial"/>
              </a:rPr>
              <a:t>5. Data Protection </a:t>
            </a:r>
            <a:r>
              <a:rPr kumimoji="0" lang="fr-FR" sz="3600" b="0" i="0" u="none" strike="noStrike" kern="1200" cap="none" spc="0" normalizeH="0" baseline="0" noProof="0" dirty="0" err="1">
                <a:ln>
                  <a:noFill/>
                </a:ln>
                <a:solidFill>
                  <a:srgbClr val="004080"/>
                </a:solidFill>
                <a:effectLst/>
                <a:uLnTx/>
                <a:uFillTx/>
                <a:latin typeface="TradeGothic"/>
                <a:ea typeface="+mj-ea"/>
                <a:cs typeface="Arial"/>
              </a:rPr>
              <a:t>Officer</a:t>
            </a:r>
            <a:endParaRPr kumimoji="0" lang="en-GB" sz="3600" b="0" i="0" u="none" strike="noStrike" kern="0" cap="none" spc="0" normalizeH="0" baseline="0" noProof="0" dirty="0">
              <a:ln>
                <a:noFill/>
              </a:ln>
              <a:solidFill>
                <a:srgbClr val="004080"/>
              </a:solidFill>
              <a:effectLst/>
              <a:uLnTx/>
              <a:uFillTx/>
              <a:latin typeface="TradeGothic"/>
              <a:ea typeface="+mj-ea"/>
              <a:cs typeface="Arial"/>
            </a:endParaRPr>
          </a:p>
        </p:txBody>
      </p:sp>
      <p:pic>
        <p:nvPicPr>
          <p:cNvPr id="10" name="Image 6"/>
          <p:cNvPicPr>
            <a:picLocks noChangeAspect="1"/>
          </p:cNvPicPr>
          <p:nvPr/>
        </p:nvPicPr>
        <p:blipFill>
          <a:blip r:embed="rId3"/>
          <a:stretch>
            <a:fillRect/>
          </a:stretch>
        </p:blipFill>
        <p:spPr>
          <a:xfrm>
            <a:off x="2510813" y="1772816"/>
            <a:ext cx="4122374" cy="3088549"/>
          </a:xfrm>
          <a:prstGeom prst="rect">
            <a:avLst/>
          </a:prstGeom>
        </p:spPr>
      </p:pic>
    </p:spTree>
    <p:extLst>
      <p:ext uri="{BB962C8B-B14F-4D97-AF65-F5344CB8AC3E}">
        <p14:creationId xmlns:p14="http://schemas.microsoft.com/office/powerpoint/2010/main" val="245245780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sz="3600" kern="1200" dirty="0"/>
              <a:t>6. </a:t>
            </a:r>
            <a:r>
              <a:rPr lang="fr-BE" altLang="en-US" sz="3600" kern="1200" dirty="0" err="1" smtClean="0"/>
              <a:t>Processing</a:t>
            </a:r>
            <a:endParaRPr lang="fr-FR" sz="3600" dirty="0"/>
          </a:p>
        </p:txBody>
      </p:sp>
      <p:sp>
        <p:nvSpPr>
          <p:cNvPr id="3" name="Content Placeholder 2"/>
          <p:cNvSpPr>
            <a:spLocks noGrp="1"/>
          </p:cNvSpPr>
          <p:nvPr>
            <p:ph idx="1"/>
          </p:nvPr>
        </p:nvSpPr>
        <p:spPr/>
        <p:txBody>
          <a:bodyPr/>
          <a:lstStyle/>
          <a:p>
            <a:pPr>
              <a:spcBef>
                <a:spcPts val="600"/>
              </a:spcBef>
              <a:spcAft>
                <a:spcPts val="600"/>
              </a:spcAft>
            </a:pPr>
            <a:r>
              <a:rPr lang="en-GB" altLang="en-US" dirty="0" smtClean="0"/>
              <a:t>The controller must : </a:t>
            </a:r>
          </a:p>
          <a:p>
            <a:pPr lvl="1">
              <a:spcBef>
                <a:spcPts val="600"/>
              </a:spcBef>
              <a:spcAft>
                <a:spcPts val="600"/>
              </a:spcAft>
            </a:pPr>
            <a:r>
              <a:rPr lang="en-GB" altLang="en-US" dirty="0" smtClean="0"/>
              <a:t>Choose a sufficiently qualified processor and always keep control of the processing activities</a:t>
            </a:r>
          </a:p>
          <a:p>
            <a:pPr lvl="1">
              <a:spcBef>
                <a:spcPts val="600"/>
              </a:spcBef>
              <a:spcAft>
                <a:spcPts val="600"/>
              </a:spcAft>
            </a:pPr>
            <a:r>
              <a:rPr lang="en-GB" dirty="0" smtClean="0"/>
              <a:t>Maintain oversight and control over sub-processing</a:t>
            </a:r>
          </a:p>
          <a:p>
            <a:pPr lvl="1">
              <a:spcBef>
                <a:spcPts val="600"/>
              </a:spcBef>
              <a:spcAft>
                <a:spcPts val="600"/>
              </a:spcAft>
            </a:pPr>
            <a:r>
              <a:rPr lang="en-GB" altLang="en-US" dirty="0" smtClean="0"/>
              <a:t>Conclude a written contract with each processing, which sets out, </a:t>
            </a:r>
            <a:r>
              <a:rPr lang="en-GB" altLang="en-US" u="sng" dirty="0" smtClean="0"/>
              <a:t>amongst others</a:t>
            </a:r>
            <a:r>
              <a:rPr lang="en-GB" altLang="en-US" dirty="0" smtClean="0"/>
              <a:t>, that:</a:t>
            </a:r>
          </a:p>
          <a:p>
            <a:pPr lvl="2">
              <a:spcBef>
                <a:spcPts val="600"/>
              </a:spcBef>
              <a:spcAft>
                <a:spcPts val="600"/>
              </a:spcAft>
            </a:pPr>
            <a:r>
              <a:rPr lang="en-GB" altLang="en-US" dirty="0" smtClean="0"/>
              <a:t>The processors only processes the personal data on </a:t>
            </a:r>
            <a:r>
              <a:rPr lang="en-GB" altLang="en-US" u="sng" dirty="0" smtClean="0"/>
              <a:t>documented</a:t>
            </a:r>
            <a:r>
              <a:rPr lang="en-GB" altLang="en-US" dirty="0" smtClean="0"/>
              <a:t> instructions of the controller</a:t>
            </a:r>
          </a:p>
          <a:p>
            <a:pPr lvl="2">
              <a:spcBef>
                <a:spcPts val="600"/>
              </a:spcBef>
              <a:spcAft>
                <a:spcPts val="600"/>
              </a:spcAft>
            </a:pPr>
            <a:r>
              <a:rPr lang="en-GB" altLang="en-US" dirty="0" smtClean="0"/>
              <a:t>The obligations of the controller (e.g. security measures, confidentiality) also apply for the processor</a:t>
            </a:r>
          </a:p>
          <a:p>
            <a:pPr lvl="2">
              <a:spcBef>
                <a:spcPts val="600"/>
              </a:spcBef>
              <a:spcAft>
                <a:spcPts val="600"/>
              </a:spcAft>
            </a:pPr>
            <a:r>
              <a:rPr lang="en-GB" dirty="0" smtClean="0"/>
              <a:t>The processor must assist the controller in being compliant with the requirements of the GDPR (e.g. rights of data subject, personal data breach notifications)</a:t>
            </a:r>
          </a:p>
        </p:txBody>
      </p:sp>
      <p:pic>
        <p:nvPicPr>
          <p:cNvPr id="9" name="Content Placeholder 11"/>
          <p:cNvPicPr>
            <a:picLocks noChangeAspect="1"/>
          </p:cNvPicPr>
          <p:nvPr/>
        </p:nvPicPr>
        <p:blipFill>
          <a:blip r:embed="rId3" cstate="print">
            <a:extLst>
              <a:ext uri="{BEBA8EAE-BF5A-486C-A8C5-ECC9F3942E4B}">
                <a14:imgProps xmlns:a14="http://schemas.microsoft.com/office/drawing/2010/main">
                  <a14:imgLayer r:embed="rId4">
                    <a14:imgEffect>
                      <a14:backgroundRemoval t="1944" b="91528" l="10000" r="90000">
                        <a14:foregroundMark x1="75417" y1="36944" x2="75417" y2="36944"/>
                        <a14:backgroundMark x1="58611" y1="35417" x2="58750" y2="36806"/>
                        <a14:backgroundMark x1="43611" y1="36667" x2="43611" y2="36667"/>
                        <a14:backgroundMark x1="51389" y1="59722" x2="51389" y2="59722"/>
                        <a14:backgroundMark x1="41667" y1="86667" x2="41667" y2="86667"/>
                        <a14:backgroundMark x1="50556" y1="81250" x2="50556" y2="81250"/>
                        <a14:backgroundMark x1="41111" y1="44306" x2="41111" y2="44306"/>
                      </a14:backgroundRemoval>
                    </a14:imgEffect>
                  </a14:imgLayer>
                </a14:imgProps>
              </a:ext>
              <a:ext uri="{28A0092B-C50C-407E-A947-70E740481C1C}">
                <a14:useLocalDpi xmlns:a14="http://schemas.microsoft.com/office/drawing/2010/main" val="0"/>
              </a:ext>
            </a:extLst>
          </a:blip>
          <a:stretch>
            <a:fillRect/>
          </a:stretch>
        </p:blipFill>
        <p:spPr bwMode="auto">
          <a:xfrm>
            <a:off x="-180528" y="4149080"/>
            <a:ext cx="1823144" cy="1823144"/>
          </a:xfrm>
          <a:prstGeom prst="rect">
            <a:avLst/>
          </a:prstGeom>
          <a:noFill/>
          <a:ln w="9525">
            <a:noFill/>
            <a:miter lim="800000"/>
            <a:headEnd/>
            <a:tailEnd/>
          </a:ln>
          <a:effectLst/>
        </p:spPr>
      </p:pic>
    </p:spTree>
    <p:extLst>
      <p:ext uri="{BB962C8B-B14F-4D97-AF65-F5344CB8AC3E}">
        <p14:creationId xmlns:p14="http://schemas.microsoft.com/office/powerpoint/2010/main" val="52533284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sz="3600" kern="1200" dirty="0"/>
              <a:t>6. </a:t>
            </a:r>
            <a:r>
              <a:rPr lang="fr-BE" altLang="en-US" sz="3600" kern="1200" dirty="0" err="1" smtClean="0"/>
              <a:t>Processing</a:t>
            </a:r>
            <a:endParaRPr lang="fr-FR" sz="3600" dirty="0"/>
          </a:p>
        </p:txBody>
      </p:sp>
      <p:sp>
        <p:nvSpPr>
          <p:cNvPr id="3" name="Content Placeholder 2"/>
          <p:cNvSpPr>
            <a:spLocks noGrp="1"/>
          </p:cNvSpPr>
          <p:nvPr>
            <p:ph idx="1"/>
          </p:nvPr>
        </p:nvSpPr>
        <p:spPr/>
        <p:txBody>
          <a:bodyPr/>
          <a:lstStyle/>
          <a:p>
            <a:pPr lvl="0">
              <a:spcBef>
                <a:spcPts val="600"/>
              </a:spcBef>
              <a:spcAft>
                <a:spcPts val="600"/>
              </a:spcAft>
            </a:pPr>
            <a:r>
              <a:rPr lang="fr-BE" altLang="en-US" dirty="0" smtClean="0">
                <a:solidFill>
                  <a:srgbClr val="000000"/>
                </a:solidFill>
              </a:rPr>
              <a:t>Obligations of the processor</a:t>
            </a:r>
          </a:p>
          <a:p>
            <a:pPr lvl="1">
              <a:spcBef>
                <a:spcPts val="0"/>
              </a:spcBef>
            </a:pPr>
            <a:r>
              <a:rPr lang="en-GB" altLang="en-US" dirty="0" smtClean="0"/>
              <a:t>Only process </a:t>
            </a:r>
            <a:r>
              <a:rPr lang="en-GB" altLang="en-US" dirty="0"/>
              <a:t>the personal data on </a:t>
            </a:r>
            <a:r>
              <a:rPr lang="en-GB" altLang="en-US" u="sng" dirty="0"/>
              <a:t>documented</a:t>
            </a:r>
            <a:r>
              <a:rPr lang="en-GB" altLang="en-US" dirty="0"/>
              <a:t> </a:t>
            </a:r>
            <a:r>
              <a:rPr lang="en-GB" altLang="en-US" dirty="0" smtClean="0"/>
              <a:t>instructions of the controller</a:t>
            </a:r>
          </a:p>
          <a:p>
            <a:pPr lvl="2"/>
            <a:r>
              <a:rPr lang="en-US" dirty="0" smtClean="0"/>
              <a:t>Observe the contract concluded with the controller</a:t>
            </a:r>
          </a:p>
          <a:p>
            <a:pPr lvl="2"/>
            <a:r>
              <a:rPr lang="en-US" dirty="0" smtClean="0"/>
              <a:t>If a processor processes the data for other purposes, the processor becomes the controller for that processing </a:t>
            </a:r>
            <a:r>
              <a:rPr lang="en-US" dirty="0"/>
              <a:t>activity</a:t>
            </a:r>
          </a:p>
          <a:p>
            <a:pPr lvl="1"/>
            <a:r>
              <a:rPr lang="fr-BE" altLang="en-US" dirty="0" err="1" smtClean="0">
                <a:solidFill>
                  <a:srgbClr val="000000"/>
                </a:solidFill>
              </a:rPr>
              <a:t>Sub-processing</a:t>
            </a:r>
            <a:endParaRPr lang="fr-BE" altLang="en-US" dirty="0" smtClean="0">
              <a:solidFill>
                <a:srgbClr val="000000"/>
              </a:solidFill>
            </a:endParaRPr>
          </a:p>
          <a:p>
            <a:pPr lvl="1"/>
            <a:r>
              <a:rPr lang="fr-BE" altLang="en-US" dirty="0" smtClean="0">
                <a:solidFill>
                  <a:srgbClr val="000000"/>
                </a:solidFill>
              </a:rPr>
              <a:t>Security </a:t>
            </a:r>
            <a:r>
              <a:rPr lang="fr-BE" altLang="en-US" dirty="0" err="1" smtClean="0">
                <a:solidFill>
                  <a:srgbClr val="000000"/>
                </a:solidFill>
              </a:rPr>
              <a:t>measures</a:t>
            </a:r>
            <a:endParaRPr lang="fr-BE" altLang="en-US" dirty="0" smtClean="0">
              <a:solidFill>
                <a:srgbClr val="000000"/>
              </a:solidFill>
            </a:endParaRPr>
          </a:p>
          <a:p>
            <a:pPr lvl="1"/>
            <a:r>
              <a:rPr lang="fr-BE" altLang="en-US" dirty="0" smtClean="0">
                <a:solidFill>
                  <a:srgbClr val="000000"/>
                </a:solidFill>
              </a:rPr>
              <a:t>DPO</a:t>
            </a:r>
          </a:p>
          <a:p>
            <a:pPr lvl="1"/>
            <a:r>
              <a:rPr lang="fr-BE" altLang="en-US" dirty="0" smtClean="0">
                <a:solidFill>
                  <a:srgbClr val="000000"/>
                </a:solidFill>
              </a:rPr>
              <a:t>Record of </a:t>
            </a:r>
            <a:r>
              <a:rPr lang="fr-BE" altLang="en-US" dirty="0" err="1" smtClean="0">
                <a:solidFill>
                  <a:srgbClr val="000000"/>
                </a:solidFill>
              </a:rPr>
              <a:t>processing</a:t>
            </a:r>
            <a:r>
              <a:rPr lang="fr-BE" altLang="en-US" dirty="0" smtClean="0">
                <a:solidFill>
                  <a:srgbClr val="000000"/>
                </a:solidFill>
              </a:rPr>
              <a:t> </a:t>
            </a:r>
            <a:r>
              <a:rPr lang="fr-BE" altLang="en-US" dirty="0" err="1" smtClean="0">
                <a:solidFill>
                  <a:srgbClr val="000000"/>
                </a:solidFill>
              </a:rPr>
              <a:t>activities</a:t>
            </a:r>
            <a:endParaRPr lang="fr-BE" altLang="en-US" dirty="0">
              <a:solidFill>
                <a:srgbClr val="000000"/>
              </a:solidFill>
            </a:endParaRPr>
          </a:p>
          <a:p>
            <a:pPr lvl="1"/>
            <a:r>
              <a:rPr lang="fr-BE" altLang="en-US" dirty="0" err="1" smtClean="0">
                <a:solidFill>
                  <a:srgbClr val="000000"/>
                </a:solidFill>
              </a:rPr>
              <a:t>Transfers</a:t>
            </a:r>
            <a:r>
              <a:rPr lang="fr-BE" altLang="en-US" dirty="0" smtClean="0">
                <a:solidFill>
                  <a:srgbClr val="000000"/>
                </a:solidFill>
              </a:rPr>
              <a:t> of </a:t>
            </a:r>
            <a:r>
              <a:rPr lang="fr-BE" altLang="en-US" dirty="0" err="1" smtClean="0">
                <a:solidFill>
                  <a:srgbClr val="000000"/>
                </a:solidFill>
              </a:rPr>
              <a:t>personal</a:t>
            </a:r>
            <a:r>
              <a:rPr lang="fr-BE" altLang="en-US" dirty="0" smtClean="0">
                <a:solidFill>
                  <a:srgbClr val="000000"/>
                </a:solidFill>
              </a:rPr>
              <a:t> data to </a:t>
            </a:r>
            <a:r>
              <a:rPr lang="fr-BE" altLang="en-US" dirty="0" err="1" smtClean="0">
                <a:solidFill>
                  <a:srgbClr val="000000"/>
                </a:solidFill>
              </a:rPr>
              <a:t>third</a:t>
            </a:r>
            <a:r>
              <a:rPr lang="fr-BE" altLang="en-US" dirty="0" smtClean="0">
                <a:solidFill>
                  <a:srgbClr val="000000"/>
                </a:solidFill>
              </a:rPr>
              <a:t> countries</a:t>
            </a:r>
          </a:p>
          <a:p>
            <a:pPr lvl="1"/>
            <a:r>
              <a:rPr lang="fr-BE" altLang="en-US" dirty="0" smtClean="0">
                <a:solidFill>
                  <a:srgbClr val="000000"/>
                </a:solidFill>
              </a:rPr>
              <a:t>Data </a:t>
            </a:r>
            <a:r>
              <a:rPr lang="fr-BE" altLang="en-US" dirty="0" err="1" smtClean="0">
                <a:solidFill>
                  <a:srgbClr val="000000"/>
                </a:solidFill>
              </a:rPr>
              <a:t>breach</a:t>
            </a:r>
            <a:r>
              <a:rPr lang="fr-BE" altLang="en-US" dirty="0" smtClean="0">
                <a:solidFill>
                  <a:srgbClr val="000000"/>
                </a:solidFill>
              </a:rPr>
              <a:t> notification</a:t>
            </a:r>
          </a:p>
          <a:p>
            <a:pPr lvl="1"/>
            <a:r>
              <a:rPr lang="fr-BE" altLang="en-US" dirty="0" err="1" smtClean="0">
                <a:solidFill>
                  <a:srgbClr val="000000"/>
                </a:solidFill>
              </a:rPr>
              <a:t>Cooperation</a:t>
            </a:r>
            <a:r>
              <a:rPr lang="fr-BE" altLang="en-US" dirty="0" smtClean="0">
                <a:solidFill>
                  <a:srgbClr val="000000"/>
                </a:solidFill>
              </a:rPr>
              <a:t> </a:t>
            </a:r>
            <a:r>
              <a:rPr lang="fr-BE" altLang="en-US" dirty="0" err="1" smtClean="0">
                <a:solidFill>
                  <a:srgbClr val="000000"/>
                </a:solidFill>
              </a:rPr>
              <a:t>with</a:t>
            </a:r>
            <a:r>
              <a:rPr lang="fr-BE" altLang="en-US" dirty="0" smtClean="0">
                <a:solidFill>
                  <a:srgbClr val="000000"/>
                </a:solidFill>
              </a:rPr>
              <a:t> the CNPD</a:t>
            </a:r>
          </a:p>
          <a:p>
            <a:pPr lvl="1"/>
            <a:endParaRPr lang="fr-BE" altLang="en-US" dirty="0"/>
          </a:p>
        </p:txBody>
      </p:sp>
      <p:pic>
        <p:nvPicPr>
          <p:cNvPr id="7" name="Content Placeholder 8"/>
          <p:cNvPicPr>
            <a:picLocks noChangeAspect="1"/>
          </p:cNvPicPr>
          <p:nvPr/>
        </p:nvPicPr>
        <p:blipFill>
          <a:blip r:embed="rId3">
            <a:extLst>
              <a:ext uri="{BEBA8EAE-BF5A-486C-A8C5-ECC9F3942E4B}">
                <a14:imgProps xmlns:a14="http://schemas.microsoft.com/office/drawing/2010/main">
                  <a14:imgLayer r:embed="rId4">
                    <a14:imgEffect>
                      <a14:backgroundRemoval t="8555" b="89971" l="5521" r="95000">
                        <a14:foregroundMark x1="11771" y1="57522" x2="11771" y2="57522"/>
                        <a14:foregroundMark x1="7083" y1="66814" x2="7083" y2="66814"/>
                        <a14:foregroundMark x1="92708" y1="64159" x2="92708" y2="64159"/>
                        <a14:foregroundMark x1="95000" y1="83333" x2="95000" y2="83333"/>
                        <a14:foregroundMark x1="7813" y1="83333" x2="7813" y2="83333"/>
                        <a14:foregroundMark x1="7396" y1="85251" x2="7396" y2="85251"/>
                        <a14:foregroundMark x1="51458" y1="8555" x2="51458" y2="8555"/>
                        <a14:foregroundMark x1="6146" y1="85841" x2="6146" y2="85841"/>
                        <a14:foregroundMark x1="5521" y1="68289" x2="5521" y2="68289"/>
                        <a14:foregroundMark x1="42396" y1="70206" x2="42396" y2="70206"/>
                        <a14:foregroundMark x1="42813" y1="66519" x2="42813" y2="66519"/>
                        <a14:foregroundMark x1="42708" y1="64454" x2="42708" y2="64454"/>
                        <a14:foregroundMark x1="32083" y1="59145" x2="32083" y2="59145"/>
                        <a14:foregroundMark x1="32500" y1="56637" x2="31146" y2="64307"/>
                        <a14:foregroundMark x1="79896" y1="63274" x2="84375" y2="63274"/>
                        <a14:foregroundMark x1="66146" y1="63569" x2="70000" y2="63717"/>
                        <a14:foregroundMark x1="15417" y1="62684" x2="12604" y2="72271"/>
                        <a14:foregroundMark x1="15729" y1="62832" x2="19271" y2="62832"/>
                        <a14:backgroundMark x1="82813" y1="63864" x2="82813" y2="63864"/>
                        <a14:backgroundMark x1="69167" y1="64454" x2="69167" y2="64454"/>
                        <a14:backgroundMark x1="86354" y1="66519" x2="86354" y2="66519"/>
                        <a14:backgroundMark x1="29688" y1="63717" x2="29688" y2="63717"/>
                        <a14:backgroundMark x1="32396" y1="63717" x2="32396" y2="63717"/>
                        <a14:backgroundMark x1="53646" y1="39971" x2="53646" y2="39971"/>
                        <a14:backgroundMark x1="59062" y1="41298" x2="59062" y2="41298"/>
                        <a14:backgroundMark x1="60625" y1="43215" x2="60625" y2="43215"/>
                        <a14:backgroundMark x1="39896" y1="43215" x2="39896" y2="43215"/>
                        <a14:backgroundMark x1="51146" y1="27139" x2="51146" y2="27139"/>
                        <a14:backgroundMark x1="48229" y1="22861" x2="48229" y2="22861"/>
                        <a14:backgroundMark x1="54063" y1="19322" x2="54063" y2="19322"/>
                        <a14:backgroundMark x1="54167" y1="23009" x2="54167" y2="23009"/>
                        <a14:backgroundMark x1="54167" y1="18142" x2="54167" y2="18142"/>
                        <a14:backgroundMark x1="48229" y1="19764" x2="48229" y2="19764"/>
                        <a14:backgroundMark x1="48229" y1="18289" x2="48229" y2="18289"/>
                        <a14:backgroundMark x1="12917" y1="69174" x2="12917" y2="69174"/>
                        <a14:backgroundMark x1="27500" y1="65782" x2="27500" y2="65782"/>
                        <a14:backgroundMark x1="66250" y1="37168" x2="66250" y2="37168"/>
                        <a14:backgroundMark x1="65625" y1="33481" x2="65625" y2="33481"/>
                        <a14:backgroundMark x1="66667" y1="64307" x2="70521" y2="64159"/>
                        <a14:backgroundMark x1="13229" y1="66519" x2="13646" y2="66077"/>
                        <a14:backgroundMark x1="14688" y1="62832" x2="14167" y2="65044"/>
                      </a14:backgroundRemoval>
                    </a14:imgEffect>
                  </a14:imgLayer>
                </a14:imgProps>
              </a:ext>
            </a:extLst>
          </a:blip>
          <a:stretch>
            <a:fillRect/>
          </a:stretch>
        </p:blipFill>
        <p:spPr bwMode="auto">
          <a:xfrm>
            <a:off x="6288612" y="3645024"/>
            <a:ext cx="2304177" cy="1627325"/>
          </a:xfrm>
          <a:prstGeom prst="rect">
            <a:avLst/>
          </a:prstGeom>
          <a:noFill/>
          <a:ln w="9525">
            <a:noFill/>
            <a:miter lim="800000"/>
            <a:headEnd/>
            <a:tailEnd/>
          </a:ln>
          <a:effectLst/>
        </p:spPr>
      </p:pic>
    </p:spTree>
    <p:extLst>
      <p:ext uri="{BB962C8B-B14F-4D97-AF65-F5344CB8AC3E}">
        <p14:creationId xmlns:p14="http://schemas.microsoft.com/office/powerpoint/2010/main" val="13606642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2"/>
          <p:cNvSpPr txBox="1">
            <a:spLocks/>
          </p:cNvSpPr>
          <p:nvPr/>
        </p:nvSpPr>
        <p:spPr bwMode="auto">
          <a:xfrm>
            <a:off x="522288" y="1268760"/>
            <a:ext cx="4038600" cy="535597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fontScale="92500" lnSpcReduction="10000"/>
          </a:bodyPr>
          <a:lstStyle>
            <a:lvl1pPr marL="342900" indent="-342900" algn="l" rtl="0" eaLnBrk="1" fontAlgn="base" hangingPunct="1">
              <a:spcBef>
                <a:spcPct val="20000"/>
              </a:spcBef>
              <a:spcAft>
                <a:spcPct val="0"/>
              </a:spcAft>
              <a:buClr>
                <a:srgbClr val="004080"/>
              </a:buClr>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C00000"/>
              </a:buClr>
              <a:buChar char="–"/>
              <a:defRPr sz="2400">
                <a:solidFill>
                  <a:schemeClr val="tx1"/>
                </a:solidFill>
                <a:latin typeface="+mn-lt"/>
                <a:cs typeface="+mn-cs"/>
              </a:defRPr>
            </a:lvl2pPr>
            <a:lvl3pPr marL="1143000" indent="-228600" algn="l" rtl="0" eaLnBrk="1" fontAlgn="base" hangingPunct="1">
              <a:spcBef>
                <a:spcPct val="20000"/>
              </a:spcBef>
              <a:spcAft>
                <a:spcPct val="0"/>
              </a:spcAft>
              <a:buClr>
                <a:srgbClr val="00A0DF"/>
              </a:buClr>
              <a:buChar char="•"/>
              <a:defRPr sz="2000">
                <a:solidFill>
                  <a:schemeClr val="tx1"/>
                </a:solidFill>
                <a:latin typeface="+mn-lt"/>
                <a:cs typeface="+mn-cs"/>
              </a:defRPr>
            </a:lvl3pPr>
            <a:lvl4pPr marL="1600200" indent="-228600" algn="l" rtl="0" eaLnBrk="1" fontAlgn="base" hangingPunct="1">
              <a:spcBef>
                <a:spcPct val="20000"/>
              </a:spcBef>
              <a:spcAft>
                <a:spcPct val="0"/>
              </a:spcAft>
              <a:buChar char="–"/>
              <a:defRPr sz="1800">
                <a:solidFill>
                  <a:schemeClr val="tx1"/>
                </a:solidFill>
                <a:latin typeface="+mn-lt"/>
                <a:cs typeface="+mn-cs"/>
              </a:defRPr>
            </a:lvl4pPr>
            <a:lvl5pPr marL="2057400" indent="-228600" algn="l" rtl="0" eaLnBrk="1" fontAlgn="base" hangingPunct="1">
              <a:spcBef>
                <a:spcPct val="20000"/>
              </a:spcBef>
              <a:spcAft>
                <a:spcPct val="0"/>
              </a:spcAft>
              <a:buChar char="»"/>
              <a:defRPr sz="1800">
                <a:solidFill>
                  <a:schemeClr val="tx1"/>
                </a:solidFill>
                <a:latin typeface="+mn-lt"/>
                <a:cs typeface="+mn-cs"/>
              </a:defRPr>
            </a:lvl5pPr>
            <a:lvl6pPr marL="2514600" indent="-228600" algn="l" rtl="0" eaLnBrk="1" fontAlgn="base" hangingPunct="1">
              <a:spcBef>
                <a:spcPct val="20000"/>
              </a:spcBef>
              <a:spcAft>
                <a:spcPct val="0"/>
              </a:spcAft>
              <a:buChar char="»"/>
              <a:defRPr sz="1800">
                <a:solidFill>
                  <a:schemeClr val="tx1"/>
                </a:solidFill>
                <a:latin typeface="+mn-lt"/>
                <a:cs typeface="+mn-cs"/>
              </a:defRPr>
            </a:lvl6pPr>
            <a:lvl7pPr marL="2971800" indent="-228600" algn="l" rtl="0" eaLnBrk="1" fontAlgn="base" hangingPunct="1">
              <a:spcBef>
                <a:spcPct val="20000"/>
              </a:spcBef>
              <a:spcAft>
                <a:spcPct val="0"/>
              </a:spcAft>
              <a:buChar char="»"/>
              <a:defRPr sz="1800">
                <a:solidFill>
                  <a:schemeClr val="tx1"/>
                </a:solidFill>
                <a:latin typeface="+mn-lt"/>
                <a:cs typeface="+mn-cs"/>
              </a:defRPr>
            </a:lvl7pPr>
            <a:lvl8pPr marL="3429000" indent="-228600" algn="l" rtl="0" eaLnBrk="1" fontAlgn="base" hangingPunct="1">
              <a:spcBef>
                <a:spcPct val="20000"/>
              </a:spcBef>
              <a:spcAft>
                <a:spcPct val="0"/>
              </a:spcAft>
              <a:buChar char="»"/>
              <a:defRPr sz="1800">
                <a:solidFill>
                  <a:schemeClr val="tx1"/>
                </a:solidFill>
                <a:latin typeface="+mn-lt"/>
                <a:cs typeface="+mn-cs"/>
              </a:defRPr>
            </a:lvl8pPr>
            <a:lvl9pPr marL="3886200" indent="-228600" algn="l" rtl="0" eaLnBrk="1" fontAlgn="base" hangingPunct="1">
              <a:spcBef>
                <a:spcPct val="20000"/>
              </a:spcBef>
              <a:spcAft>
                <a:spcPct val="0"/>
              </a:spcAft>
              <a:buChar char="»"/>
              <a:defRPr sz="1800">
                <a:solidFill>
                  <a:schemeClr val="tx1"/>
                </a:solidFill>
                <a:latin typeface="+mn-lt"/>
                <a:cs typeface="+mn-cs"/>
              </a:defRPr>
            </a:lvl9pPr>
          </a:lstStyle>
          <a:p>
            <a:endParaRPr lang="en-US" sz="3000" i="1" u="sng" kern="0" dirty="0" smtClean="0"/>
          </a:p>
          <a:p>
            <a:endParaRPr lang="en-US" sz="3000" i="1" u="sng" kern="0" dirty="0" smtClean="0"/>
          </a:p>
          <a:p>
            <a:endParaRPr lang="en-US" sz="3000" i="1" u="sng" kern="0" dirty="0" smtClean="0"/>
          </a:p>
          <a:p>
            <a:endParaRPr lang="en-US" i="1" u="sng" kern="0" dirty="0" smtClean="0"/>
          </a:p>
          <a:p>
            <a:endParaRPr lang="en-US" i="1" u="sng" kern="0" dirty="0" smtClean="0"/>
          </a:p>
          <a:p>
            <a:r>
              <a:rPr lang="en-US" sz="3000" i="1" u="sng" kern="0" dirty="0" smtClean="0"/>
              <a:t>New legal framework</a:t>
            </a:r>
            <a:endParaRPr lang="en-US" sz="3000" kern="0" dirty="0" smtClean="0"/>
          </a:p>
          <a:p>
            <a:pPr marL="342900" lvl="1" indent="-342900">
              <a:buClr>
                <a:srgbClr val="004080"/>
              </a:buClr>
              <a:buFont typeface="Wingdings" panose="05000000000000000000" pitchFamily="2" charset="2"/>
              <a:buChar char="ü"/>
            </a:pPr>
            <a:r>
              <a:rPr lang="en-US" sz="2600" kern="0" dirty="0" smtClean="0">
                <a:ea typeface="+mn-ea"/>
              </a:rPr>
              <a:t>Strengthening of individuals’ rights</a:t>
            </a:r>
          </a:p>
          <a:p>
            <a:pPr marL="342900" lvl="1" indent="-342900">
              <a:buClr>
                <a:srgbClr val="004080"/>
              </a:buClr>
              <a:buFont typeface="Wingdings" panose="05000000000000000000" pitchFamily="2" charset="2"/>
              <a:buChar char="ü"/>
            </a:pPr>
            <a:r>
              <a:rPr lang="en-US" sz="2600" kern="0" dirty="0" smtClean="0">
                <a:ea typeface="+mn-ea"/>
              </a:rPr>
              <a:t>An increased responsibility for controllers</a:t>
            </a:r>
          </a:p>
          <a:p>
            <a:pPr marL="342900" lvl="1" indent="-342900">
              <a:buClr>
                <a:srgbClr val="004080"/>
              </a:buClr>
              <a:buFont typeface="Wingdings" panose="05000000000000000000" pitchFamily="2" charset="2"/>
              <a:buChar char="ü"/>
            </a:pPr>
            <a:r>
              <a:rPr lang="en-US" sz="2600" kern="0" dirty="0" smtClean="0">
                <a:ea typeface="+mn-ea"/>
              </a:rPr>
              <a:t>A more important role for data protection authorities</a:t>
            </a:r>
            <a:endParaRPr lang="en-US" sz="2600" kern="0" dirty="0">
              <a:ea typeface="+mn-ea"/>
            </a:endParaRPr>
          </a:p>
        </p:txBody>
      </p:sp>
      <p:sp>
        <p:nvSpPr>
          <p:cNvPr id="15" name="Content Placeholder 9"/>
          <p:cNvSpPr txBox="1">
            <a:spLocks/>
          </p:cNvSpPr>
          <p:nvPr/>
        </p:nvSpPr>
        <p:spPr bwMode="auto">
          <a:xfrm>
            <a:off x="4713288" y="1268760"/>
            <a:ext cx="4038600" cy="5184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4080"/>
              </a:buClr>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C00000"/>
              </a:buClr>
              <a:buChar char="–"/>
              <a:defRPr sz="2400">
                <a:solidFill>
                  <a:schemeClr val="tx1"/>
                </a:solidFill>
                <a:latin typeface="+mn-lt"/>
                <a:cs typeface="+mn-cs"/>
              </a:defRPr>
            </a:lvl2pPr>
            <a:lvl3pPr marL="1143000" indent="-228600" algn="l" rtl="0" eaLnBrk="1" fontAlgn="base" hangingPunct="1">
              <a:spcBef>
                <a:spcPct val="20000"/>
              </a:spcBef>
              <a:spcAft>
                <a:spcPct val="0"/>
              </a:spcAft>
              <a:buClr>
                <a:srgbClr val="00A0DF"/>
              </a:buClr>
              <a:buChar char="•"/>
              <a:defRPr sz="2000">
                <a:solidFill>
                  <a:schemeClr val="tx1"/>
                </a:solidFill>
                <a:latin typeface="+mn-lt"/>
                <a:cs typeface="+mn-cs"/>
              </a:defRPr>
            </a:lvl3pPr>
            <a:lvl4pPr marL="1600200" indent="-228600" algn="l" rtl="0" eaLnBrk="1" fontAlgn="base" hangingPunct="1">
              <a:spcBef>
                <a:spcPct val="20000"/>
              </a:spcBef>
              <a:spcAft>
                <a:spcPct val="0"/>
              </a:spcAft>
              <a:buChar char="–"/>
              <a:defRPr sz="1800">
                <a:solidFill>
                  <a:schemeClr val="tx1"/>
                </a:solidFill>
                <a:latin typeface="+mn-lt"/>
                <a:cs typeface="+mn-cs"/>
              </a:defRPr>
            </a:lvl4pPr>
            <a:lvl5pPr marL="2057400" indent="-228600" algn="l" rtl="0" eaLnBrk="1" fontAlgn="base" hangingPunct="1">
              <a:spcBef>
                <a:spcPct val="20000"/>
              </a:spcBef>
              <a:spcAft>
                <a:spcPct val="0"/>
              </a:spcAft>
              <a:buChar char="»"/>
              <a:defRPr sz="1800">
                <a:solidFill>
                  <a:schemeClr val="tx1"/>
                </a:solidFill>
                <a:latin typeface="+mn-lt"/>
                <a:cs typeface="+mn-cs"/>
              </a:defRPr>
            </a:lvl5pPr>
            <a:lvl6pPr marL="2514600" indent="-228600" algn="l" rtl="0" eaLnBrk="1" fontAlgn="base" hangingPunct="1">
              <a:spcBef>
                <a:spcPct val="20000"/>
              </a:spcBef>
              <a:spcAft>
                <a:spcPct val="0"/>
              </a:spcAft>
              <a:buChar char="»"/>
              <a:defRPr sz="1800">
                <a:solidFill>
                  <a:schemeClr val="tx1"/>
                </a:solidFill>
                <a:latin typeface="+mn-lt"/>
                <a:cs typeface="+mn-cs"/>
              </a:defRPr>
            </a:lvl6pPr>
            <a:lvl7pPr marL="2971800" indent="-228600" algn="l" rtl="0" eaLnBrk="1" fontAlgn="base" hangingPunct="1">
              <a:spcBef>
                <a:spcPct val="20000"/>
              </a:spcBef>
              <a:spcAft>
                <a:spcPct val="0"/>
              </a:spcAft>
              <a:buChar char="»"/>
              <a:defRPr sz="1800">
                <a:solidFill>
                  <a:schemeClr val="tx1"/>
                </a:solidFill>
                <a:latin typeface="+mn-lt"/>
                <a:cs typeface="+mn-cs"/>
              </a:defRPr>
            </a:lvl7pPr>
            <a:lvl8pPr marL="3429000" indent="-228600" algn="l" rtl="0" eaLnBrk="1" fontAlgn="base" hangingPunct="1">
              <a:spcBef>
                <a:spcPct val="20000"/>
              </a:spcBef>
              <a:spcAft>
                <a:spcPct val="0"/>
              </a:spcAft>
              <a:buChar char="»"/>
              <a:defRPr sz="1800">
                <a:solidFill>
                  <a:schemeClr val="tx1"/>
                </a:solidFill>
                <a:latin typeface="+mn-lt"/>
                <a:cs typeface="+mn-cs"/>
              </a:defRPr>
            </a:lvl8pPr>
            <a:lvl9pPr marL="3886200" indent="-228600" algn="l" rtl="0" eaLnBrk="1" fontAlgn="base" hangingPunct="1">
              <a:spcBef>
                <a:spcPct val="20000"/>
              </a:spcBef>
              <a:spcAft>
                <a:spcPct val="0"/>
              </a:spcAft>
              <a:buChar char="»"/>
              <a:defRPr sz="1800">
                <a:solidFill>
                  <a:schemeClr val="tx1"/>
                </a:solidFill>
                <a:latin typeface="+mn-lt"/>
                <a:cs typeface="+mn-cs"/>
              </a:defRPr>
            </a:lvl9pPr>
          </a:lstStyle>
          <a:p>
            <a:pPr>
              <a:spcAft>
                <a:spcPts val="600"/>
              </a:spcAft>
            </a:pPr>
            <a:r>
              <a:rPr lang="en-US" i="1" u="sng" kern="0" dirty="0" err="1" smtClean="0"/>
              <a:t>Harmonisation</a:t>
            </a:r>
            <a:r>
              <a:rPr lang="en-US" i="1" u="sng" kern="0" dirty="0" smtClean="0"/>
              <a:t>: </a:t>
            </a:r>
          </a:p>
          <a:p>
            <a:pPr marL="342900" lvl="1" indent="-342900">
              <a:buClr>
                <a:srgbClr val="004080"/>
              </a:buClr>
              <a:buFont typeface="Wingdings" panose="05000000000000000000" pitchFamily="2" charset="2"/>
              <a:buChar char="ü"/>
            </a:pPr>
            <a:r>
              <a:rPr lang="en-US" kern="0" dirty="0" smtClean="0"/>
              <a:t>The same rules in all 28 countries of the EU</a:t>
            </a:r>
          </a:p>
          <a:p>
            <a:pPr marL="342900" lvl="1" indent="-342900">
              <a:buClr>
                <a:srgbClr val="004080"/>
              </a:buClr>
              <a:buFont typeface="Wingdings" panose="05000000000000000000" pitchFamily="2" charset="2"/>
              <a:buChar char="ü"/>
            </a:pPr>
            <a:r>
              <a:rPr lang="en-US" kern="0" dirty="0" smtClean="0"/>
              <a:t>Directly applicable (since 25 May 2018)</a:t>
            </a:r>
          </a:p>
          <a:p>
            <a:pPr marL="342900" lvl="1" indent="-342900">
              <a:buClr>
                <a:srgbClr val="004080"/>
              </a:buClr>
              <a:buFont typeface="Wingdings" panose="05000000000000000000" pitchFamily="2" charset="2"/>
              <a:buChar char="ü"/>
            </a:pPr>
            <a:r>
              <a:rPr lang="en-US" kern="0" dirty="0" smtClean="0"/>
              <a:t>To all </a:t>
            </a:r>
            <a:r>
              <a:rPr lang="en-US" kern="0" dirty="0" err="1" smtClean="0"/>
              <a:t>organisations</a:t>
            </a:r>
            <a:r>
              <a:rPr lang="en-US" kern="0" dirty="0" smtClean="0"/>
              <a:t> active on EU territory</a:t>
            </a:r>
            <a:endParaRPr lang="en-US" kern="0" dirty="0"/>
          </a:p>
        </p:txBody>
      </p:sp>
      <p:sp>
        <p:nvSpPr>
          <p:cNvPr id="2" name="Title 1"/>
          <p:cNvSpPr>
            <a:spLocks noGrp="1"/>
          </p:cNvSpPr>
          <p:nvPr>
            <p:ph type="title"/>
          </p:nvPr>
        </p:nvSpPr>
        <p:spPr/>
        <p:txBody>
          <a:bodyPr/>
          <a:lstStyle/>
          <a:p>
            <a:r>
              <a:rPr lang="fr-FR" dirty="0" smtClean="0"/>
              <a:t>1. </a:t>
            </a:r>
            <a:r>
              <a:rPr lang="fr-FR" dirty="0" err="1"/>
              <a:t>Legal</a:t>
            </a:r>
            <a:r>
              <a:rPr lang="fr-FR" dirty="0"/>
              <a:t> </a:t>
            </a:r>
            <a:r>
              <a:rPr lang="fr-FR" dirty="0" err="1" smtClean="0"/>
              <a:t>framework</a:t>
            </a:r>
            <a:r>
              <a:rPr lang="fr-FR" dirty="0" smtClean="0"/>
              <a:t> (2/3)</a:t>
            </a:r>
            <a:endParaRPr lang="fr-FR" dirty="0"/>
          </a:p>
        </p:txBody>
      </p:sp>
      <p:sp>
        <p:nvSpPr>
          <p:cNvPr id="11" name="Content Placeholder 10"/>
          <p:cNvSpPr>
            <a:spLocks noGrp="1"/>
          </p:cNvSpPr>
          <p:nvPr>
            <p:ph sz="quarter" idx="18"/>
          </p:nvPr>
        </p:nvSpPr>
        <p:spPr/>
        <p:txBody>
          <a:bodyPr/>
          <a:lstStyle/>
          <a:p>
            <a:endParaRPr lang="fr-FR"/>
          </a:p>
        </p:txBody>
      </p:sp>
      <p:sp>
        <p:nvSpPr>
          <p:cNvPr id="12" name="Content Placeholder 11"/>
          <p:cNvSpPr>
            <a:spLocks noGrp="1"/>
          </p:cNvSpPr>
          <p:nvPr>
            <p:ph sz="quarter" idx="19"/>
          </p:nvPr>
        </p:nvSpPr>
        <p:spPr/>
        <p:txBody>
          <a:bodyPr/>
          <a:lstStyle/>
          <a:p>
            <a:endParaRPr lang="fr-FR"/>
          </a:p>
        </p:txBody>
      </p:sp>
      <p:sp>
        <p:nvSpPr>
          <p:cNvPr id="4" name="Slide Number Placeholder 3"/>
          <p:cNvSpPr>
            <a:spLocks noGrp="1"/>
          </p:cNvSpPr>
          <p:nvPr>
            <p:ph type="sldNum" sz="quarter" idx="17"/>
          </p:nvPr>
        </p:nvSpPr>
        <p:spPr/>
        <p:txBody>
          <a:bodyPr/>
          <a:lstStyle/>
          <a:p>
            <a:fld id="{9FE6881F-D5B9-4DFD-8C2A-4F849EA79D44}" type="slidenum">
              <a:rPr lang="fr-FR" smtClean="0"/>
              <a:pPr/>
              <a:t>6</a:t>
            </a:fld>
            <a:endParaRPr lang="fr-FR"/>
          </a:p>
        </p:txBody>
      </p:sp>
      <p:pic>
        <p:nvPicPr>
          <p:cNvPr id="14" name="Picture 13"/>
          <p:cNvPicPr>
            <a:picLocks noChangeAspect="1"/>
          </p:cNvPicPr>
          <p:nvPr/>
        </p:nvPicPr>
        <p:blipFill>
          <a:blip r:embed="rId3"/>
          <a:stretch>
            <a:fillRect/>
          </a:stretch>
        </p:blipFill>
        <p:spPr>
          <a:xfrm>
            <a:off x="770572" y="1262992"/>
            <a:ext cx="3542032" cy="2041429"/>
          </a:xfrm>
          <a:prstGeom prst="rect">
            <a:avLst/>
          </a:prstGeom>
        </p:spPr>
      </p:pic>
      <p:sp>
        <p:nvSpPr>
          <p:cNvPr id="16" name="Textfeld 6"/>
          <p:cNvSpPr txBox="1"/>
          <p:nvPr/>
        </p:nvSpPr>
        <p:spPr>
          <a:xfrm>
            <a:off x="618172" y="1617965"/>
            <a:ext cx="1966240" cy="461665"/>
          </a:xfrm>
          <a:prstGeom prst="rect">
            <a:avLst/>
          </a:prstGeom>
          <a:noFill/>
        </p:spPr>
        <p:txBody>
          <a:bodyPr wrap="square" rtlCol="0">
            <a:spAutoFit/>
          </a:bodyPr>
          <a:lstStyle/>
          <a:p>
            <a:pPr algn="ctr"/>
            <a:r>
              <a:rPr lang="en-US" dirty="0">
                <a:solidFill>
                  <a:srgbClr val="004080"/>
                </a:solidFill>
                <a:latin typeface="+mj-lt"/>
                <a:ea typeface="+mj-ea"/>
                <a:cs typeface="+mj-cs"/>
              </a:rPr>
              <a:t>“GDPR”</a:t>
            </a:r>
          </a:p>
        </p:txBody>
      </p:sp>
      <p:pic>
        <p:nvPicPr>
          <p:cNvPr id="17" name="Grafik 2"/>
          <p:cNvPicPr>
            <a:picLocks noChangeAspect="1"/>
          </p:cNvPicPr>
          <p:nvPr/>
        </p:nvPicPr>
        <p:blipFill>
          <a:blip r:embed="rId4"/>
          <a:stretch>
            <a:fillRect/>
          </a:stretch>
        </p:blipFill>
        <p:spPr>
          <a:xfrm>
            <a:off x="5339746" y="4565949"/>
            <a:ext cx="2785683" cy="1857907"/>
          </a:xfrm>
          <a:prstGeom prst="rect">
            <a:avLst/>
          </a:prstGeom>
        </p:spPr>
      </p:pic>
    </p:spTree>
    <p:extLst>
      <p:ext uri="{BB962C8B-B14F-4D97-AF65-F5344CB8AC3E}">
        <p14:creationId xmlns:p14="http://schemas.microsoft.com/office/powerpoint/2010/main" val="76050081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sz="3600" kern="1200" dirty="0"/>
              <a:t>7. </a:t>
            </a:r>
            <a:r>
              <a:rPr lang="fr-BE" altLang="en-US" sz="3600" kern="1200" dirty="0" err="1" smtClean="0"/>
              <a:t>Transfers</a:t>
            </a:r>
            <a:r>
              <a:rPr lang="fr-BE" altLang="en-US" sz="3600" kern="1200" dirty="0" smtClean="0"/>
              <a:t> to </a:t>
            </a:r>
            <a:r>
              <a:rPr lang="fr-BE" altLang="en-US" sz="3600" kern="1200" dirty="0" err="1" smtClean="0"/>
              <a:t>third</a:t>
            </a:r>
            <a:r>
              <a:rPr lang="fr-BE" altLang="en-US" sz="3600" kern="1200" dirty="0" smtClean="0"/>
              <a:t> countries</a:t>
            </a:r>
            <a:endParaRPr lang="fr-FR" sz="3600" dirty="0"/>
          </a:p>
        </p:txBody>
      </p:sp>
      <p:sp>
        <p:nvSpPr>
          <p:cNvPr id="3" name="Content Placeholder 2"/>
          <p:cNvSpPr>
            <a:spLocks noGrp="1"/>
          </p:cNvSpPr>
          <p:nvPr>
            <p:ph idx="1"/>
          </p:nvPr>
        </p:nvSpPr>
        <p:spPr/>
        <p:txBody>
          <a:bodyPr/>
          <a:lstStyle/>
          <a:p>
            <a:pPr>
              <a:lnSpc>
                <a:spcPct val="80000"/>
              </a:lnSpc>
              <a:spcBef>
                <a:spcPts val="600"/>
              </a:spcBef>
              <a:spcAft>
                <a:spcPts val="600"/>
              </a:spcAft>
            </a:pPr>
            <a:r>
              <a:rPr lang="en-US" altLang="en-US" dirty="0"/>
              <a:t>Free flow of data within the </a:t>
            </a:r>
            <a:r>
              <a:rPr lang="en-US" altLang="en-US" dirty="0" smtClean="0"/>
              <a:t>EU/EEA</a:t>
            </a:r>
          </a:p>
          <a:p>
            <a:pPr>
              <a:lnSpc>
                <a:spcPct val="80000"/>
              </a:lnSpc>
              <a:spcBef>
                <a:spcPts val="600"/>
              </a:spcBef>
              <a:spcAft>
                <a:spcPts val="600"/>
              </a:spcAft>
            </a:pPr>
            <a:r>
              <a:rPr lang="en-US" altLang="en-US" dirty="0" smtClean="0"/>
              <a:t>Transfer </a:t>
            </a:r>
            <a:r>
              <a:rPr lang="en-US" altLang="en-US" dirty="0"/>
              <a:t>of personal data to third countries </a:t>
            </a:r>
            <a:r>
              <a:rPr lang="fr-BE" altLang="en-US" dirty="0"/>
              <a:t>(= </a:t>
            </a:r>
            <a:r>
              <a:rPr lang="fr-BE" altLang="en-US" dirty="0" err="1"/>
              <a:t>outside</a:t>
            </a:r>
            <a:r>
              <a:rPr lang="fr-BE" altLang="en-US" dirty="0"/>
              <a:t> the EU</a:t>
            </a:r>
            <a:r>
              <a:rPr lang="fr-BE" altLang="en-US" dirty="0" smtClean="0"/>
              <a:t>)</a:t>
            </a:r>
            <a:r>
              <a:rPr lang="en-US" altLang="en-US" dirty="0" smtClean="0"/>
              <a:t> only possible, if:</a:t>
            </a:r>
            <a:endParaRPr lang="en-US" altLang="en-US" dirty="0"/>
          </a:p>
          <a:p>
            <a:pPr lvl="1">
              <a:lnSpc>
                <a:spcPct val="80000"/>
              </a:lnSpc>
              <a:spcBef>
                <a:spcPts val="600"/>
              </a:spcBef>
              <a:spcAft>
                <a:spcPts val="600"/>
              </a:spcAft>
            </a:pPr>
            <a:r>
              <a:rPr lang="en-US" altLang="en-US" dirty="0"/>
              <a:t>Adequacy </a:t>
            </a:r>
            <a:r>
              <a:rPr lang="en-US" altLang="en-US" dirty="0" smtClean="0"/>
              <a:t>decision</a:t>
            </a:r>
          </a:p>
          <a:p>
            <a:pPr lvl="1">
              <a:lnSpc>
                <a:spcPct val="80000"/>
              </a:lnSpc>
              <a:spcBef>
                <a:spcPts val="600"/>
              </a:spcBef>
              <a:spcAft>
                <a:spcPts val="600"/>
              </a:spcAft>
            </a:pPr>
            <a:r>
              <a:rPr lang="en-US" altLang="en-US" dirty="0" smtClean="0"/>
              <a:t>Adequate </a:t>
            </a:r>
            <a:r>
              <a:rPr lang="en-US" altLang="en-US" dirty="0"/>
              <a:t>safeguards </a:t>
            </a:r>
            <a:r>
              <a:rPr lang="en-US" altLang="en-US" dirty="0" smtClean="0"/>
              <a:t>(e.g. BCRs </a:t>
            </a:r>
            <a:r>
              <a:rPr lang="en-US" altLang="en-US" dirty="0"/>
              <a:t>or Standard Contractual </a:t>
            </a:r>
            <a:r>
              <a:rPr lang="en-US" altLang="en-US" dirty="0" smtClean="0"/>
              <a:t>Clauses, etc.)</a:t>
            </a:r>
            <a:endParaRPr lang="en-US" altLang="en-US" dirty="0"/>
          </a:p>
          <a:p>
            <a:pPr lvl="1">
              <a:lnSpc>
                <a:spcPct val="80000"/>
              </a:lnSpc>
              <a:spcBef>
                <a:spcPts val="600"/>
              </a:spcBef>
              <a:spcAft>
                <a:spcPts val="600"/>
              </a:spcAft>
            </a:pPr>
            <a:r>
              <a:rPr lang="lb-LU" altLang="en-US" dirty="0" err="1"/>
              <a:t>Derogations</a:t>
            </a:r>
            <a:r>
              <a:rPr lang="lb-LU" altLang="en-US" dirty="0"/>
              <a:t> </a:t>
            </a:r>
            <a:r>
              <a:rPr lang="lb-LU" altLang="en-US" dirty="0" err="1" smtClean="0"/>
              <a:t>for</a:t>
            </a:r>
            <a:r>
              <a:rPr lang="lb-LU" altLang="en-US" dirty="0" smtClean="0"/>
              <a:t> </a:t>
            </a:r>
            <a:r>
              <a:rPr lang="lb-LU" altLang="en-US" dirty="0" err="1" smtClean="0"/>
              <a:t>specific</a:t>
            </a:r>
            <a:r>
              <a:rPr lang="lb-LU" altLang="en-US" dirty="0" smtClean="0"/>
              <a:t> </a:t>
            </a:r>
            <a:r>
              <a:rPr lang="lb-LU" altLang="en-US" dirty="0" err="1"/>
              <a:t>transfers</a:t>
            </a:r>
            <a:r>
              <a:rPr lang="lb-LU" altLang="en-US" dirty="0"/>
              <a:t> (</a:t>
            </a:r>
            <a:r>
              <a:rPr lang="lb-LU" altLang="en-US" dirty="0" err="1"/>
              <a:t>e.g</a:t>
            </a:r>
            <a:r>
              <a:rPr lang="lb-LU" altLang="en-US" dirty="0"/>
              <a:t>. </a:t>
            </a:r>
            <a:r>
              <a:rPr lang="lb-LU" altLang="en-US" dirty="0" err="1"/>
              <a:t>consent</a:t>
            </a:r>
            <a:r>
              <a:rPr lang="lb-LU" altLang="en-US" dirty="0"/>
              <a:t>, </a:t>
            </a:r>
            <a:r>
              <a:rPr lang="lb-LU" altLang="en-US" dirty="0" err="1"/>
              <a:t>contract</a:t>
            </a:r>
            <a:r>
              <a:rPr lang="lb-LU" altLang="en-US" dirty="0"/>
              <a:t>, etc.)</a:t>
            </a:r>
            <a:endParaRPr lang="en-US" altLang="en-US" dirty="0"/>
          </a:p>
          <a:p>
            <a:endParaRPr lang="fr-LU" dirty="0"/>
          </a:p>
        </p:txBody>
      </p:sp>
      <p:pic>
        <p:nvPicPr>
          <p:cNvPr id="7"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2552700" y="4451522"/>
            <a:ext cx="4038600" cy="2073821"/>
          </a:xfrm>
          <a:prstGeom prst="rect">
            <a:avLst/>
          </a:prstGeom>
          <a:noFill/>
          <a:ln w="9525">
            <a:noFill/>
            <a:miter lim="800000"/>
            <a:headEnd/>
            <a:tailEnd/>
          </a:ln>
          <a:effectLst/>
        </p:spPr>
      </p:pic>
    </p:spTree>
    <p:extLst>
      <p:ext uri="{BB962C8B-B14F-4D97-AF65-F5344CB8AC3E}">
        <p14:creationId xmlns:p14="http://schemas.microsoft.com/office/powerpoint/2010/main" val="364731144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ltLang="en-US" sz="3600" kern="1200" dirty="0"/>
              <a:t>8. </a:t>
            </a:r>
            <a:r>
              <a:rPr lang="fr-FR" altLang="en-US" sz="3600" kern="1200" dirty="0" smtClean="0"/>
              <a:t>The </a:t>
            </a:r>
            <a:r>
              <a:rPr lang="fr-FR" altLang="en-US" sz="3600" kern="1200" dirty="0" err="1" smtClean="0"/>
              <a:t>rights</a:t>
            </a:r>
            <a:r>
              <a:rPr lang="fr-FR" altLang="en-US" sz="3600" kern="1200" dirty="0" smtClean="0"/>
              <a:t> of data </a:t>
            </a:r>
            <a:r>
              <a:rPr lang="fr-FR" altLang="en-US" sz="3600" kern="1200" dirty="0" err="1" smtClean="0"/>
              <a:t>subjects</a:t>
            </a:r>
            <a:endParaRPr lang="fr-FR" sz="3600" dirty="0"/>
          </a:p>
        </p:txBody>
      </p:sp>
      <p:graphicFrame>
        <p:nvGraphicFramePr>
          <p:cNvPr id="7" name="Content Placeholder 9"/>
          <p:cNvGraphicFramePr>
            <a:graphicFrameLocks noGrp="1"/>
          </p:cNvGraphicFramePr>
          <p:nvPr>
            <p:ph idx="1"/>
            <p:extLst/>
          </p:nvPr>
        </p:nvGraphicFramePr>
        <p:xfrm>
          <a:off x="323850" y="1196975"/>
          <a:ext cx="8496300" cy="5327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8334965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GB" dirty="0"/>
              <a:t>Develop a </a:t>
            </a:r>
            <a:r>
              <a:rPr lang="en-GB" b="1" dirty="0"/>
              <a:t>data protection friendly </a:t>
            </a:r>
            <a:r>
              <a:rPr lang="en-GB" b="1" dirty="0" smtClean="0"/>
              <a:t>culture</a:t>
            </a:r>
          </a:p>
          <a:p>
            <a:pPr algn="just"/>
            <a:r>
              <a:rPr lang="en-GB" dirty="0"/>
              <a:t>Taking into account the principle of </a:t>
            </a:r>
            <a:r>
              <a:rPr lang="en-GB" b="1" dirty="0"/>
              <a:t>data protection by design and by </a:t>
            </a:r>
            <a:r>
              <a:rPr lang="en-GB" b="1" dirty="0" smtClean="0"/>
              <a:t>default</a:t>
            </a:r>
          </a:p>
          <a:p>
            <a:pPr algn="just"/>
            <a:endParaRPr lang="fr-FR" sz="2200" dirty="0" smtClean="0"/>
          </a:p>
          <a:p>
            <a:pPr marL="0" indent="0" algn="ctr">
              <a:buNone/>
            </a:pPr>
            <a:endParaRPr lang="fr-FR" sz="2000" dirty="0"/>
          </a:p>
          <a:p>
            <a:pPr marL="0" indent="0" algn="ctr">
              <a:buNone/>
            </a:pPr>
            <a:endParaRPr lang="fr-FR" sz="2000" dirty="0" smtClean="0"/>
          </a:p>
          <a:p>
            <a:pPr marL="0" indent="0" algn="ctr">
              <a:buNone/>
            </a:pPr>
            <a:endParaRPr lang="fr-FR" sz="1600" dirty="0"/>
          </a:p>
          <a:p>
            <a:pPr marL="0" indent="0" algn="ctr">
              <a:buNone/>
            </a:pPr>
            <a:r>
              <a:rPr lang="fr-FR" sz="1800" dirty="0" smtClean="0"/>
              <a:t>(</a:t>
            </a:r>
            <a:r>
              <a:rPr lang="fr-FR" sz="1800" i="1" dirty="0" err="1"/>
              <a:t>Privacy</a:t>
            </a:r>
            <a:r>
              <a:rPr lang="fr-FR" sz="1800" i="1" dirty="0"/>
              <a:t> by </a:t>
            </a:r>
            <a:r>
              <a:rPr lang="fr-FR" sz="1800" i="1" dirty="0" smtClean="0"/>
              <a:t>design)                              (</a:t>
            </a:r>
            <a:r>
              <a:rPr lang="fr-FR" sz="1800" i="1" dirty="0" err="1" smtClean="0"/>
              <a:t>Privacy</a:t>
            </a:r>
            <a:r>
              <a:rPr lang="fr-FR" sz="1800" i="1" dirty="0" smtClean="0"/>
              <a:t> </a:t>
            </a:r>
            <a:r>
              <a:rPr lang="fr-FR" sz="1800" i="1" dirty="0"/>
              <a:t>by default</a:t>
            </a:r>
            <a:r>
              <a:rPr lang="fr-FR" sz="1800" dirty="0"/>
              <a:t>)</a:t>
            </a:r>
          </a:p>
          <a:p>
            <a:pPr algn="just"/>
            <a:r>
              <a:rPr lang="en-GB" b="1" dirty="0"/>
              <a:t>Anticipate</a:t>
            </a:r>
            <a:r>
              <a:rPr lang="en-GB" dirty="0"/>
              <a:t> the risks and possible </a:t>
            </a:r>
            <a:r>
              <a:rPr lang="en-GB" dirty="0" smtClean="0"/>
              <a:t>issues</a:t>
            </a:r>
          </a:p>
          <a:p>
            <a:pPr algn="just"/>
            <a:r>
              <a:rPr lang="fr-FR" dirty="0" smtClean="0"/>
              <a:t>Be able to </a:t>
            </a:r>
            <a:r>
              <a:rPr lang="fr-FR" dirty="0" err="1" smtClean="0"/>
              <a:t>react</a:t>
            </a:r>
            <a:r>
              <a:rPr lang="fr-FR" dirty="0" smtClean="0"/>
              <a:t> </a:t>
            </a:r>
            <a:r>
              <a:rPr lang="fr-FR" dirty="0" err="1" smtClean="0"/>
              <a:t>promptly</a:t>
            </a:r>
            <a:r>
              <a:rPr lang="fr-FR" dirty="0" smtClean="0"/>
              <a:t> in case of a </a:t>
            </a:r>
            <a:r>
              <a:rPr lang="en-GB" dirty="0" smtClean="0"/>
              <a:t>data breach</a:t>
            </a:r>
            <a:endParaRPr lang="fr-FR" dirty="0"/>
          </a:p>
          <a:p>
            <a:r>
              <a:rPr lang="en-GB" dirty="0"/>
              <a:t>Develop </a:t>
            </a:r>
            <a:r>
              <a:rPr lang="en-GB" b="1" dirty="0"/>
              <a:t>secure data management </a:t>
            </a:r>
            <a:r>
              <a:rPr lang="en-GB" dirty="0"/>
              <a:t>throughout the </a:t>
            </a:r>
            <a:r>
              <a:rPr lang="en-GB" b="1" dirty="0"/>
              <a:t>entire life cycle of the </a:t>
            </a:r>
            <a:r>
              <a:rPr lang="en-GB" b="1" dirty="0" smtClean="0"/>
              <a:t>data processing</a:t>
            </a:r>
            <a:endParaRPr lang="fr-FR" b="1" dirty="0"/>
          </a:p>
        </p:txBody>
      </p:sp>
      <p:sp>
        <p:nvSpPr>
          <p:cNvPr id="15" name="Rectangle 14"/>
          <p:cNvSpPr/>
          <p:nvPr/>
        </p:nvSpPr>
        <p:spPr bwMode="auto">
          <a:xfrm>
            <a:off x="5245747" y="2693632"/>
            <a:ext cx="2592289" cy="1383440"/>
          </a:xfrm>
          <a:prstGeom prst="rect">
            <a:avLst/>
          </a:prstGeom>
          <a:solidFill>
            <a:srgbClr val="579FD9"/>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LU" sz="2400" b="0" i="0" u="none" strike="noStrike" kern="1200" cap="none" spc="0" normalizeH="0" baseline="0" noProof="0" smtClean="0">
              <a:ln>
                <a:noFill/>
              </a:ln>
              <a:solidFill>
                <a:srgbClr val="000000"/>
              </a:solidFill>
              <a:effectLst/>
              <a:uLnTx/>
              <a:uFillTx/>
              <a:latin typeface="Times" charset="0"/>
              <a:ea typeface="+mn-ea"/>
              <a:cs typeface="Arial"/>
            </a:endParaRPr>
          </a:p>
        </p:txBody>
      </p:sp>
      <p:sp>
        <p:nvSpPr>
          <p:cNvPr id="2" name="Title 1"/>
          <p:cNvSpPr>
            <a:spLocks noGrp="1"/>
          </p:cNvSpPr>
          <p:nvPr>
            <p:ph type="title"/>
          </p:nvPr>
        </p:nvSpPr>
        <p:spPr/>
        <p:txBody>
          <a:bodyPr/>
          <a:lstStyle/>
          <a:p>
            <a:r>
              <a:rPr lang="fr-FR" altLang="en-US" sz="3600" kern="1200" dirty="0"/>
              <a:t>9. </a:t>
            </a:r>
            <a:r>
              <a:rPr lang="fr-FR" altLang="en-US" sz="3600" kern="1200" dirty="0" err="1" smtClean="0"/>
              <a:t>Internal</a:t>
            </a:r>
            <a:r>
              <a:rPr lang="fr-FR" altLang="en-US" sz="3600" kern="1200" dirty="0" smtClean="0"/>
              <a:t> </a:t>
            </a:r>
            <a:r>
              <a:rPr lang="fr-FR" altLang="en-US" sz="3600" kern="1200" dirty="0" err="1" smtClean="0"/>
              <a:t>governance</a:t>
            </a:r>
            <a:endParaRPr lang="fr-FR" sz="3600" dirty="0"/>
          </a:p>
        </p:txBody>
      </p:sp>
      <p:pic>
        <p:nvPicPr>
          <p:cNvPr id="9" name="Image 9"/>
          <p:cNvPicPr>
            <a:picLocks noChangeAspect="1"/>
          </p:cNvPicPr>
          <p:nvPr/>
        </p:nvPicPr>
        <p:blipFill rotWithShape="1">
          <a:blip r:embed="rId3"/>
          <a:srcRect l="-1007" r="2166" b="3839"/>
          <a:stretch/>
        </p:blipFill>
        <p:spPr>
          <a:xfrm>
            <a:off x="5388015" y="2778002"/>
            <a:ext cx="2307751" cy="1184123"/>
          </a:xfrm>
          <a:prstGeom prst="rect">
            <a:avLst/>
          </a:prstGeom>
          <a:solidFill>
            <a:srgbClr val="FFFFFF">
              <a:shade val="85000"/>
            </a:srgbClr>
          </a:solidFill>
          <a:ln w="88900" cap="sq">
            <a:solidFill>
              <a:srgbClr val="FFFFFF"/>
            </a:solidFill>
            <a:miter lim="800000"/>
          </a:ln>
          <a:effectLst/>
          <a:scene3d>
            <a:camera prst="orthographicFront"/>
            <a:lightRig rig="twoPt" dir="t">
              <a:rot lat="0" lon="0" rev="7200000"/>
            </a:lightRig>
          </a:scene3d>
          <a:sp3d>
            <a:bevelT w="25400" h="19050"/>
            <a:contourClr>
              <a:srgbClr val="FFFFFF"/>
            </a:contourClr>
          </a:sp3d>
        </p:spPr>
      </p:pic>
      <p:grpSp>
        <p:nvGrpSpPr>
          <p:cNvPr id="13" name="Group 12"/>
          <p:cNvGrpSpPr/>
          <p:nvPr/>
        </p:nvGrpSpPr>
        <p:grpSpPr>
          <a:xfrm>
            <a:off x="827584" y="2678344"/>
            <a:ext cx="3600401" cy="1383440"/>
            <a:chOff x="755575" y="3485720"/>
            <a:chExt cx="3600401" cy="1383440"/>
          </a:xfrm>
          <a:solidFill>
            <a:srgbClr val="579FD9"/>
          </a:solidFill>
          <a:effectLst/>
        </p:grpSpPr>
        <p:sp>
          <p:nvSpPr>
            <p:cNvPr id="10" name="Rectangle 9"/>
            <p:cNvSpPr/>
            <p:nvPr/>
          </p:nvSpPr>
          <p:spPr bwMode="auto">
            <a:xfrm>
              <a:off x="755575" y="3485720"/>
              <a:ext cx="3600401" cy="1383440"/>
            </a:xfrm>
            <a:prstGeom prst="rect">
              <a:avLst/>
            </a:prstGeom>
            <a:grp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LU" sz="2400" b="0" i="0" u="none" strike="noStrike" kern="1200" cap="none" spc="0" normalizeH="0" baseline="0" noProof="0" smtClean="0">
                <a:ln>
                  <a:noFill/>
                </a:ln>
                <a:solidFill>
                  <a:srgbClr val="000000"/>
                </a:solidFill>
                <a:effectLst/>
                <a:uLnTx/>
                <a:uFillTx/>
                <a:latin typeface="Times" charset="0"/>
                <a:ea typeface="+mn-ea"/>
                <a:cs typeface="Arial"/>
              </a:endParaRPr>
            </a:p>
          </p:txBody>
        </p:sp>
        <p:pic>
          <p:nvPicPr>
            <p:cNvPr id="11" name="Image 2"/>
            <p:cNvPicPr>
              <a:picLocks noChangeAspect="1"/>
            </p:cNvPicPr>
            <p:nvPr/>
          </p:nvPicPr>
          <p:blipFill>
            <a:blip r:embed="rId4"/>
            <a:stretch>
              <a:fillRect/>
            </a:stretch>
          </p:blipFill>
          <p:spPr>
            <a:xfrm>
              <a:off x="899591" y="3544484"/>
              <a:ext cx="1584177" cy="1265912"/>
            </a:xfrm>
            <a:prstGeom prst="rect">
              <a:avLst/>
            </a:prstGeom>
            <a:ln>
              <a:noFill/>
            </a:ln>
            <a:effectLst>
              <a:outerShdw blurRad="292100" dist="139700" dir="2700000" algn="tl" rotWithShape="0">
                <a:srgbClr val="333333">
                  <a:alpha val="65000"/>
                </a:srgbClr>
              </a:outerShdw>
            </a:effectLst>
          </p:spPr>
        </p:pic>
        <p:pic>
          <p:nvPicPr>
            <p:cNvPr id="12" name="Image 7"/>
            <p:cNvPicPr>
              <a:picLocks noChangeAspect="1"/>
            </p:cNvPicPr>
            <p:nvPr/>
          </p:nvPicPr>
          <p:blipFill>
            <a:blip r:embed="rId5"/>
            <a:stretch>
              <a:fillRect/>
            </a:stretch>
          </p:blipFill>
          <p:spPr>
            <a:xfrm>
              <a:off x="2627784" y="3547400"/>
              <a:ext cx="1584000" cy="1260081"/>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140396666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ltLang="en-US" sz="3600" kern="1200" dirty="0"/>
              <a:t>9. </a:t>
            </a:r>
            <a:r>
              <a:rPr lang="fr-FR" altLang="en-US" sz="3600" kern="1200" dirty="0" err="1"/>
              <a:t>Internal</a:t>
            </a:r>
            <a:r>
              <a:rPr lang="fr-FR" altLang="en-US" sz="3600" kern="1200" dirty="0"/>
              <a:t> </a:t>
            </a:r>
            <a:r>
              <a:rPr lang="fr-FR" altLang="en-US" sz="3600" kern="1200" dirty="0" err="1"/>
              <a:t>governance</a:t>
            </a:r>
            <a:endParaRPr lang="fr-FR" sz="3600" dirty="0"/>
          </a:p>
        </p:txBody>
      </p:sp>
      <p:sp>
        <p:nvSpPr>
          <p:cNvPr id="3" name="Content Placeholder 2"/>
          <p:cNvSpPr>
            <a:spLocks noGrp="1"/>
          </p:cNvSpPr>
          <p:nvPr>
            <p:ph sz="half" idx="1"/>
          </p:nvPr>
        </p:nvSpPr>
        <p:spPr>
          <a:xfrm>
            <a:off x="522287" y="1268760"/>
            <a:ext cx="5039519" cy="5184575"/>
          </a:xfrm>
        </p:spPr>
        <p:txBody>
          <a:bodyPr/>
          <a:lstStyle/>
          <a:p>
            <a:r>
              <a:rPr lang="en-GB" b="1" dirty="0" smtClean="0"/>
              <a:t>Raise awareness </a:t>
            </a:r>
            <a:r>
              <a:rPr lang="en-GB" dirty="0" smtClean="0"/>
              <a:t>among employees </a:t>
            </a:r>
          </a:p>
          <a:p>
            <a:r>
              <a:rPr lang="en-GB" dirty="0" smtClean="0"/>
              <a:t>Organise </a:t>
            </a:r>
            <a:r>
              <a:rPr lang="en-GB" b="1" dirty="0" smtClean="0"/>
              <a:t>internal reporting </a:t>
            </a:r>
          </a:p>
          <a:p>
            <a:endParaRPr lang="en-GB" b="1" dirty="0" smtClean="0"/>
          </a:p>
          <a:p>
            <a:r>
              <a:rPr lang="en-GB" dirty="0" smtClean="0"/>
              <a:t>Implement procedures to process </a:t>
            </a:r>
            <a:r>
              <a:rPr lang="en-GB" b="1" dirty="0" smtClean="0"/>
              <a:t>complaints and requests </a:t>
            </a:r>
            <a:r>
              <a:rPr lang="en-GB" dirty="0" smtClean="0"/>
              <a:t>from data subjects in relation to their rights </a:t>
            </a:r>
          </a:p>
          <a:p>
            <a:pPr algn="just"/>
            <a:r>
              <a:rPr lang="en-GB" b="1" dirty="0" smtClean="0"/>
              <a:t>Be transparent and inform the public </a:t>
            </a:r>
            <a:r>
              <a:rPr lang="en-GB" dirty="0" smtClean="0"/>
              <a:t>about their rights</a:t>
            </a:r>
          </a:p>
        </p:txBody>
      </p:sp>
      <p:pic>
        <p:nvPicPr>
          <p:cNvPr id="7" name="Content Placeholder 16"/>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78889" y1="38333" x2="78889" y2="38333"/>
                        <a14:foregroundMark x1="76667" y1="35278" x2="76667" y2="35278"/>
                        <a14:foregroundMark x1="76944" y1="31806" x2="76944" y2="31806"/>
                      </a14:backgroundRemoval>
                    </a14:imgEffect>
                  </a14:imgLayer>
                </a14:imgProps>
              </a:ext>
              <a:ext uri="{28A0092B-C50C-407E-A947-70E740481C1C}">
                <a14:useLocalDpi xmlns:a14="http://schemas.microsoft.com/office/drawing/2010/main" val="0"/>
              </a:ext>
            </a:extLst>
          </a:blip>
          <a:stretch>
            <a:fillRect/>
          </a:stretch>
        </p:blipFill>
        <p:spPr>
          <a:xfrm>
            <a:off x="6463058" y="1014760"/>
            <a:ext cx="2019052" cy="2019052"/>
          </a:xfrm>
          <a:prstGeom prst="rect">
            <a:avLst/>
          </a:prstGeom>
        </p:spPr>
      </p:pic>
      <p:pic>
        <p:nvPicPr>
          <p:cNvPr id="8" name="Content Placeholder 18"/>
          <p:cNvPicPr>
            <a:picLocks noChangeAspect="1"/>
          </p:cNvPicPr>
          <p:nvPr/>
        </p:nvPicPr>
        <p:blipFill>
          <a:blip r:embed="rId5">
            <a:extLst>
              <a:ext uri="{BEBA8EAE-BF5A-486C-A8C5-ECC9F3942E4B}">
                <a14:imgProps xmlns:a14="http://schemas.microsoft.com/office/drawing/2010/main">
                  <a14:imgLayer r:embed="rId6">
                    <a14:imgEffect>
                      <a14:backgroundRemoval t="1806" b="93333" l="10000" r="90000">
                        <a14:foregroundMark x1="61944" y1="29306" x2="61944" y2="29306"/>
                        <a14:foregroundMark x1="56528" y1="23333" x2="56528" y2="23333"/>
                        <a14:foregroundMark x1="44583" y1="14167" x2="80833" y2="78611"/>
                        <a14:foregroundMark x1="51250" y1="42500" x2="52778" y2="80833"/>
                        <a14:backgroundMark x1="32917" y1="90000" x2="32917" y2="90000"/>
                        <a14:backgroundMark x1="65972" y1="31806" x2="65972" y2="31806"/>
                      </a14:backgroundRemoval>
                    </a14:imgEffect>
                  </a14:imgLayer>
                </a14:imgProps>
              </a:ext>
              <a:ext uri="{28A0092B-C50C-407E-A947-70E740481C1C}">
                <a14:useLocalDpi xmlns:a14="http://schemas.microsoft.com/office/drawing/2010/main" val="0"/>
              </a:ext>
            </a:extLst>
          </a:blip>
          <a:stretch>
            <a:fillRect/>
          </a:stretch>
        </p:blipFill>
        <p:spPr bwMode="auto">
          <a:xfrm>
            <a:off x="5436096" y="3348954"/>
            <a:ext cx="3190081" cy="3190081"/>
          </a:xfrm>
          <a:prstGeom prst="rect">
            <a:avLst/>
          </a:prstGeom>
          <a:noFill/>
          <a:ln w="9525">
            <a:noFill/>
            <a:miter lim="800000"/>
            <a:headEnd/>
            <a:tailEnd/>
          </a:ln>
          <a:effectLst/>
        </p:spPr>
      </p:pic>
      <p:sp>
        <p:nvSpPr>
          <p:cNvPr id="9" name="TextBox 8"/>
          <p:cNvSpPr txBox="1"/>
          <p:nvPr/>
        </p:nvSpPr>
        <p:spPr>
          <a:xfrm>
            <a:off x="6750495" y="3779983"/>
            <a:ext cx="1371626" cy="1754326"/>
          </a:xfrm>
          <a:prstGeom prst="rect">
            <a:avLst/>
          </a:prstGeom>
          <a:noFill/>
        </p:spPr>
        <p:txBody>
          <a:bodyPr wrap="square" rtlCol="0">
            <a:spAutoFit/>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fr-FR" sz="1200" b="0" i="0" u="none" strike="noStrike" kern="1200" cap="none" spc="0" normalizeH="0" baseline="0" noProof="0" dirty="0" smtClean="0">
                <a:ln>
                  <a:noFill/>
                </a:ln>
                <a:solidFill>
                  <a:srgbClr val="000000"/>
                </a:solidFill>
                <a:effectLst/>
                <a:uLnTx/>
                <a:uFillTx/>
                <a:latin typeface="Segoe UI" panose="020B0502040204020203" pitchFamily="34" charset="0"/>
                <a:ea typeface="+mn-ea"/>
                <a:cs typeface="Segoe UI" panose="020B0502040204020203" pitchFamily="34" charset="0"/>
              </a:rPr>
              <a:t>Right to information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fr-FR" sz="1200" b="0" i="0" u="none" strike="noStrike" kern="1200" cap="none" spc="0" normalizeH="0" baseline="0" noProof="0" dirty="0" smtClean="0">
                <a:ln>
                  <a:noFill/>
                </a:ln>
                <a:solidFill>
                  <a:srgbClr val="000000"/>
                </a:solidFill>
                <a:effectLst/>
                <a:uLnTx/>
                <a:uFillTx/>
                <a:latin typeface="Segoe UI" panose="020B0502040204020203" pitchFamily="34" charset="0"/>
                <a:ea typeface="+mn-ea"/>
                <a:cs typeface="Segoe UI" panose="020B0502040204020203" pitchFamily="34" charset="0"/>
              </a:rPr>
              <a:t>Right of </a:t>
            </a:r>
            <a:r>
              <a:rPr kumimoji="0" lang="fr-FR" sz="1200" b="0" i="0" u="none" strike="noStrike" kern="1200" cap="none" spc="0" normalizeH="0" baseline="0" noProof="0" dirty="0" err="1" smtClean="0">
                <a:ln>
                  <a:noFill/>
                </a:ln>
                <a:solidFill>
                  <a:srgbClr val="000000"/>
                </a:solidFill>
                <a:effectLst/>
                <a:uLnTx/>
                <a:uFillTx/>
                <a:latin typeface="Segoe UI" panose="020B0502040204020203" pitchFamily="34" charset="0"/>
                <a:ea typeface="+mn-ea"/>
                <a:cs typeface="Segoe UI" panose="020B0502040204020203" pitchFamily="34" charset="0"/>
              </a:rPr>
              <a:t>access</a:t>
            </a:r>
            <a:endParaRPr kumimoji="0" lang="fr-FR" sz="1200" b="0" i="0" u="none" strike="noStrike" kern="1200" cap="none" spc="0" normalizeH="0" baseline="0" noProof="0" dirty="0" smtClean="0">
              <a:ln>
                <a:noFill/>
              </a:ln>
              <a:solidFill>
                <a:srgbClr val="000000"/>
              </a:solidFill>
              <a:effectLst/>
              <a:uLnTx/>
              <a:uFillTx/>
              <a:latin typeface="Segoe UI" panose="020B0502040204020203" pitchFamily="34" charset="0"/>
              <a:ea typeface="+mn-ea"/>
              <a:cs typeface="Segoe UI" panose="020B0502040204020203"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fr-FR" sz="1200" b="0" i="0" u="none" strike="noStrike" kern="1200" cap="none" spc="0" normalizeH="0" baseline="0" noProof="0" dirty="0" smtClean="0">
                <a:ln>
                  <a:noFill/>
                </a:ln>
                <a:solidFill>
                  <a:srgbClr val="000000"/>
                </a:solidFill>
                <a:effectLst/>
                <a:uLnTx/>
                <a:uFillTx/>
                <a:latin typeface="Segoe UI" panose="020B0502040204020203" pitchFamily="34" charset="0"/>
                <a:ea typeface="+mn-ea"/>
                <a:cs typeface="Segoe UI" panose="020B0502040204020203" pitchFamily="34" charset="0"/>
              </a:rPr>
              <a:t>Right to rectification</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fr-FR" sz="1200" b="0" i="0" u="none" strike="noStrike" kern="1200" cap="none" spc="0" normalizeH="0" baseline="0" noProof="0" dirty="0" smtClean="0">
                <a:ln>
                  <a:noFill/>
                </a:ln>
                <a:solidFill>
                  <a:srgbClr val="000000"/>
                </a:solidFill>
                <a:effectLst/>
                <a:uLnTx/>
                <a:uFillTx/>
                <a:latin typeface="Segoe UI" panose="020B0502040204020203" pitchFamily="34" charset="0"/>
                <a:ea typeface="+mn-ea"/>
                <a:cs typeface="Segoe UI" panose="020B0502040204020203" pitchFamily="34" charset="0"/>
              </a:rPr>
              <a:t>Right to </a:t>
            </a:r>
            <a:r>
              <a:rPr kumimoji="0" lang="fr-FR" sz="1200" b="0" i="0" u="none" strike="noStrike" kern="1200" cap="none" spc="0" normalizeH="0" baseline="0" noProof="0" dirty="0" err="1" smtClean="0">
                <a:ln>
                  <a:noFill/>
                </a:ln>
                <a:solidFill>
                  <a:srgbClr val="000000"/>
                </a:solidFill>
                <a:effectLst/>
                <a:uLnTx/>
                <a:uFillTx/>
                <a:latin typeface="Segoe UI" panose="020B0502040204020203" pitchFamily="34" charset="0"/>
                <a:ea typeface="+mn-ea"/>
                <a:cs typeface="Segoe UI" panose="020B0502040204020203" pitchFamily="34" charset="0"/>
              </a:rPr>
              <a:t>erasure</a:t>
            </a:r>
            <a:endParaRPr kumimoji="0" lang="fr-FR" sz="1200" b="0" i="0" u="none" strike="noStrike" kern="1200" cap="none" spc="0" normalizeH="0" baseline="0" noProof="0" dirty="0" smtClean="0">
              <a:ln>
                <a:noFill/>
              </a:ln>
              <a:solidFill>
                <a:srgbClr val="000000"/>
              </a:solidFill>
              <a:effectLst/>
              <a:uLnTx/>
              <a:uFillTx/>
              <a:latin typeface="Segoe UI" panose="020B0502040204020203" pitchFamily="34" charset="0"/>
              <a:ea typeface="+mn-ea"/>
              <a:cs typeface="Segoe UI" panose="020B0502040204020203"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fr-FR" sz="1200" b="0" i="0" u="none" strike="noStrike" kern="1200" cap="none" spc="0" normalizeH="0" baseline="0" noProof="0" dirty="0" smtClean="0">
                <a:ln>
                  <a:noFill/>
                </a:ln>
                <a:solidFill>
                  <a:srgbClr val="000000"/>
                </a:solidFill>
                <a:effectLst/>
                <a:uLnTx/>
                <a:uFillTx/>
                <a:latin typeface="Segoe UI" panose="020B0502040204020203" pitchFamily="34" charset="0"/>
                <a:ea typeface="+mn-ea"/>
                <a:cs typeface="Segoe UI" panose="020B0502040204020203" pitchFamily="34" charset="0"/>
              </a:rPr>
              <a:t>Right to data </a:t>
            </a:r>
            <a:r>
              <a:rPr kumimoji="0" lang="fr-FR" sz="1200" b="0" i="0" u="none" strike="noStrike" kern="1200" cap="none" spc="0" normalizeH="0" baseline="0" noProof="0" dirty="0" err="1" smtClean="0">
                <a:ln>
                  <a:noFill/>
                </a:ln>
                <a:solidFill>
                  <a:srgbClr val="000000"/>
                </a:solidFill>
                <a:effectLst/>
                <a:uLnTx/>
                <a:uFillTx/>
                <a:latin typeface="Segoe UI" panose="020B0502040204020203" pitchFamily="34" charset="0"/>
                <a:ea typeface="+mn-ea"/>
                <a:cs typeface="Segoe UI" panose="020B0502040204020203" pitchFamily="34" charset="0"/>
              </a:rPr>
              <a:t>portability</a:t>
            </a:r>
            <a:r>
              <a:rPr kumimoji="0" lang="fr-FR" sz="1200" b="0" i="0" u="none" strike="noStrike" kern="1200" cap="none" spc="0" normalizeH="0" baseline="0" noProof="0" dirty="0" smtClean="0">
                <a:ln>
                  <a:noFill/>
                </a:ln>
                <a:solidFill>
                  <a:srgbClr val="000000"/>
                </a:solidFill>
                <a:effectLst/>
                <a:uLnTx/>
                <a:uFillTx/>
                <a:latin typeface="Segoe UI" panose="020B0502040204020203" pitchFamily="34" charset="0"/>
                <a:ea typeface="+mn-ea"/>
                <a:cs typeface="Segoe UI" panose="020B0502040204020203" pitchFamily="34" charset="0"/>
              </a:rPr>
              <a:t>…</a:t>
            </a:r>
            <a:endParaRPr kumimoji="0" lang="fr-FR" sz="12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220077919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ltLang="en-US" sz="3600" kern="1200" dirty="0"/>
              <a:t>9. </a:t>
            </a:r>
            <a:r>
              <a:rPr lang="fr-FR" altLang="en-US" sz="3600" kern="1200" dirty="0" err="1"/>
              <a:t>Internal</a:t>
            </a:r>
            <a:r>
              <a:rPr lang="fr-FR" altLang="en-US" sz="3600" kern="1200" dirty="0"/>
              <a:t> </a:t>
            </a:r>
            <a:r>
              <a:rPr lang="fr-FR" altLang="en-US" sz="3600" kern="1200" dirty="0" err="1"/>
              <a:t>governance</a:t>
            </a:r>
            <a:endParaRPr lang="fr-FR" sz="3600" dirty="0"/>
          </a:p>
        </p:txBody>
      </p:sp>
      <p:sp>
        <p:nvSpPr>
          <p:cNvPr id="3" name="Content Placeholder 2"/>
          <p:cNvSpPr>
            <a:spLocks noGrp="1"/>
          </p:cNvSpPr>
          <p:nvPr>
            <p:ph idx="1"/>
          </p:nvPr>
        </p:nvSpPr>
        <p:spPr/>
        <p:txBody>
          <a:bodyPr/>
          <a:lstStyle/>
          <a:p>
            <a:r>
              <a:rPr lang="en-GB" b="1" dirty="0" smtClean="0"/>
              <a:t>Document</a:t>
            </a:r>
            <a:r>
              <a:rPr lang="en-GB" dirty="0" smtClean="0"/>
              <a:t> compliance</a:t>
            </a:r>
          </a:p>
          <a:p>
            <a:pPr lvl="1"/>
            <a:r>
              <a:rPr lang="en-GB" dirty="0" smtClean="0"/>
              <a:t>Record of processing activities, </a:t>
            </a:r>
          </a:p>
          <a:p>
            <a:pPr lvl="1"/>
            <a:r>
              <a:rPr lang="en-GB" dirty="0" smtClean="0"/>
              <a:t>DPIA, </a:t>
            </a:r>
          </a:p>
          <a:p>
            <a:pPr lvl="1"/>
            <a:r>
              <a:rPr lang="en-GB" dirty="0" smtClean="0"/>
              <a:t>Framework for the transfers of personal data outside the EU, </a:t>
            </a:r>
          </a:p>
          <a:p>
            <a:pPr lvl="1"/>
            <a:r>
              <a:rPr lang="en-GB" dirty="0" smtClean="0"/>
              <a:t>Record of data breaches, </a:t>
            </a:r>
          </a:p>
          <a:p>
            <a:pPr lvl="1"/>
            <a:r>
              <a:rPr lang="en-GB" dirty="0" smtClean="0"/>
              <a:t>Contracts with processors, </a:t>
            </a:r>
          </a:p>
          <a:p>
            <a:pPr lvl="1"/>
            <a:r>
              <a:rPr lang="en-GB" dirty="0" smtClean="0"/>
              <a:t>…</a:t>
            </a:r>
          </a:p>
          <a:p>
            <a:r>
              <a:rPr lang="en-GB" b="1" dirty="0" smtClean="0"/>
              <a:t>Obligation to cooperate with the CNPD</a:t>
            </a:r>
            <a:endParaRPr lang="en-GB" b="1" dirty="0"/>
          </a:p>
        </p:txBody>
      </p:sp>
    </p:spTree>
    <p:extLst>
      <p:ext uri="{BB962C8B-B14F-4D97-AF65-F5344CB8AC3E}">
        <p14:creationId xmlns:p14="http://schemas.microsoft.com/office/powerpoint/2010/main" val="74138400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081693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CNPD Course:</a:t>
            </a:r>
            <a:br>
              <a:rPr lang="en-US" dirty="0"/>
            </a:br>
            <a:r>
              <a:rPr lang="en-US" dirty="0"/>
              <a:t>Data Protection Basics</a:t>
            </a:r>
            <a:endParaRPr lang="lb-LU" dirty="0"/>
          </a:p>
        </p:txBody>
      </p:sp>
      <p:sp>
        <p:nvSpPr>
          <p:cNvPr id="3" name="Subtitle 2"/>
          <p:cNvSpPr>
            <a:spLocks noGrp="1"/>
          </p:cNvSpPr>
          <p:nvPr>
            <p:ph type="subTitle" idx="1"/>
          </p:nvPr>
        </p:nvSpPr>
        <p:spPr>
          <a:xfrm>
            <a:off x="1043608" y="1988840"/>
            <a:ext cx="7128792" cy="1296144"/>
          </a:xfrm>
        </p:spPr>
        <p:txBody>
          <a:bodyPr/>
          <a:lstStyle/>
          <a:p>
            <a:r>
              <a:rPr lang="en-US" dirty="0"/>
              <a:t>Presentation of Luxembourg’s </a:t>
            </a:r>
          </a:p>
          <a:p>
            <a:r>
              <a:rPr lang="en-US" dirty="0"/>
              <a:t>s</a:t>
            </a:r>
            <a:r>
              <a:rPr lang="en-US" dirty="0" smtClean="0"/>
              <a:t>upervisory authority</a:t>
            </a:r>
            <a:endParaRPr lang="en-US" dirty="0"/>
          </a:p>
        </p:txBody>
      </p:sp>
      <p:sp>
        <p:nvSpPr>
          <p:cNvPr id="4" name="Text Placeholder 3"/>
          <p:cNvSpPr>
            <a:spLocks noGrp="1"/>
          </p:cNvSpPr>
          <p:nvPr>
            <p:ph type="body" sz="quarter" idx="10"/>
          </p:nvPr>
        </p:nvSpPr>
        <p:spPr>
          <a:xfrm>
            <a:off x="683568" y="5589240"/>
            <a:ext cx="3888432" cy="360040"/>
          </a:xfrm>
        </p:spPr>
        <p:txBody>
          <a:bodyPr/>
          <a:lstStyle/>
          <a:p>
            <a:r>
              <a:rPr lang="fr-FR" dirty="0" smtClean="0"/>
              <a:t>Esch-sur-Alzette</a:t>
            </a:r>
            <a:endParaRPr lang="lb-LU" dirty="0"/>
          </a:p>
        </p:txBody>
      </p:sp>
      <p:sp>
        <p:nvSpPr>
          <p:cNvPr id="5" name="Text Placeholder 4"/>
          <p:cNvSpPr>
            <a:spLocks noGrp="1"/>
          </p:cNvSpPr>
          <p:nvPr>
            <p:ph type="body" sz="quarter" idx="11"/>
          </p:nvPr>
        </p:nvSpPr>
        <p:spPr/>
        <p:txBody>
          <a:bodyPr/>
          <a:lstStyle/>
          <a:p>
            <a:r>
              <a:rPr lang="lb-LU" dirty="0" smtClean="0"/>
              <a:t>Dani Jeitz</a:t>
            </a:r>
            <a:endParaRPr lang="lb-LU" dirty="0"/>
          </a:p>
        </p:txBody>
      </p:sp>
      <p:sp>
        <p:nvSpPr>
          <p:cNvPr id="6" name="Text Placeholder 5"/>
          <p:cNvSpPr>
            <a:spLocks noGrp="1"/>
          </p:cNvSpPr>
          <p:nvPr>
            <p:ph type="body" sz="quarter" idx="12"/>
          </p:nvPr>
        </p:nvSpPr>
        <p:spPr/>
        <p:txBody>
          <a:bodyPr/>
          <a:lstStyle/>
          <a:p>
            <a:r>
              <a:rPr lang="lb-LU" dirty="0" smtClean="0"/>
              <a:t>23 </a:t>
            </a:r>
            <a:r>
              <a:rPr lang="lb-LU" dirty="0" err="1" smtClean="0"/>
              <a:t>October</a:t>
            </a:r>
            <a:r>
              <a:rPr lang="lb-LU" dirty="0" smtClean="0"/>
              <a:t> 2018</a:t>
            </a:r>
            <a:endParaRPr lang="lb-LU" dirty="0"/>
          </a:p>
        </p:txBody>
      </p:sp>
      <p:sp>
        <p:nvSpPr>
          <p:cNvPr id="7" name="Text Placeholder 6"/>
          <p:cNvSpPr>
            <a:spLocks noGrp="1"/>
          </p:cNvSpPr>
          <p:nvPr>
            <p:ph type="body" sz="quarter" idx="13"/>
          </p:nvPr>
        </p:nvSpPr>
        <p:spPr/>
        <p:txBody>
          <a:bodyPr/>
          <a:lstStyle/>
          <a:p>
            <a:r>
              <a:rPr lang="lb-LU" dirty="0" smtClean="0"/>
              <a:t>Legal </a:t>
            </a:r>
            <a:r>
              <a:rPr lang="lb-LU" dirty="0" err="1" smtClean="0"/>
              <a:t>Department</a:t>
            </a:r>
            <a:endParaRPr lang="lb-LU" dirty="0"/>
          </a:p>
        </p:txBody>
      </p:sp>
    </p:spTree>
    <p:extLst>
      <p:ext uri="{BB962C8B-B14F-4D97-AF65-F5344CB8AC3E}">
        <p14:creationId xmlns:p14="http://schemas.microsoft.com/office/powerpoint/2010/main" val="80724780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b-LU" sz="3600" dirty="0" err="1" smtClean="0"/>
              <a:t>Introduction</a:t>
            </a:r>
            <a:endParaRPr lang="lb-LU" sz="3600" dirty="0"/>
          </a:p>
        </p:txBody>
      </p:sp>
      <p:sp>
        <p:nvSpPr>
          <p:cNvPr id="3" name="Content Placeholder 2"/>
          <p:cNvSpPr>
            <a:spLocks noGrp="1"/>
          </p:cNvSpPr>
          <p:nvPr>
            <p:ph idx="1"/>
          </p:nvPr>
        </p:nvSpPr>
        <p:spPr>
          <a:xfrm>
            <a:off x="251520" y="1196752"/>
            <a:ext cx="8712968" cy="5328591"/>
          </a:xfrm>
        </p:spPr>
        <p:txBody>
          <a:bodyPr/>
          <a:lstStyle/>
          <a:p>
            <a:pPr algn="just"/>
            <a:r>
              <a:rPr lang="en-GB" sz="2600" dirty="0" smtClean="0"/>
              <a:t>Independent authority organised by the Act of 1 August 2018</a:t>
            </a:r>
            <a:endParaRPr lang="en-GB" sz="1000" dirty="0" smtClean="0"/>
          </a:p>
          <a:p>
            <a:pPr algn="just"/>
            <a:r>
              <a:rPr lang="en-GB" sz="2600" dirty="0" smtClean="0"/>
              <a:t>Public institution with financial and administrative autonomy having legal personality</a:t>
            </a:r>
          </a:p>
          <a:p>
            <a:pPr algn="just"/>
            <a:r>
              <a:rPr lang="en-GB" sz="2600" dirty="0" smtClean="0"/>
              <a:t>Monitors and verifies the compliance with the :</a:t>
            </a:r>
          </a:p>
          <a:p>
            <a:pPr lvl="1" algn="just"/>
            <a:r>
              <a:rPr lang="en-GB" sz="2200" dirty="0" smtClean="0"/>
              <a:t>GDPR</a:t>
            </a:r>
          </a:p>
          <a:p>
            <a:pPr lvl="1" algn="just"/>
            <a:r>
              <a:rPr lang="en-GB" sz="2200" dirty="0" smtClean="0"/>
              <a:t>Act of 1 August 2018 having specific provisions for:</a:t>
            </a:r>
          </a:p>
          <a:p>
            <a:pPr lvl="2" algn="just"/>
            <a:r>
              <a:rPr lang="en-GB" sz="1800" dirty="0" smtClean="0"/>
              <a:t>Freedom of expression and information</a:t>
            </a:r>
          </a:p>
          <a:p>
            <a:pPr lvl="2" algn="just"/>
            <a:r>
              <a:rPr lang="en-GB" sz="1800" dirty="0" smtClean="0"/>
              <a:t>Scientific or historical research and for statistical purposes</a:t>
            </a:r>
          </a:p>
          <a:p>
            <a:pPr lvl="2" algn="just"/>
            <a:r>
              <a:rPr lang="en-US" sz="1800" dirty="0"/>
              <a:t>Processing of special categories of personal </a:t>
            </a:r>
            <a:r>
              <a:rPr lang="en-US" sz="1800" dirty="0" smtClean="0"/>
              <a:t>data</a:t>
            </a:r>
          </a:p>
          <a:p>
            <a:pPr lvl="1" algn="just"/>
            <a:r>
              <a:rPr lang="en-US" sz="2200" dirty="0" smtClean="0"/>
              <a:t>Act of 1 August 2018 in criminal / national security matters</a:t>
            </a:r>
          </a:p>
          <a:p>
            <a:pPr lvl="1" algn="just"/>
            <a:r>
              <a:rPr lang="en-US" sz="2200" dirty="0" smtClean="0"/>
              <a:t>Amended Act of 30 May 2005 (electronic communications)</a:t>
            </a:r>
            <a:endParaRPr lang="en-GB" sz="2200" dirty="0" smtClean="0"/>
          </a:p>
          <a:p>
            <a:pPr marL="0" indent="0" algn="just">
              <a:buNone/>
            </a:pPr>
            <a:endParaRPr lang="en-GB" sz="1000" dirty="0" smtClean="0"/>
          </a:p>
        </p:txBody>
      </p:sp>
      <p:sp>
        <p:nvSpPr>
          <p:cNvPr id="4" name="Slide Number Placeholder 3"/>
          <p:cNvSpPr>
            <a:spLocks noGrp="1"/>
          </p:cNvSpPr>
          <p:nvPr>
            <p:ph type="sldNum" sz="quarter" idx="17"/>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9FE6881F-D5B9-4DFD-8C2A-4F849EA79D44}" type="slidenum">
              <a:rPr kumimoji="0" lang="fr-FR" sz="1200" b="0" i="0" u="none" strike="noStrike" kern="1200" cap="none" spc="0" normalizeH="0" baseline="0" noProof="0" smtClean="0">
                <a:ln>
                  <a:noFill/>
                </a:ln>
                <a:solidFill>
                  <a:srgbClr val="FFFFFF"/>
                </a:solidFill>
                <a:effectLst/>
                <a:uLnTx/>
                <a:uFillTx/>
                <a:latin typeface="TradeGothic"/>
                <a:ea typeface="+mn-ea"/>
                <a:cs typeface="Arial"/>
              </a:rPr>
              <a:pPr marL="0" marR="0" lvl="0" indent="0" algn="ctr" defTabSz="914400" rtl="0" eaLnBrk="0" fontAlgn="base" latinLnBrk="0" hangingPunct="0">
                <a:lnSpc>
                  <a:spcPct val="100000"/>
                </a:lnSpc>
                <a:spcBef>
                  <a:spcPct val="0"/>
                </a:spcBef>
                <a:spcAft>
                  <a:spcPct val="0"/>
                </a:spcAft>
                <a:buClrTx/>
                <a:buSzTx/>
                <a:buFontTx/>
                <a:buNone/>
                <a:tabLst/>
                <a:defRPr/>
              </a:pPr>
              <a:t>67</a:t>
            </a:fld>
            <a:endParaRPr kumimoji="0" lang="fr-FR" sz="1200" b="0" i="0" u="none" strike="noStrike" kern="1200" cap="none" spc="0" normalizeH="0" baseline="0" noProof="0">
              <a:ln>
                <a:noFill/>
              </a:ln>
              <a:solidFill>
                <a:srgbClr val="FFFFFF"/>
              </a:solidFill>
              <a:effectLst/>
              <a:uLnTx/>
              <a:uFillTx/>
              <a:latin typeface="TradeGothic"/>
              <a:ea typeface="+mn-ea"/>
              <a:cs typeface="Arial"/>
            </a:endParaRPr>
          </a:p>
        </p:txBody>
      </p:sp>
      <p:sp>
        <p:nvSpPr>
          <p:cNvPr id="5" name="Content Placeholder 4"/>
          <p:cNvSpPr>
            <a:spLocks noGrp="1"/>
          </p:cNvSpPr>
          <p:nvPr>
            <p:ph sz="quarter" idx="18"/>
          </p:nvPr>
        </p:nvSpPr>
        <p:spPr/>
        <p:txBody>
          <a:bodyPr/>
          <a:lstStyle/>
          <a:p>
            <a:r>
              <a:rPr lang="en-US" dirty="0"/>
              <a:t>The role of the CNPD</a:t>
            </a:r>
          </a:p>
        </p:txBody>
      </p:sp>
      <p:sp>
        <p:nvSpPr>
          <p:cNvPr id="7" name="Content Placeholder 6"/>
          <p:cNvSpPr>
            <a:spLocks noGrp="1"/>
          </p:cNvSpPr>
          <p:nvPr>
            <p:ph sz="quarter" idx="19"/>
          </p:nvPr>
        </p:nvSpPr>
        <p:spPr/>
        <p:txBody>
          <a:bodyPr/>
          <a:lstStyle/>
          <a:p>
            <a:endParaRPr lang="en-US"/>
          </a:p>
        </p:txBody>
      </p:sp>
    </p:spTree>
    <p:extLst>
      <p:ext uri="{BB962C8B-B14F-4D97-AF65-F5344CB8AC3E}">
        <p14:creationId xmlns:p14="http://schemas.microsoft.com/office/powerpoint/2010/main" val="315434114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CH" dirty="0" smtClean="0">
                <a:solidFill>
                  <a:schemeClr val="accent6"/>
                </a:solidFill>
              </a:rPr>
              <a:t>New </a:t>
            </a:r>
            <a:r>
              <a:rPr lang="en-US" dirty="0" err="1" smtClean="0">
                <a:solidFill>
                  <a:schemeClr val="accent6"/>
                </a:solidFill>
              </a:rPr>
              <a:t>organisational</a:t>
            </a:r>
            <a:r>
              <a:rPr lang="fr-CH" dirty="0" smtClean="0">
                <a:solidFill>
                  <a:schemeClr val="accent6"/>
                </a:solidFill>
              </a:rPr>
              <a:t> setup (1/2)</a:t>
            </a:r>
            <a:endParaRPr lang="en-GB" dirty="0">
              <a:solidFill>
                <a:schemeClr val="accent6"/>
              </a:solidFill>
            </a:endParaRPr>
          </a:p>
        </p:txBody>
      </p:sp>
      <p:grpSp>
        <p:nvGrpSpPr>
          <p:cNvPr id="18" name="Groupe 17"/>
          <p:cNvGrpSpPr/>
          <p:nvPr/>
        </p:nvGrpSpPr>
        <p:grpSpPr>
          <a:xfrm>
            <a:off x="5580110" y="2182061"/>
            <a:ext cx="2952329" cy="2602773"/>
            <a:chOff x="5973985" y="2091997"/>
            <a:chExt cx="2455688" cy="2317808"/>
          </a:xfrm>
        </p:grpSpPr>
        <p:sp>
          <p:nvSpPr>
            <p:cNvPr id="20" name="Forme libre 19"/>
            <p:cNvSpPr/>
            <p:nvPr/>
          </p:nvSpPr>
          <p:spPr>
            <a:xfrm>
              <a:off x="7003330" y="2983462"/>
              <a:ext cx="1426343" cy="1426343"/>
            </a:xfrm>
            <a:custGeom>
              <a:avLst/>
              <a:gdLst>
                <a:gd name="connsiteX0" fmla="*/ 0 w 1426343"/>
                <a:gd name="connsiteY0" fmla="*/ 713172 h 1426343"/>
                <a:gd name="connsiteX1" fmla="*/ 713172 w 1426343"/>
                <a:gd name="connsiteY1" fmla="*/ 0 h 1426343"/>
                <a:gd name="connsiteX2" fmla="*/ 1426344 w 1426343"/>
                <a:gd name="connsiteY2" fmla="*/ 713172 h 1426343"/>
                <a:gd name="connsiteX3" fmla="*/ 713172 w 1426343"/>
                <a:gd name="connsiteY3" fmla="*/ 1426344 h 1426343"/>
                <a:gd name="connsiteX4" fmla="*/ 0 w 1426343"/>
                <a:gd name="connsiteY4" fmla="*/ 713172 h 1426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6343" h="1426343">
                  <a:moveTo>
                    <a:pt x="0" y="713172"/>
                  </a:moveTo>
                  <a:cubicBezTo>
                    <a:pt x="0" y="319298"/>
                    <a:pt x="319298" y="0"/>
                    <a:pt x="713172" y="0"/>
                  </a:cubicBezTo>
                  <a:cubicBezTo>
                    <a:pt x="1107046" y="0"/>
                    <a:pt x="1426344" y="319298"/>
                    <a:pt x="1426344" y="713172"/>
                  </a:cubicBezTo>
                  <a:cubicBezTo>
                    <a:pt x="1426344" y="1107046"/>
                    <a:pt x="1107046" y="1426344"/>
                    <a:pt x="713172" y="1426344"/>
                  </a:cubicBezTo>
                  <a:cubicBezTo>
                    <a:pt x="319298" y="1426344"/>
                    <a:pt x="0" y="1107046"/>
                    <a:pt x="0" y="713172"/>
                  </a:cubicBezTo>
                  <a:close/>
                </a:path>
              </a:pathLst>
            </a:custGeom>
            <a:solidFill>
              <a:schemeClr val="accent6"/>
            </a:solidFill>
          </p:spPr>
          <p:style>
            <a:lnRef idx="2">
              <a:schemeClr val="lt1">
                <a:hueOff val="0"/>
                <a:satOff val="0"/>
                <a:lumOff val="0"/>
                <a:alphaOff val="0"/>
              </a:schemeClr>
            </a:lnRef>
            <a:fillRef idx="1">
              <a:schemeClr val="accent2">
                <a:shade val="80000"/>
                <a:alpha val="50000"/>
                <a:hueOff val="0"/>
                <a:satOff val="-14010"/>
                <a:lumOff val="15876"/>
                <a:alphaOff val="0"/>
              </a:schemeClr>
            </a:fillRef>
            <a:effectRef idx="0">
              <a:schemeClr val="accent2">
                <a:shade val="80000"/>
                <a:alpha val="50000"/>
                <a:hueOff val="0"/>
                <a:satOff val="-14010"/>
                <a:lumOff val="15876"/>
                <a:alphaOff val="0"/>
              </a:schemeClr>
            </a:effectRef>
            <a:fontRef idx="minor">
              <a:schemeClr val="tx1"/>
            </a:fontRef>
          </p:style>
          <p:txBody>
            <a:bodyPr spcFirstLastPara="0" vert="horz" wrap="square" lIns="436223" tIns="368472" rIns="134314" bIns="273383" numCol="1" spcCol="1270" anchor="ctr" anchorCtr="0">
              <a:noAutofit/>
            </a:bodyPr>
            <a:lstStyle/>
            <a:p>
              <a:pPr marL="0" marR="0" lvl="0" indent="0" algn="ctr" defTabSz="666750" rtl="0" eaLnBrk="1" fontAlgn="base" latinLnBrk="0" hangingPunct="1">
                <a:lnSpc>
                  <a:spcPct val="90000"/>
                </a:lnSpc>
                <a:spcBef>
                  <a:spcPct val="0"/>
                </a:spcBef>
                <a:spcAft>
                  <a:spcPct val="35000"/>
                </a:spcAft>
                <a:buClrTx/>
                <a:buSzTx/>
                <a:buFontTx/>
                <a:buNone/>
                <a:tabLst/>
                <a:defRPr/>
              </a:pPr>
              <a:r>
                <a:rPr kumimoji="0" lang="fr-FR" sz="1500" b="0" i="0" u="none" strike="noStrike" kern="1200" cap="none" spc="0" normalizeH="0" baseline="0" noProof="0" dirty="0" smtClean="0">
                  <a:ln>
                    <a:noFill/>
                  </a:ln>
                  <a:solidFill>
                    <a:srgbClr val="FFFFFF"/>
                  </a:solidFill>
                  <a:effectLst/>
                  <a:uLnTx/>
                  <a:uFillTx/>
                  <a:latin typeface="TradeGothic"/>
                  <a:ea typeface="+mn-ea"/>
                  <a:cs typeface="Arial"/>
                </a:rPr>
                <a:t>Data protection</a:t>
              </a:r>
              <a:endParaRPr kumimoji="0" lang="fr-FR" sz="1500" b="0" i="0" u="none" strike="noStrike" kern="1200" cap="none" spc="0" normalizeH="0" baseline="0" noProof="0" dirty="0">
                <a:ln>
                  <a:noFill/>
                </a:ln>
                <a:solidFill>
                  <a:srgbClr val="FFFFFF"/>
                </a:solidFill>
                <a:effectLst/>
                <a:uLnTx/>
                <a:uFillTx/>
                <a:latin typeface="TradeGothic"/>
                <a:ea typeface="+mn-ea"/>
                <a:cs typeface="Arial"/>
              </a:endParaRPr>
            </a:p>
          </p:txBody>
        </p:sp>
        <p:sp>
          <p:nvSpPr>
            <p:cNvPr id="21" name="Forme libre 20"/>
            <p:cNvSpPr/>
            <p:nvPr/>
          </p:nvSpPr>
          <p:spPr>
            <a:xfrm>
              <a:off x="5973985" y="2983462"/>
              <a:ext cx="1426343" cy="1426343"/>
            </a:xfrm>
            <a:custGeom>
              <a:avLst/>
              <a:gdLst>
                <a:gd name="connsiteX0" fmla="*/ 0 w 1426343"/>
                <a:gd name="connsiteY0" fmla="*/ 713172 h 1426343"/>
                <a:gd name="connsiteX1" fmla="*/ 713172 w 1426343"/>
                <a:gd name="connsiteY1" fmla="*/ 0 h 1426343"/>
                <a:gd name="connsiteX2" fmla="*/ 1426344 w 1426343"/>
                <a:gd name="connsiteY2" fmla="*/ 713172 h 1426343"/>
                <a:gd name="connsiteX3" fmla="*/ 713172 w 1426343"/>
                <a:gd name="connsiteY3" fmla="*/ 1426344 h 1426343"/>
                <a:gd name="connsiteX4" fmla="*/ 0 w 1426343"/>
                <a:gd name="connsiteY4" fmla="*/ 713172 h 1426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6343" h="1426343">
                  <a:moveTo>
                    <a:pt x="0" y="713172"/>
                  </a:moveTo>
                  <a:cubicBezTo>
                    <a:pt x="0" y="319298"/>
                    <a:pt x="319298" y="0"/>
                    <a:pt x="713172" y="0"/>
                  </a:cubicBezTo>
                  <a:cubicBezTo>
                    <a:pt x="1107046" y="0"/>
                    <a:pt x="1426344" y="319298"/>
                    <a:pt x="1426344" y="713172"/>
                  </a:cubicBezTo>
                  <a:cubicBezTo>
                    <a:pt x="1426344" y="1107046"/>
                    <a:pt x="1107046" y="1426344"/>
                    <a:pt x="713172" y="1426344"/>
                  </a:cubicBezTo>
                  <a:cubicBezTo>
                    <a:pt x="319298" y="1426344"/>
                    <a:pt x="0" y="1107046"/>
                    <a:pt x="0" y="713172"/>
                  </a:cubicBezTo>
                  <a:close/>
                </a:path>
              </a:pathLst>
            </a:custGeom>
          </p:spPr>
          <p:style>
            <a:lnRef idx="2">
              <a:schemeClr val="lt1">
                <a:hueOff val="0"/>
                <a:satOff val="0"/>
                <a:lumOff val="0"/>
                <a:alphaOff val="0"/>
              </a:schemeClr>
            </a:lnRef>
            <a:fillRef idx="1">
              <a:schemeClr val="accent2">
                <a:shade val="80000"/>
                <a:alpha val="50000"/>
                <a:hueOff val="0"/>
                <a:satOff val="-28019"/>
                <a:lumOff val="31752"/>
                <a:alphaOff val="0"/>
              </a:schemeClr>
            </a:fillRef>
            <a:effectRef idx="0">
              <a:schemeClr val="accent2">
                <a:shade val="80000"/>
                <a:alpha val="50000"/>
                <a:hueOff val="0"/>
                <a:satOff val="-28019"/>
                <a:lumOff val="31752"/>
                <a:alphaOff val="0"/>
              </a:schemeClr>
            </a:effectRef>
            <a:fontRef idx="minor">
              <a:schemeClr val="tx1"/>
            </a:fontRef>
          </p:style>
          <p:txBody>
            <a:bodyPr spcFirstLastPara="0" vert="horz" wrap="square" lIns="134314" tIns="368472" rIns="436223" bIns="273383" numCol="1" spcCol="1270" anchor="ctr" anchorCtr="0">
              <a:noAutofit/>
            </a:bodyPr>
            <a:lstStyle/>
            <a:p>
              <a:pPr marL="0" marR="0" lvl="0" indent="0" algn="ctr" defTabSz="666750" rtl="0" eaLnBrk="1" fontAlgn="base" latinLnBrk="0" hangingPunct="1">
                <a:lnSpc>
                  <a:spcPct val="90000"/>
                </a:lnSpc>
                <a:spcBef>
                  <a:spcPct val="0"/>
                </a:spcBef>
                <a:spcAft>
                  <a:spcPct val="35000"/>
                </a:spcAft>
                <a:buClrTx/>
                <a:buSzTx/>
                <a:buFontTx/>
                <a:buNone/>
                <a:tabLst/>
                <a:defRPr/>
              </a:pPr>
              <a:r>
                <a:rPr kumimoji="0" lang="fr-FR" sz="1500" b="0" i="0" u="none" strike="noStrike" kern="1200" cap="none" spc="0" normalizeH="0" baseline="0" noProof="0" dirty="0" err="1" smtClean="0">
                  <a:ln>
                    <a:noFill/>
                  </a:ln>
                  <a:solidFill>
                    <a:srgbClr val="000000"/>
                  </a:solidFill>
                  <a:effectLst/>
                  <a:uLnTx/>
                  <a:uFillTx/>
                  <a:latin typeface="TradeGothic"/>
                  <a:ea typeface="+mn-ea"/>
                  <a:cs typeface="Arial"/>
                </a:rPr>
                <a:t>Subject</a:t>
              </a:r>
              <a:r>
                <a:rPr kumimoji="0" lang="fr-FR" sz="1500" b="0" i="0" u="none" strike="noStrike" kern="1200" cap="none" spc="0" normalizeH="0" baseline="0" noProof="0" dirty="0" smtClean="0">
                  <a:ln>
                    <a:noFill/>
                  </a:ln>
                  <a:solidFill>
                    <a:srgbClr val="000000"/>
                  </a:solidFill>
                  <a:effectLst/>
                  <a:uLnTx/>
                  <a:uFillTx/>
                  <a:latin typeface="TradeGothic"/>
                  <a:ea typeface="+mn-ea"/>
                  <a:cs typeface="Arial"/>
                </a:rPr>
                <a:t> </a:t>
              </a:r>
              <a:r>
                <a:rPr kumimoji="0" lang="fr-FR" sz="1500" b="0" i="0" u="none" strike="noStrike" kern="1200" cap="none" spc="0" normalizeH="0" baseline="0" noProof="0" dirty="0" err="1" smtClean="0">
                  <a:ln>
                    <a:noFill/>
                  </a:ln>
                  <a:solidFill>
                    <a:srgbClr val="000000"/>
                  </a:solidFill>
                  <a:effectLst/>
                  <a:uLnTx/>
                  <a:uFillTx/>
                  <a:latin typeface="TradeGothic"/>
                  <a:ea typeface="+mn-ea"/>
                  <a:cs typeface="Arial"/>
                </a:rPr>
                <a:t>matter</a:t>
              </a:r>
              <a:endParaRPr kumimoji="0" lang="fr-FR" sz="1500" b="0" i="0" u="none" strike="noStrike" kern="1200" cap="none" spc="0" normalizeH="0" baseline="0" noProof="0" dirty="0">
                <a:ln>
                  <a:noFill/>
                </a:ln>
                <a:solidFill>
                  <a:srgbClr val="000000"/>
                </a:solidFill>
                <a:effectLst/>
                <a:uLnTx/>
                <a:uFillTx/>
                <a:latin typeface="TradeGothic"/>
                <a:ea typeface="+mn-ea"/>
                <a:cs typeface="Arial"/>
              </a:endParaRPr>
            </a:p>
          </p:txBody>
        </p:sp>
        <p:sp>
          <p:nvSpPr>
            <p:cNvPr id="19" name="Forme libre 18"/>
            <p:cNvSpPr/>
            <p:nvPr/>
          </p:nvSpPr>
          <p:spPr>
            <a:xfrm>
              <a:off x="6488657" y="2091997"/>
              <a:ext cx="1426343" cy="1426343"/>
            </a:xfrm>
            <a:custGeom>
              <a:avLst/>
              <a:gdLst>
                <a:gd name="connsiteX0" fmla="*/ 0 w 1426343"/>
                <a:gd name="connsiteY0" fmla="*/ 713172 h 1426343"/>
                <a:gd name="connsiteX1" fmla="*/ 713172 w 1426343"/>
                <a:gd name="connsiteY1" fmla="*/ 0 h 1426343"/>
                <a:gd name="connsiteX2" fmla="*/ 1426344 w 1426343"/>
                <a:gd name="connsiteY2" fmla="*/ 713172 h 1426343"/>
                <a:gd name="connsiteX3" fmla="*/ 713172 w 1426343"/>
                <a:gd name="connsiteY3" fmla="*/ 1426344 h 1426343"/>
                <a:gd name="connsiteX4" fmla="*/ 0 w 1426343"/>
                <a:gd name="connsiteY4" fmla="*/ 713172 h 1426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6343" h="1426343">
                  <a:moveTo>
                    <a:pt x="0" y="713172"/>
                  </a:moveTo>
                  <a:cubicBezTo>
                    <a:pt x="0" y="319298"/>
                    <a:pt x="319298" y="0"/>
                    <a:pt x="713172" y="0"/>
                  </a:cubicBezTo>
                  <a:cubicBezTo>
                    <a:pt x="1107046" y="0"/>
                    <a:pt x="1426344" y="319298"/>
                    <a:pt x="1426344" y="713172"/>
                  </a:cubicBezTo>
                  <a:cubicBezTo>
                    <a:pt x="1426344" y="1107046"/>
                    <a:pt x="1107046" y="1426344"/>
                    <a:pt x="713172" y="1426344"/>
                  </a:cubicBezTo>
                  <a:cubicBezTo>
                    <a:pt x="319298" y="1426344"/>
                    <a:pt x="0" y="1107046"/>
                    <a:pt x="0" y="713172"/>
                  </a:cubicBezTo>
                  <a:close/>
                </a:path>
              </a:pathLst>
            </a:custGeom>
          </p:spPr>
          <p:style>
            <a:lnRef idx="2">
              <a:schemeClr val="lt1">
                <a:hueOff val="0"/>
                <a:satOff val="0"/>
                <a:lumOff val="0"/>
                <a:alphaOff val="0"/>
              </a:schemeClr>
            </a:lnRef>
            <a:fillRef idx="1">
              <a:schemeClr val="accent2">
                <a:shade val="80000"/>
                <a:alpha val="50000"/>
                <a:hueOff val="0"/>
                <a:satOff val="0"/>
                <a:lumOff val="0"/>
                <a:alphaOff val="0"/>
              </a:schemeClr>
            </a:fillRef>
            <a:effectRef idx="0">
              <a:schemeClr val="accent2">
                <a:shade val="80000"/>
                <a:alpha val="50000"/>
                <a:hueOff val="0"/>
                <a:satOff val="0"/>
                <a:lumOff val="0"/>
                <a:alphaOff val="0"/>
              </a:schemeClr>
            </a:effectRef>
            <a:fontRef idx="minor">
              <a:schemeClr val="tx1"/>
            </a:fontRef>
          </p:style>
          <p:txBody>
            <a:bodyPr spcFirstLastPara="0" vert="horz" wrap="square" lIns="190179" tIns="249610" rIns="190179" bIns="534879" numCol="1" spcCol="1270" anchor="ctr" anchorCtr="0">
              <a:noAutofit/>
            </a:bodyPr>
            <a:lstStyle/>
            <a:p>
              <a:pPr marL="0" marR="0" lvl="0" indent="0" algn="ctr" defTabSz="666750" rtl="0" eaLnBrk="1" fontAlgn="base" latinLnBrk="0" hangingPunct="1">
                <a:lnSpc>
                  <a:spcPct val="90000"/>
                </a:lnSpc>
                <a:spcBef>
                  <a:spcPct val="0"/>
                </a:spcBef>
                <a:spcAft>
                  <a:spcPct val="35000"/>
                </a:spcAft>
                <a:buClrTx/>
                <a:buSzTx/>
                <a:buFontTx/>
                <a:buNone/>
                <a:tabLst/>
                <a:defRPr/>
              </a:pPr>
              <a:r>
                <a:rPr kumimoji="0" lang="fr-FR" sz="1500" b="0" i="0" u="none" strike="noStrike" kern="1200" cap="none" spc="0" normalizeH="0" baseline="0" noProof="0" dirty="0" err="1" smtClean="0">
                  <a:ln>
                    <a:noFill/>
                  </a:ln>
                  <a:solidFill>
                    <a:srgbClr val="000000"/>
                  </a:solidFill>
                  <a:effectLst/>
                  <a:uLnTx/>
                  <a:uFillTx/>
                  <a:latin typeface="TradeGothic"/>
                  <a:ea typeface="+mn-ea"/>
                  <a:cs typeface="Arial"/>
                </a:rPr>
                <a:t>Sector</a:t>
              </a:r>
              <a:endParaRPr kumimoji="0" lang="fr-FR" sz="1500" b="0" i="0" u="none" strike="noStrike" kern="1200" cap="none" spc="0" normalizeH="0" baseline="0" noProof="0" dirty="0">
                <a:ln>
                  <a:noFill/>
                </a:ln>
                <a:solidFill>
                  <a:srgbClr val="000000"/>
                </a:solidFill>
                <a:effectLst/>
                <a:uLnTx/>
                <a:uFillTx/>
                <a:latin typeface="TradeGothic"/>
                <a:ea typeface="+mn-ea"/>
                <a:cs typeface="Arial"/>
              </a:endParaRPr>
            </a:p>
          </p:txBody>
        </p:sp>
      </p:grpSp>
      <p:sp>
        <p:nvSpPr>
          <p:cNvPr id="11" name="ZoneTexte 10"/>
          <p:cNvSpPr txBox="1"/>
          <p:nvPr/>
        </p:nvSpPr>
        <p:spPr>
          <a:xfrm>
            <a:off x="6228182" y="4861213"/>
            <a:ext cx="1656184"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CH" sz="1600" b="1" i="0" u="none" strike="noStrike" kern="1200" cap="none" spc="0" normalizeH="0" baseline="0" noProof="0" dirty="0" smtClean="0">
                <a:ln>
                  <a:noFill/>
                </a:ln>
                <a:solidFill>
                  <a:srgbClr val="000000"/>
                </a:solidFill>
                <a:effectLst/>
                <a:uLnTx/>
                <a:uFillTx/>
                <a:latin typeface="TradeGothic"/>
                <a:ea typeface="+mn-ea"/>
                <a:cs typeface="Arial" panose="020B0604020202020204" pitchFamily="34" charset="0"/>
              </a:rPr>
              <a:t>Collaboration</a:t>
            </a:r>
            <a:endParaRPr kumimoji="0" lang="en-GB" sz="1600" b="1" i="0" u="none" strike="noStrike" kern="1200" cap="none" spc="0" normalizeH="0" baseline="0" noProof="0" dirty="0">
              <a:ln>
                <a:noFill/>
              </a:ln>
              <a:solidFill>
                <a:srgbClr val="000000"/>
              </a:solidFill>
              <a:effectLst/>
              <a:uLnTx/>
              <a:uFillTx/>
              <a:latin typeface="TradeGothic"/>
              <a:ea typeface="+mn-ea"/>
              <a:cs typeface="Arial" panose="020B0604020202020204" pitchFamily="34" charset="0"/>
            </a:endParaRPr>
          </a:p>
        </p:txBody>
      </p:sp>
      <p:grpSp>
        <p:nvGrpSpPr>
          <p:cNvPr id="2" name="Group 1"/>
          <p:cNvGrpSpPr/>
          <p:nvPr/>
        </p:nvGrpSpPr>
        <p:grpSpPr>
          <a:xfrm>
            <a:off x="991817" y="1429109"/>
            <a:ext cx="3960440" cy="4376156"/>
            <a:chOff x="991817" y="1429109"/>
            <a:chExt cx="3960440" cy="4376156"/>
          </a:xfrm>
        </p:grpSpPr>
        <p:graphicFrame>
          <p:nvGraphicFramePr>
            <p:cNvPr id="16" name="Diagramme 6"/>
            <p:cNvGraphicFramePr/>
            <p:nvPr>
              <p:extLst/>
            </p:nvPr>
          </p:nvGraphicFramePr>
          <p:xfrm>
            <a:off x="991817" y="1429109"/>
            <a:ext cx="3946879" cy="32032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7" name="Groupe 11"/>
            <p:cNvGrpSpPr/>
            <p:nvPr/>
          </p:nvGrpSpPr>
          <p:grpSpPr>
            <a:xfrm>
              <a:off x="1008215" y="4848346"/>
              <a:ext cx="3944042" cy="956919"/>
              <a:chOff x="1509" y="353963"/>
              <a:chExt cx="4197109" cy="378711"/>
            </a:xfrm>
            <a:solidFill>
              <a:schemeClr val="accent6"/>
            </a:solidFill>
          </p:grpSpPr>
          <p:sp>
            <p:nvSpPr>
              <p:cNvPr id="22" name="Rectangle à coins arrondis 12"/>
              <p:cNvSpPr/>
              <p:nvPr/>
            </p:nvSpPr>
            <p:spPr>
              <a:xfrm>
                <a:off x="1509" y="353963"/>
                <a:ext cx="4197109" cy="378711"/>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ZoneTexte 13"/>
              <p:cNvSpPr txBox="1"/>
              <p:nvPr/>
            </p:nvSpPr>
            <p:spPr>
              <a:xfrm>
                <a:off x="30371" y="375029"/>
                <a:ext cx="4168247" cy="33657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marR="0" lvl="0" indent="0" algn="ctr" defTabSz="977900" rtl="0" eaLnBrk="0" fontAlgn="base" latinLnBrk="0" hangingPunct="0">
                  <a:lnSpc>
                    <a:spcPct val="90000"/>
                  </a:lnSpc>
                  <a:spcBef>
                    <a:spcPct val="0"/>
                  </a:spcBef>
                  <a:spcAft>
                    <a:spcPct val="35000"/>
                  </a:spcAft>
                  <a:buClrTx/>
                  <a:buSzTx/>
                  <a:buFontTx/>
                  <a:buNone/>
                  <a:tabLst/>
                  <a:defRPr/>
                </a:pPr>
                <a:r>
                  <a:rPr kumimoji="0" lang="en-US" sz="2200" b="0" i="0" u="none" strike="noStrike" kern="1200" cap="none" spc="0" normalizeH="0" baseline="0" noProof="0" dirty="0" smtClean="0">
                    <a:ln>
                      <a:noFill/>
                    </a:ln>
                    <a:solidFill>
                      <a:srgbClr val="FFFFFF"/>
                    </a:solidFill>
                    <a:effectLst/>
                    <a:uLnTx/>
                    <a:uFillTx/>
                    <a:latin typeface="TradeGothic"/>
                    <a:ea typeface="+mn-ea"/>
                    <a:cs typeface="Arial"/>
                  </a:rPr>
                  <a:t>Subject matter experts</a:t>
                </a:r>
                <a:endParaRPr kumimoji="0" lang="en-US" sz="2200" b="0" i="0" u="none" strike="noStrike" kern="1200" cap="none" spc="0" normalizeH="0" baseline="0" noProof="0" dirty="0">
                  <a:ln>
                    <a:noFill/>
                  </a:ln>
                  <a:solidFill>
                    <a:srgbClr val="FFFFFF"/>
                  </a:solidFill>
                  <a:effectLst/>
                  <a:uLnTx/>
                  <a:uFillTx/>
                  <a:latin typeface="TradeGothic"/>
                  <a:ea typeface="+mn-ea"/>
                  <a:cs typeface="Arial"/>
                </a:endParaRPr>
              </a:p>
            </p:txBody>
          </p:sp>
        </p:grpSp>
      </p:grpSp>
    </p:spTree>
    <p:extLst>
      <p:ext uri="{BB962C8B-B14F-4D97-AF65-F5344CB8AC3E}">
        <p14:creationId xmlns:p14="http://schemas.microsoft.com/office/powerpoint/2010/main" val="308868358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8"/>
          </p:nvPr>
        </p:nvSpPr>
        <p:spPr/>
        <p:txBody>
          <a:bodyPr/>
          <a:lstStyle/>
          <a:p>
            <a:r>
              <a:rPr lang="en-US" dirty="0"/>
              <a:t>The role of the CNPD</a:t>
            </a:r>
          </a:p>
        </p:txBody>
      </p:sp>
      <p:sp>
        <p:nvSpPr>
          <p:cNvPr id="17" name="Content Placeholder 16"/>
          <p:cNvSpPr>
            <a:spLocks noGrp="1"/>
          </p:cNvSpPr>
          <p:nvPr>
            <p:ph sz="quarter" idx="19"/>
          </p:nvPr>
        </p:nvSpPr>
        <p:spPr/>
        <p:txBody>
          <a:bodyPr/>
          <a:lstStyle/>
          <a:p>
            <a:endParaRPr lang="en-US" dirty="0"/>
          </a:p>
        </p:txBody>
      </p:sp>
      <p:sp>
        <p:nvSpPr>
          <p:cNvPr id="4" name="Espace réservé du numéro de diapositive 3"/>
          <p:cNvSpPr>
            <a:spLocks noGrp="1"/>
          </p:cNvSpPr>
          <p:nvPr>
            <p:ph type="sldNum" sz="quarter" idx="2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9FE6881F-D5B9-4DFD-8C2A-4F849EA79D44}" type="slidenum">
              <a:rPr kumimoji="0" lang="fr-FR" sz="1200" b="0" i="0" u="none" strike="noStrike" kern="1200" cap="none" spc="0" normalizeH="0" baseline="0" noProof="0" smtClean="0">
                <a:ln>
                  <a:noFill/>
                </a:ln>
                <a:solidFill>
                  <a:srgbClr val="FFFFFF"/>
                </a:solidFill>
                <a:effectLst/>
                <a:uLnTx/>
                <a:uFillTx/>
                <a:latin typeface="TradeGothic" pitchFamily="34" charset="0"/>
                <a:ea typeface="+mn-ea"/>
                <a:cs typeface="Arial" panose="020B0604020202020204" pitchFamily="34" charset="0"/>
              </a:rPr>
              <a:pPr marL="0" marR="0" lvl="0" indent="0" algn="ctr" defTabSz="914400" rtl="0" eaLnBrk="0" fontAlgn="base" latinLnBrk="0" hangingPunct="0">
                <a:lnSpc>
                  <a:spcPct val="100000"/>
                </a:lnSpc>
                <a:spcBef>
                  <a:spcPct val="0"/>
                </a:spcBef>
                <a:spcAft>
                  <a:spcPct val="0"/>
                </a:spcAft>
                <a:buClrTx/>
                <a:buSzTx/>
                <a:buFontTx/>
                <a:buNone/>
                <a:tabLst/>
                <a:defRPr/>
              </a:pPr>
              <a:t>69</a:t>
            </a:fld>
            <a:endParaRPr kumimoji="0" lang="fr-FR" sz="1200" b="0" i="0" u="none" strike="noStrike" kern="1200" cap="none" spc="0" normalizeH="0" baseline="0" noProof="0">
              <a:ln>
                <a:noFill/>
              </a:ln>
              <a:solidFill>
                <a:srgbClr val="FFFFFF"/>
              </a:solidFill>
              <a:effectLst/>
              <a:uLnTx/>
              <a:uFillTx/>
              <a:latin typeface="TradeGothic" pitchFamily="34" charset="0"/>
              <a:ea typeface="+mn-ea"/>
              <a:cs typeface="Arial" panose="020B0604020202020204" pitchFamily="34" charset="0"/>
            </a:endParaRPr>
          </a:p>
        </p:txBody>
      </p:sp>
      <p:sp>
        <p:nvSpPr>
          <p:cNvPr id="5" name="Titre 4"/>
          <p:cNvSpPr>
            <a:spLocks noGrp="1"/>
          </p:cNvSpPr>
          <p:nvPr>
            <p:ph type="title" idx="4294967295"/>
          </p:nvPr>
        </p:nvSpPr>
        <p:spPr>
          <a:xfrm>
            <a:off x="858911" y="311558"/>
            <a:ext cx="7273925" cy="835025"/>
          </a:xfrm>
        </p:spPr>
        <p:txBody>
          <a:bodyPr/>
          <a:lstStyle/>
          <a:p>
            <a:r>
              <a:rPr lang="en-US" dirty="0">
                <a:solidFill>
                  <a:schemeClr val="accent6"/>
                </a:solidFill>
              </a:rPr>
              <a:t>New </a:t>
            </a:r>
            <a:r>
              <a:rPr lang="en-US" dirty="0" err="1" smtClean="0">
                <a:solidFill>
                  <a:schemeClr val="accent6"/>
                </a:solidFill>
              </a:rPr>
              <a:t>organisational</a:t>
            </a:r>
            <a:r>
              <a:rPr lang="en-US" dirty="0" smtClean="0">
                <a:solidFill>
                  <a:schemeClr val="accent6"/>
                </a:solidFill>
              </a:rPr>
              <a:t> setup (2/2)</a:t>
            </a:r>
            <a:endParaRPr lang="en-US" dirty="0">
              <a:solidFill>
                <a:schemeClr val="accent6"/>
              </a:solidFill>
            </a:endParaRPr>
          </a:p>
        </p:txBody>
      </p:sp>
      <p:grpSp>
        <p:nvGrpSpPr>
          <p:cNvPr id="9" name="Groupe 8"/>
          <p:cNvGrpSpPr/>
          <p:nvPr/>
        </p:nvGrpSpPr>
        <p:grpSpPr>
          <a:xfrm>
            <a:off x="4355976" y="1352393"/>
            <a:ext cx="3960440" cy="3770658"/>
            <a:chOff x="1241242" y="2378305"/>
            <a:chExt cx="4214559" cy="3689183"/>
          </a:xfrm>
          <a:solidFill>
            <a:schemeClr val="accent6"/>
          </a:solidFill>
        </p:grpSpPr>
        <p:graphicFrame>
          <p:nvGraphicFramePr>
            <p:cNvPr id="7" name="Diagramme 6"/>
            <p:cNvGraphicFramePr/>
            <p:nvPr>
              <p:extLst/>
            </p:nvPr>
          </p:nvGraphicFramePr>
          <p:xfrm>
            <a:off x="1241242" y="2378305"/>
            <a:ext cx="4200128" cy="23770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2" name="Groupe 11"/>
            <p:cNvGrpSpPr/>
            <p:nvPr/>
          </p:nvGrpSpPr>
          <p:grpSpPr>
            <a:xfrm>
              <a:off x="1258692" y="4849439"/>
              <a:ext cx="4197109" cy="1218049"/>
              <a:chOff x="1509" y="339"/>
              <a:chExt cx="4197109" cy="492702"/>
            </a:xfrm>
            <a:grpFill/>
          </p:grpSpPr>
          <p:sp>
            <p:nvSpPr>
              <p:cNvPr id="13" name="Rectangle à coins arrondis 12"/>
              <p:cNvSpPr/>
              <p:nvPr/>
            </p:nvSpPr>
            <p:spPr>
              <a:xfrm>
                <a:off x="1509" y="339"/>
                <a:ext cx="4197109" cy="492702"/>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ZoneTexte 13"/>
              <p:cNvSpPr txBox="1"/>
              <p:nvPr/>
            </p:nvSpPr>
            <p:spPr>
              <a:xfrm>
                <a:off x="15940" y="42677"/>
                <a:ext cx="4168247" cy="40843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marR="0" lvl="0" indent="0" algn="ctr" defTabSz="977900" rtl="0" eaLnBrk="1" fontAlgn="base"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dirty="0" smtClean="0">
                    <a:ln>
                      <a:noFill/>
                    </a:ln>
                    <a:solidFill>
                      <a:srgbClr val="FFFFFF"/>
                    </a:solidFill>
                    <a:effectLst/>
                    <a:uLnTx/>
                    <a:uFillTx/>
                    <a:latin typeface="TradeGothic"/>
                    <a:ea typeface="+mn-ea"/>
                    <a:cs typeface="Arial"/>
                  </a:rPr>
                  <a:t>Subject matter experts</a:t>
                </a:r>
                <a:endParaRPr kumimoji="0" lang="en-US" sz="2400" b="0" i="0" u="none" strike="noStrike" kern="1200" cap="none" spc="0" normalizeH="0" baseline="0" noProof="0" dirty="0">
                  <a:ln>
                    <a:noFill/>
                  </a:ln>
                  <a:solidFill>
                    <a:srgbClr val="FFFFFF"/>
                  </a:solidFill>
                  <a:effectLst/>
                  <a:uLnTx/>
                  <a:uFillTx/>
                  <a:latin typeface="TradeGothic"/>
                  <a:ea typeface="+mn-ea"/>
                  <a:cs typeface="Arial"/>
                </a:endParaRPr>
              </a:p>
            </p:txBody>
          </p:sp>
        </p:grpSp>
      </p:grpSp>
      <p:graphicFrame>
        <p:nvGraphicFramePr>
          <p:cNvPr id="2" name="Diagramme 1"/>
          <p:cNvGraphicFramePr/>
          <p:nvPr>
            <p:extLst/>
          </p:nvPr>
        </p:nvGraphicFramePr>
        <p:xfrm>
          <a:off x="906015" y="1625857"/>
          <a:ext cx="2024736" cy="285284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Organigramme : Opération manuelle 2"/>
          <p:cNvSpPr/>
          <p:nvPr/>
        </p:nvSpPr>
        <p:spPr bwMode="auto">
          <a:xfrm rot="16200000">
            <a:off x="2139479" y="2076598"/>
            <a:ext cx="2656880" cy="1776115"/>
          </a:xfrm>
          <a:prstGeom prst="flowChartManualOperation">
            <a:avLst/>
          </a:prstGeom>
          <a:solidFill>
            <a:schemeClr val="accent6">
              <a:lumMod val="20000"/>
              <a:lumOff val="80000"/>
              <a:alpha val="4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smtClean="0">
              <a:ln>
                <a:noFill/>
              </a:ln>
              <a:solidFill>
                <a:srgbClr val="000000"/>
              </a:solidFill>
              <a:effectLst/>
              <a:uLnTx/>
              <a:uFillTx/>
              <a:latin typeface="Times" charset="0"/>
              <a:ea typeface="+mn-ea"/>
              <a:cs typeface="Arial" panose="020B0604020202020204" pitchFamily="34" charset="0"/>
            </a:endParaRPr>
          </a:p>
        </p:txBody>
      </p:sp>
      <p:sp>
        <p:nvSpPr>
          <p:cNvPr id="8" name="Rectangle à coins arrondis 7"/>
          <p:cNvSpPr/>
          <p:nvPr/>
        </p:nvSpPr>
        <p:spPr bwMode="auto">
          <a:xfrm>
            <a:off x="6972059" y="1463346"/>
            <a:ext cx="1183137" cy="345738"/>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H" sz="1600" b="0" i="0" u="none" strike="noStrike" kern="1200" cap="none" spc="0" normalizeH="0" baseline="0" noProof="0" dirty="0" smtClean="0">
                <a:ln>
                  <a:noFill/>
                </a:ln>
                <a:solidFill>
                  <a:srgbClr val="FFFFFF"/>
                </a:solidFill>
                <a:effectLst/>
                <a:uLnTx/>
                <a:uFillTx/>
                <a:latin typeface="TradeGothic"/>
                <a:ea typeface="+mn-ea"/>
                <a:cs typeface="Arial" panose="020B0604020202020204" pitchFamily="34" charset="0"/>
              </a:rPr>
              <a:t>Sanctions</a:t>
            </a:r>
            <a:endParaRPr kumimoji="0" lang="en-GB" sz="1600" b="0" i="0" u="none" strike="noStrike" kern="1200" cap="none" spc="0" normalizeH="0" baseline="0" noProof="0" dirty="0" smtClean="0">
              <a:ln>
                <a:noFill/>
              </a:ln>
              <a:solidFill>
                <a:srgbClr val="FFFFFF"/>
              </a:solidFill>
              <a:effectLst/>
              <a:uLnTx/>
              <a:uFillTx/>
              <a:latin typeface="TradeGothic"/>
              <a:ea typeface="+mn-ea"/>
              <a:cs typeface="Arial" panose="020B0604020202020204" pitchFamily="34" charset="0"/>
            </a:endParaRPr>
          </a:p>
        </p:txBody>
      </p:sp>
      <p:pic>
        <p:nvPicPr>
          <p:cNvPr id="11" name="Image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812169" y="5242772"/>
            <a:ext cx="798680" cy="798680"/>
          </a:xfrm>
          <a:prstGeom prst="rect">
            <a:avLst/>
          </a:prstGeom>
        </p:spPr>
      </p:pic>
      <p:sp>
        <p:nvSpPr>
          <p:cNvPr id="16" name="ZoneTexte 15"/>
          <p:cNvSpPr txBox="1"/>
          <p:nvPr/>
        </p:nvSpPr>
        <p:spPr>
          <a:xfrm>
            <a:off x="3430535" y="6023909"/>
            <a:ext cx="1581270"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TradeGothic"/>
                <a:ea typeface="+mn-ea"/>
                <a:cs typeface="Arial" panose="020B0604020202020204" pitchFamily="34" charset="0"/>
              </a:rPr>
              <a:t>Investigator</a:t>
            </a:r>
            <a:endParaRPr kumimoji="0" lang="en-US" sz="1400" b="1" i="0" u="none" strike="noStrike" kern="1200" cap="none" spc="0" normalizeH="0" baseline="0" noProof="0" dirty="0">
              <a:ln>
                <a:noFill/>
              </a:ln>
              <a:solidFill>
                <a:srgbClr val="000000"/>
              </a:solidFill>
              <a:effectLst/>
              <a:uLnTx/>
              <a:uFillTx/>
              <a:latin typeface="TradeGothic"/>
              <a:ea typeface="+mn-ea"/>
              <a:cs typeface="Arial" panose="020B0604020202020204" pitchFamily="34" charset="0"/>
            </a:endParaRPr>
          </a:p>
        </p:txBody>
      </p:sp>
      <p:sp>
        <p:nvSpPr>
          <p:cNvPr id="18" name="ZoneTexte 17"/>
          <p:cNvSpPr txBox="1"/>
          <p:nvPr/>
        </p:nvSpPr>
        <p:spPr>
          <a:xfrm>
            <a:off x="1823795" y="6023909"/>
            <a:ext cx="1969810"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CH" sz="1400" b="1" i="0" u="none" strike="noStrike" kern="1200" cap="none" spc="0" normalizeH="0" baseline="0" noProof="0" dirty="0">
                <a:ln>
                  <a:noFill/>
                </a:ln>
                <a:solidFill>
                  <a:srgbClr val="000000"/>
                </a:solidFill>
                <a:effectLst/>
                <a:uLnTx/>
                <a:uFillTx/>
                <a:latin typeface="TradeGothic"/>
                <a:ea typeface="+mn-ea"/>
                <a:cs typeface="Arial" panose="020B0604020202020204" pitchFamily="34" charset="0"/>
              </a:rPr>
              <a:t>Head of investigation</a:t>
            </a:r>
            <a:endParaRPr kumimoji="0" lang="en-GB" sz="1400" b="1" i="0" u="none" strike="noStrike" kern="1200" cap="none" spc="0" normalizeH="0" baseline="0" noProof="0" dirty="0">
              <a:ln>
                <a:noFill/>
              </a:ln>
              <a:solidFill>
                <a:srgbClr val="000000"/>
              </a:solidFill>
              <a:effectLst/>
              <a:uLnTx/>
              <a:uFillTx/>
              <a:latin typeface="TradeGothic"/>
              <a:ea typeface="+mn-ea"/>
              <a:cs typeface="Arial" panose="020B0604020202020204" pitchFamily="34" charset="0"/>
            </a:endParaRPr>
          </a:p>
        </p:txBody>
      </p:sp>
      <p:pic>
        <p:nvPicPr>
          <p:cNvPr id="19" name="Image 1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44670" y="5242772"/>
            <a:ext cx="798680" cy="804626"/>
          </a:xfrm>
          <a:prstGeom prst="rect">
            <a:avLst/>
          </a:prstGeom>
        </p:spPr>
      </p:pic>
      <p:sp>
        <p:nvSpPr>
          <p:cNvPr id="20" name="ZoneTexte 19"/>
          <p:cNvSpPr txBox="1"/>
          <p:nvPr/>
        </p:nvSpPr>
        <p:spPr>
          <a:xfrm>
            <a:off x="462983" y="6023909"/>
            <a:ext cx="1581270"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TradeGothic"/>
                <a:ea typeface="+mn-ea"/>
                <a:cs typeface="Arial" panose="020B0604020202020204" pitchFamily="34" charset="0"/>
              </a:rPr>
              <a:t>Commissioners</a:t>
            </a:r>
            <a:endParaRPr kumimoji="0" lang="en-US" sz="1400" b="1" i="0" u="none" strike="noStrike" kern="1200" cap="none" spc="0" normalizeH="0" baseline="0" noProof="0" dirty="0">
              <a:ln>
                <a:noFill/>
              </a:ln>
              <a:solidFill>
                <a:srgbClr val="000000"/>
              </a:solidFill>
              <a:effectLst/>
              <a:uLnTx/>
              <a:uFillTx/>
              <a:latin typeface="TradeGothic"/>
              <a:ea typeface="+mn-ea"/>
              <a:cs typeface="Arial" panose="020B0604020202020204" pitchFamily="34" charset="0"/>
            </a:endParaRPr>
          </a:p>
        </p:txBody>
      </p:sp>
      <p:sp>
        <p:nvSpPr>
          <p:cNvPr id="22" name="ZoneTexte 21"/>
          <p:cNvSpPr txBox="1"/>
          <p:nvPr/>
        </p:nvSpPr>
        <p:spPr>
          <a:xfrm>
            <a:off x="4846111" y="6023909"/>
            <a:ext cx="1581270"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CH" sz="1400" b="1" i="0" u="none" strike="noStrike" kern="1200" cap="none" spc="0" normalizeH="0" baseline="0" noProof="0" dirty="0" smtClean="0">
                <a:ln>
                  <a:noFill/>
                </a:ln>
                <a:solidFill>
                  <a:srgbClr val="000000"/>
                </a:solidFill>
                <a:effectLst/>
                <a:uLnTx/>
                <a:uFillTx/>
                <a:latin typeface="TradeGothic"/>
                <a:ea typeface="+mn-ea"/>
                <a:cs typeface="Arial" panose="020B0604020202020204" pitchFamily="34" charset="0"/>
              </a:rPr>
              <a:t>Expert</a:t>
            </a:r>
            <a:endParaRPr kumimoji="0" lang="en-GB" sz="1400" b="1" i="0" u="none" strike="noStrike" kern="1200" cap="none" spc="0" normalizeH="0" baseline="0" noProof="0" dirty="0">
              <a:ln>
                <a:noFill/>
              </a:ln>
              <a:solidFill>
                <a:srgbClr val="000000"/>
              </a:solidFill>
              <a:effectLst/>
              <a:uLnTx/>
              <a:uFillTx/>
              <a:latin typeface="TradeGothic"/>
              <a:ea typeface="+mn-ea"/>
              <a:cs typeface="Arial" panose="020B0604020202020204" pitchFamily="34" charset="0"/>
            </a:endParaRPr>
          </a:p>
        </p:txBody>
      </p:sp>
      <p:sp>
        <p:nvSpPr>
          <p:cNvPr id="24" name="ZoneTexte 23"/>
          <p:cNvSpPr txBox="1"/>
          <p:nvPr/>
        </p:nvSpPr>
        <p:spPr>
          <a:xfrm>
            <a:off x="252846" y="4879917"/>
            <a:ext cx="2538535"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rgbClr val="2D2D8A"/>
                </a:solidFill>
                <a:effectLst/>
                <a:uLnTx/>
                <a:uFillTx/>
                <a:latin typeface="TradeGothic"/>
                <a:ea typeface="+mn-ea"/>
                <a:cs typeface="Arial" panose="020B0604020202020204" pitchFamily="34" charset="0"/>
              </a:rPr>
              <a:t>Stakeholders</a:t>
            </a:r>
            <a:endParaRPr kumimoji="0" lang="en-US" sz="1800" b="1" i="0" u="none" strike="noStrike" kern="1200" cap="none" spc="0" normalizeH="0" baseline="0" noProof="0" dirty="0">
              <a:ln>
                <a:noFill/>
              </a:ln>
              <a:solidFill>
                <a:srgbClr val="2D2D8A"/>
              </a:solidFill>
              <a:effectLst/>
              <a:uLnTx/>
              <a:uFillTx/>
              <a:latin typeface="TradeGothic"/>
              <a:ea typeface="+mn-ea"/>
              <a:cs typeface="Arial" panose="020B0604020202020204" pitchFamily="34" charset="0"/>
            </a:endParaRPr>
          </a:p>
        </p:txBody>
      </p:sp>
      <p:sp>
        <p:nvSpPr>
          <p:cNvPr id="26" name="ZoneTexte 25"/>
          <p:cNvSpPr txBox="1"/>
          <p:nvPr/>
        </p:nvSpPr>
        <p:spPr>
          <a:xfrm>
            <a:off x="7525781" y="5736188"/>
            <a:ext cx="1581270"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TradeGothic"/>
                <a:ea typeface="+mn-ea"/>
                <a:cs typeface="Arial" panose="020B0604020202020204" pitchFamily="34" charset="0"/>
              </a:rPr>
              <a:t>European cooperation</a:t>
            </a:r>
            <a:endParaRPr kumimoji="0" lang="en-US" sz="1400" b="1" i="0" u="none" strike="noStrike" kern="1200" cap="none" spc="0" normalizeH="0" baseline="0" noProof="0" dirty="0">
              <a:ln>
                <a:noFill/>
              </a:ln>
              <a:solidFill>
                <a:srgbClr val="000000"/>
              </a:solidFill>
              <a:effectLst/>
              <a:uLnTx/>
              <a:uFillTx/>
              <a:latin typeface="TradeGothic"/>
              <a:ea typeface="+mn-ea"/>
              <a:cs typeface="Arial" panose="020B0604020202020204" pitchFamily="34" charset="0"/>
            </a:endParaRPr>
          </a:p>
        </p:txBody>
      </p:sp>
      <p:pic>
        <p:nvPicPr>
          <p:cNvPr id="27" name="Image 2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409360" y="5242772"/>
            <a:ext cx="798680" cy="798680"/>
          </a:xfrm>
          <a:prstGeom prst="rect">
            <a:avLst/>
          </a:prstGeom>
        </p:spPr>
      </p:pic>
      <p:pic>
        <p:nvPicPr>
          <p:cNvPr id="28" name="Image 2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234300" y="5242772"/>
            <a:ext cx="798680" cy="798680"/>
          </a:xfrm>
          <a:prstGeom prst="rect">
            <a:avLst/>
          </a:prstGeom>
        </p:spPr>
      </p:pic>
      <p:grpSp>
        <p:nvGrpSpPr>
          <p:cNvPr id="15" name="Group 14"/>
          <p:cNvGrpSpPr/>
          <p:nvPr/>
        </p:nvGrpSpPr>
        <p:grpSpPr>
          <a:xfrm>
            <a:off x="6421169" y="5245968"/>
            <a:ext cx="1456987" cy="1292989"/>
            <a:chOff x="2290729" y="2712245"/>
            <a:chExt cx="1662559" cy="1483523"/>
          </a:xfrm>
        </p:grpSpPr>
        <p:pic>
          <p:nvPicPr>
            <p:cNvPr id="30" name="Picture 29" descr="https://upload.wikimedia.org/wikipedia/commons/thumb/b/b7/Flag_of_Europe.svg/1024px-Flag_of_Europe.svg.pn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20157" r="19237"/>
            <a:stretch/>
          </p:blipFill>
          <p:spPr bwMode="auto">
            <a:xfrm>
              <a:off x="2411760" y="2712245"/>
              <a:ext cx="1440160" cy="1470500"/>
            </a:xfrm>
            <a:prstGeom prst="rect">
              <a:avLst/>
            </a:prstGeom>
            <a:noFill/>
            <a:ln w="19050">
              <a:solidFill>
                <a:schemeClr val="bg1"/>
              </a:solidFill>
            </a:ln>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2706231" y="3286077"/>
              <a:ext cx="851217" cy="35313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400" b="1" i="0" u="none" strike="noStrike" kern="1200" cap="none" spc="0" normalizeH="0" baseline="0" noProof="0" dirty="0" smtClean="0">
                  <a:ln>
                    <a:noFill/>
                  </a:ln>
                  <a:solidFill>
                    <a:srgbClr val="FFFFFF"/>
                  </a:solidFill>
                  <a:effectLst/>
                  <a:uLnTx/>
                  <a:uFillTx/>
                  <a:latin typeface="TradeGothic"/>
                  <a:ea typeface="+mn-ea"/>
                  <a:cs typeface="Arial" panose="020B0604020202020204" pitchFamily="34" charset="0"/>
                </a:rPr>
                <a:t>GDPR</a:t>
              </a:r>
              <a:endParaRPr kumimoji="0" lang="fr-FR" sz="1400" b="1" i="0" u="none" strike="noStrike" kern="1200" cap="none" spc="0" normalizeH="0" baseline="0" noProof="0" dirty="0">
                <a:ln>
                  <a:noFill/>
                </a:ln>
                <a:solidFill>
                  <a:srgbClr val="FFFFFF"/>
                </a:solidFill>
                <a:effectLst/>
                <a:uLnTx/>
                <a:uFillTx/>
                <a:latin typeface="TradeGothic"/>
                <a:ea typeface="+mn-ea"/>
                <a:cs typeface="Arial" panose="020B0604020202020204" pitchFamily="34" charset="0"/>
              </a:endParaRPr>
            </a:p>
          </p:txBody>
        </p:sp>
        <p:sp>
          <p:nvSpPr>
            <p:cNvPr id="32" name="TextBox 31"/>
            <p:cNvSpPr txBox="1"/>
            <p:nvPr/>
          </p:nvSpPr>
          <p:spPr>
            <a:xfrm>
              <a:off x="2290729" y="3983890"/>
              <a:ext cx="1662559" cy="211878"/>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600" b="0" i="0" u="none" strike="noStrike" kern="1200" cap="none" spc="0" normalizeH="0" baseline="0" noProof="0" dirty="0" smtClean="0">
                  <a:ln>
                    <a:noFill/>
                  </a:ln>
                  <a:solidFill>
                    <a:srgbClr val="FFFFFF"/>
                  </a:solidFill>
                  <a:effectLst/>
                  <a:uLnTx/>
                  <a:uFillTx/>
                  <a:latin typeface="TradeGothic"/>
                  <a:ea typeface="+mn-ea"/>
                  <a:cs typeface="Arial" panose="020B0604020202020204" pitchFamily="34" charset="0"/>
                </a:rPr>
                <a:t>General Data Protection </a:t>
              </a:r>
              <a:r>
                <a:rPr kumimoji="0" lang="fr-FR" sz="600" b="0" i="0" u="none" strike="noStrike" kern="1200" cap="none" spc="0" normalizeH="0" baseline="0" noProof="0" dirty="0" err="1" smtClean="0">
                  <a:ln>
                    <a:noFill/>
                  </a:ln>
                  <a:solidFill>
                    <a:srgbClr val="FFFFFF"/>
                  </a:solidFill>
                  <a:effectLst/>
                  <a:uLnTx/>
                  <a:uFillTx/>
                  <a:latin typeface="TradeGothic"/>
                  <a:ea typeface="+mn-ea"/>
                  <a:cs typeface="Arial" panose="020B0604020202020204" pitchFamily="34" charset="0"/>
                </a:rPr>
                <a:t>Regulation</a:t>
              </a:r>
              <a:endParaRPr kumimoji="0" lang="fr-FR" sz="600" b="0" i="0" u="none" strike="noStrike" kern="1200" cap="none" spc="0" normalizeH="0" baseline="0" noProof="0" dirty="0">
                <a:ln>
                  <a:noFill/>
                </a:ln>
                <a:solidFill>
                  <a:srgbClr val="FFFFFF"/>
                </a:solidFill>
                <a:effectLst/>
                <a:uLnTx/>
                <a:uFillTx/>
                <a:latin typeface="TradeGothic"/>
                <a:ea typeface="+mn-ea"/>
                <a:cs typeface="Arial" panose="020B0604020202020204" pitchFamily="34" charset="0"/>
              </a:endParaRPr>
            </a:p>
          </p:txBody>
        </p:sp>
      </p:grpSp>
    </p:spTree>
    <p:extLst>
      <p:ext uri="{BB962C8B-B14F-4D97-AF65-F5344CB8AC3E}">
        <p14:creationId xmlns:p14="http://schemas.microsoft.com/office/powerpoint/2010/main" val="41310511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1. </a:t>
            </a:r>
            <a:r>
              <a:rPr lang="fr-FR" dirty="0" err="1"/>
              <a:t>Legal</a:t>
            </a:r>
            <a:r>
              <a:rPr lang="fr-FR" dirty="0"/>
              <a:t> </a:t>
            </a:r>
            <a:r>
              <a:rPr lang="fr-FR" dirty="0" err="1" smtClean="0"/>
              <a:t>framework</a:t>
            </a:r>
            <a:r>
              <a:rPr lang="fr-FR" dirty="0" smtClean="0"/>
              <a:t> (3/3)</a:t>
            </a:r>
            <a:endParaRPr lang="fr-FR" dirty="0"/>
          </a:p>
        </p:txBody>
      </p:sp>
      <p:sp>
        <p:nvSpPr>
          <p:cNvPr id="4" name="Slide Number Placeholder 3"/>
          <p:cNvSpPr>
            <a:spLocks noGrp="1"/>
          </p:cNvSpPr>
          <p:nvPr>
            <p:ph type="sldNum" sz="quarter" idx="17"/>
          </p:nvPr>
        </p:nvSpPr>
        <p:spPr/>
        <p:txBody>
          <a:bodyPr/>
          <a:lstStyle/>
          <a:p>
            <a:fld id="{9FE6881F-D5B9-4DFD-8C2A-4F849EA79D44}" type="slidenum">
              <a:rPr lang="fr-FR" smtClean="0"/>
              <a:pPr/>
              <a:t>7</a:t>
            </a:fld>
            <a:endParaRPr lang="fr-FR"/>
          </a:p>
        </p:txBody>
      </p:sp>
      <p:sp>
        <p:nvSpPr>
          <p:cNvPr id="6" name="Content Placeholder 5"/>
          <p:cNvSpPr>
            <a:spLocks noGrp="1"/>
          </p:cNvSpPr>
          <p:nvPr>
            <p:ph sz="quarter" idx="19"/>
          </p:nvPr>
        </p:nvSpPr>
        <p:spPr/>
        <p:txBody>
          <a:bodyPr/>
          <a:lstStyle/>
          <a:p>
            <a:endParaRPr lang="fr-FR"/>
          </a:p>
        </p:txBody>
      </p:sp>
      <p:sp>
        <p:nvSpPr>
          <p:cNvPr id="9" name="ZoneTexte 6"/>
          <p:cNvSpPr txBox="1"/>
          <p:nvPr/>
        </p:nvSpPr>
        <p:spPr>
          <a:xfrm>
            <a:off x="4247008" y="2026523"/>
            <a:ext cx="4968552" cy="923330"/>
          </a:xfrm>
          <a:prstGeom prst="rect">
            <a:avLst/>
          </a:prstGeom>
          <a:noFill/>
        </p:spPr>
        <p:txBody>
          <a:bodyPr wrap="square" rtlCol="0">
            <a:spAutoFit/>
          </a:bodyPr>
          <a:lstStyle/>
          <a:p>
            <a:pPr algn="ctr"/>
            <a:r>
              <a:rPr lang="lb-LU" sz="3000" dirty="0" err="1">
                <a:latin typeface="Arial" panose="020B0604020202020204" pitchFamily="34" charset="0"/>
                <a:cs typeface="Arial" panose="020B0604020202020204" pitchFamily="34" charset="0"/>
              </a:rPr>
              <a:t>Prior</a:t>
            </a:r>
            <a:r>
              <a:rPr lang="lb-LU" sz="3000" dirty="0">
                <a:latin typeface="Arial" panose="020B0604020202020204" pitchFamily="34" charset="0"/>
                <a:cs typeface="Arial" panose="020B0604020202020204" pitchFamily="34" charset="0"/>
              </a:rPr>
              <a:t> </a:t>
            </a:r>
            <a:r>
              <a:rPr lang="lb-LU" sz="3000" dirty="0" err="1">
                <a:latin typeface="Arial" panose="020B0604020202020204" pitchFamily="34" charset="0"/>
                <a:cs typeface="Arial" panose="020B0604020202020204" pitchFamily="34" charset="0"/>
              </a:rPr>
              <a:t>formalities</a:t>
            </a:r>
            <a:endParaRPr lang="lb-LU" sz="3000" dirty="0">
              <a:latin typeface="Arial" panose="020B0604020202020204" pitchFamily="34" charset="0"/>
              <a:cs typeface="Arial" panose="020B0604020202020204" pitchFamily="34" charset="0"/>
            </a:endParaRPr>
          </a:p>
          <a:p>
            <a:pPr algn="ctr"/>
            <a:r>
              <a:rPr lang="lb-LU" i="1" dirty="0" err="1" smtClean="0">
                <a:solidFill>
                  <a:srgbClr val="575A5D"/>
                </a:solidFill>
                <a:latin typeface="Arial" panose="020B0604020202020204" pitchFamily="34" charset="0"/>
                <a:cs typeface="Arial" panose="020B0604020202020204" pitchFamily="34" charset="0"/>
              </a:rPr>
              <a:t>Prior</a:t>
            </a:r>
            <a:r>
              <a:rPr lang="lb-LU" i="1" dirty="0" smtClean="0">
                <a:solidFill>
                  <a:srgbClr val="575A5D"/>
                </a:solidFill>
                <a:latin typeface="Arial" panose="020B0604020202020204" pitchFamily="34" charset="0"/>
                <a:cs typeface="Arial" panose="020B0604020202020204" pitchFamily="34" charset="0"/>
              </a:rPr>
              <a:t> </a:t>
            </a:r>
            <a:r>
              <a:rPr lang="lb-LU" i="1" dirty="0" err="1" smtClean="0">
                <a:solidFill>
                  <a:srgbClr val="575A5D"/>
                </a:solidFill>
                <a:latin typeface="Arial" panose="020B0604020202020204" pitchFamily="34" charset="0"/>
                <a:cs typeface="Arial" panose="020B0604020202020204" pitchFamily="34" charset="0"/>
              </a:rPr>
              <a:t>control</a:t>
            </a:r>
            <a:endParaRPr lang="en-US" i="1" dirty="0">
              <a:solidFill>
                <a:srgbClr val="575A5D"/>
              </a:solidFill>
              <a:latin typeface="Arial" panose="020B0604020202020204" pitchFamily="34" charset="0"/>
              <a:cs typeface="Arial" panose="020B0604020202020204" pitchFamily="34" charset="0"/>
            </a:endParaRPr>
          </a:p>
        </p:txBody>
      </p:sp>
      <p:sp>
        <p:nvSpPr>
          <p:cNvPr id="10" name="ZoneTexte 7"/>
          <p:cNvSpPr txBox="1"/>
          <p:nvPr/>
        </p:nvSpPr>
        <p:spPr>
          <a:xfrm>
            <a:off x="4193686" y="4193228"/>
            <a:ext cx="4752528" cy="923330"/>
          </a:xfrm>
          <a:prstGeom prst="rect">
            <a:avLst/>
          </a:prstGeom>
          <a:noFill/>
        </p:spPr>
        <p:txBody>
          <a:bodyPr wrap="square" rtlCol="0">
            <a:spAutoFit/>
          </a:bodyPr>
          <a:lstStyle/>
          <a:p>
            <a:pPr algn="ctr"/>
            <a:r>
              <a:rPr lang="lb-LU" sz="3000" dirty="0" err="1">
                <a:latin typeface="Arial" panose="020B0604020202020204" pitchFamily="34" charset="0"/>
                <a:cs typeface="Arial" panose="020B0604020202020204" pitchFamily="34" charset="0"/>
              </a:rPr>
              <a:t>Principle</a:t>
            </a:r>
            <a:r>
              <a:rPr lang="lb-LU" sz="3000" dirty="0">
                <a:latin typeface="Arial" panose="020B0604020202020204" pitchFamily="34" charset="0"/>
                <a:cs typeface="Arial" panose="020B0604020202020204" pitchFamily="34" charset="0"/>
              </a:rPr>
              <a:t> of </a:t>
            </a:r>
            <a:r>
              <a:rPr lang="lb-LU" sz="3000" dirty="0" err="1">
                <a:latin typeface="Arial" panose="020B0604020202020204" pitchFamily="34" charset="0"/>
                <a:cs typeface="Arial" panose="020B0604020202020204" pitchFamily="34" charset="0"/>
              </a:rPr>
              <a:t>Accountability</a:t>
            </a:r>
            <a:endParaRPr lang="lb-LU" sz="3000" dirty="0">
              <a:latin typeface="Arial" panose="020B0604020202020204" pitchFamily="34" charset="0"/>
              <a:cs typeface="Arial" panose="020B0604020202020204" pitchFamily="34" charset="0"/>
            </a:endParaRPr>
          </a:p>
          <a:p>
            <a:pPr algn="ctr"/>
            <a:r>
              <a:rPr lang="lb-LU" i="1" dirty="0" err="1" smtClean="0">
                <a:solidFill>
                  <a:srgbClr val="575A5D"/>
                </a:solidFill>
                <a:latin typeface="Arial" panose="020B0604020202020204" pitchFamily="34" charset="0"/>
                <a:cs typeface="Arial" panose="020B0604020202020204" pitchFamily="34" charset="0"/>
              </a:rPr>
              <a:t>Subsequent</a:t>
            </a:r>
            <a:r>
              <a:rPr lang="lb-LU" i="1" dirty="0" smtClean="0">
                <a:solidFill>
                  <a:srgbClr val="575A5D"/>
                </a:solidFill>
                <a:latin typeface="Arial" panose="020B0604020202020204" pitchFamily="34" charset="0"/>
                <a:cs typeface="Arial" panose="020B0604020202020204" pitchFamily="34" charset="0"/>
              </a:rPr>
              <a:t> </a:t>
            </a:r>
            <a:r>
              <a:rPr lang="lb-LU" i="1" dirty="0" err="1">
                <a:solidFill>
                  <a:srgbClr val="575A5D"/>
                </a:solidFill>
                <a:latin typeface="Arial" panose="020B0604020202020204" pitchFamily="34" charset="0"/>
                <a:cs typeface="Arial" panose="020B0604020202020204" pitchFamily="34" charset="0"/>
              </a:rPr>
              <a:t>control</a:t>
            </a:r>
            <a:endParaRPr lang="lb-LU" i="1" dirty="0">
              <a:solidFill>
                <a:srgbClr val="575A5D"/>
              </a:solidFill>
              <a:latin typeface="Arial" panose="020B0604020202020204" pitchFamily="34" charset="0"/>
              <a:cs typeface="Arial" panose="020B0604020202020204" pitchFamily="34" charset="0"/>
            </a:endParaRPr>
          </a:p>
        </p:txBody>
      </p:sp>
      <p:sp>
        <p:nvSpPr>
          <p:cNvPr id="11" name="Flèche vers le bas 8"/>
          <p:cNvSpPr/>
          <p:nvPr/>
        </p:nvSpPr>
        <p:spPr bwMode="auto">
          <a:xfrm>
            <a:off x="5903876" y="3089168"/>
            <a:ext cx="1332148" cy="1081079"/>
          </a:xfrm>
          <a:prstGeom prst="down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grpSp>
        <p:nvGrpSpPr>
          <p:cNvPr id="12" name="Group 11"/>
          <p:cNvGrpSpPr/>
          <p:nvPr/>
        </p:nvGrpSpPr>
        <p:grpSpPr>
          <a:xfrm>
            <a:off x="683568" y="3656663"/>
            <a:ext cx="3024336" cy="2308324"/>
            <a:chOff x="506653" y="3666665"/>
            <a:chExt cx="3024336" cy="2308324"/>
          </a:xfrm>
        </p:grpSpPr>
        <p:sp>
          <p:nvSpPr>
            <p:cNvPr id="13" name="ZoneTexte 9"/>
            <p:cNvSpPr txBox="1"/>
            <p:nvPr/>
          </p:nvSpPr>
          <p:spPr>
            <a:xfrm>
              <a:off x="1154725" y="3666665"/>
              <a:ext cx="2376264" cy="2308324"/>
            </a:xfrm>
            <a:prstGeom prst="rect">
              <a:avLst/>
            </a:prstGeom>
            <a:noFill/>
          </p:spPr>
          <p:txBody>
            <a:bodyPr wrap="square" rtlCol="0">
              <a:spAutoFit/>
            </a:bodyPr>
            <a:lstStyle/>
            <a:p>
              <a:pPr marL="0" lvl="1"/>
              <a:r>
                <a:rPr lang="en-US" b="1" dirty="0" smtClean="0">
                  <a:latin typeface="Arial" panose="020B0604020202020204" pitchFamily="34" charset="0"/>
                  <a:cs typeface="Arial" panose="020B0604020202020204" pitchFamily="34" charset="0"/>
                </a:rPr>
                <a:t>Less </a:t>
              </a:r>
              <a:r>
                <a:rPr lang="en-US" b="1" dirty="0">
                  <a:latin typeface="Arial" panose="020B0604020202020204" pitchFamily="34" charset="0"/>
                  <a:cs typeface="Arial" panose="020B0604020202020204" pitchFamily="34" charset="0"/>
                </a:rPr>
                <a:t>bureaucracy</a:t>
              </a:r>
              <a:r>
                <a:rPr lang="en-US" dirty="0">
                  <a:latin typeface="Arial" panose="020B0604020202020204" pitchFamily="34" charset="0"/>
                  <a:cs typeface="Arial" panose="020B0604020202020204" pitchFamily="34" charset="0"/>
                </a:rPr>
                <a:t>, yet </a:t>
              </a:r>
              <a:r>
                <a:rPr lang="en-US" b="1" dirty="0">
                  <a:latin typeface="Arial" panose="020B0604020202020204" pitchFamily="34" charset="0"/>
                  <a:cs typeface="Arial" panose="020B0604020202020204" pitchFamily="34" charset="0"/>
                </a:rPr>
                <a:t>more demanding </a:t>
              </a:r>
              <a:r>
                <a:rPr lang="en-US" dirty="0">
                  <a:latin typeface="Arial" panose="020B0604020202020204" pitchFamily="34" charset="0"/>
                  <a:cs typeface="Arial" panose="020B0604020202020204" pitchFamily="34" charset="0"/>
                </a:rPr>
                <a:t>for </a:t>
              </a:r>
              <a:r>
                <a:rPr lang="en-US" dirty="0" smtClean="0">
                  <a:latin typeface="Arial" panose="020B0604020202020204" pitchFamily="34" charset="0"/>
                  <a:cs typeface="Arial" panose="020B0604020202020204" pitchFamily="34" charset="0"/>
                </a:rPr>
                <a:t>controllers </a:t>
              </a:r>
              <a:r>
                <a:rPr lang="en-US" dirty="0">
                  <a:latin typeface="Arial" panose="020B0604020202020204" pitchFamily="34" charset="0"/>
                  <a:cs typeface="Arial" panose="020B0604020202020204" pitchFamily="34" charset="0"/>
                </a:rPr>
                <a:t>and processors</a:t>
              </a:r>
            </a:p>
          </p:txBody>
        </p:sp>
        <p:sp>
          <p:nvSpPr>
            <p:cNvPr id="14" name="Flèche droite 10"/>
            <p:cNvSpPr/>
            <p:nvPr/>
          </p:nvSpPr>
          <p:spPr bwMode="auto">
            <a:xfrm>
              <a:off x="506653" y="3774586"/>
              <a:ext cx="594750" cy="180898"/>
            </a:xfrm>
            <a:prstGeom prst="right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grpSp>
      <p:sp>
        <p:nvSpPr>
          <p:cNvPr id="15" name="TextBox 14"/>
          <p:cNvSpPr txBox="1"/>
          <p:nvPr/>
        </p:nvSpPr>
        <p:spPr>
          <a:xfrm rot="20912796">
            <a:off x="558552" y="2181656"/>
            <a:ext cx="3616135" cy="553998"/>
          </a:xfrm>
          <a:prstGeom prst="rect">
            <a:avLst/>
          </a:prstGeom>
          <a:noFill/>
          <a:ln w="57150"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pPr algn="ctr">
              <a:spcBef>
                <a:spcPts val="600"/>
              </a:spcBef>
              <a:spcAft>
                <a:spcPts val="600"/>
              </a:spcAft>
            </a:pPr>
            <a:r>
              <a:rPr lang="en-US" sz="3000" dirty="0">
                <a:latin typeface="Arial" panose="020B0604020202020204" pitchFamily="34" charset="0"/>
                <a:cs typeface="Arial" panose="020B0604020202020204" pitchFamily="34" charset="0"/>
              </a:rPr>
              <a:t>A paradigm shift</a:t>
            </a:r>
          </a:p>
        </p:txBody>
      </p:sp>
      <p:sp>
        <p:nvSpPr>
          <p:cNvPr id="3" name="Content Placeholder 2"/>
          <p:cNvSpPr>
            <a:spLocks noGrp="1"/>
          </p:cNvSpPr>
          <p:nvPr>
            <p:ph sz="quarter" idx="18"/>
          </p:nvPr>
        </p:nvSpPr>
        <p:spPr/>
        <p:txBody>
          <a:bodyPr/>
          <a:lstStyle/>
          <a:p>
            <a:endParaRPr lang="en-US"/>
          </a:p>
        </p:txBody>
      </p:sp>
    </p:spTree>
    <p:extLst>
      <p:ext uri="{BB962C8B-B14F-4D97-AF65-F5344CB8AC3E}">
        <p14:creationId xmlns:p14="http://schemas.microsoft.com/office/powerpoint/2010/main" val="374753587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lb-LU" dirty="0" smtClean="0"/>
              <a:t>Evolution of </a:t>
            </a:r>
            <a:r>
              <a:rPr lang="lb-LU" dirty="0" err="1" smtClean="0"/>
              <a:t>the</a:t>
            </a:r>
            <a:r>
              <a:rPr lang="lb-LU" dirty="0" smtClean="0"/>
              <a:t> CNPD</a:t>
            </a:r>
            <a:endParaRPr lang="en-US" dirty="0"/>
          </a:p>
        </p:txBody>
      </p:sp>
      <p:graphicFrame>
        <p:nvGraphicFramePr>
          <p:cNvPr id="8" name="Espace réservé du contenu 7"/>
          <p:cNvGraphicFramePr>
            <a:graphicFrameLocks noGrp="1"/>
          </p:cNvGraphicFramePr>
          <p:nvPr>
            <p:ph idx="1"/>
            <p:extLst/>
          </p:nvPr>
        </p:nvGraphicFramePr>
        <p:xfrm>
          <a:off x="323850" y="1196975"/>
          <a:ext cx="8496622" cy="27360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Tableau 9"/>
          <p:cNvGraphicFramePr>
            <a:graphicFrameLocks noGrp="1"/>
          </p:cNvGraphicFramePr>
          <p:nvPr>
            <p:extLst/>
          </p:nvPr>
        </p:nvGraphicFramePr>
        <p:xfrm>
          <a:off x="3491880" y="4941168"/>
          <a:ext cx="1872208" cy="1468120"/>
        </p:xfrm>
        <a:graphic>
          <a:graphicData uri="http://schemas.openxmlformats.org/drawingml/2006/table">
            <a:tbl>
              <a:tblPr firstRow="1" bandRow="1">
                <a:tableStyleId>{F5AB1C69-6EDB-4FF4-983F-18BD219EF322}</a:tableStyleId>
              </a:tblPr>
              <a:tblGrid>
                <a:gridCol w="1872208">
                  <a:extLst>
                    <a:ext uri="{9D8B030D-6E8A-4147-A177-3AD203B41FA5}">
                      <a16:colId xmlns:a16="http://schemas.microsoft.com/office/drawing/2014/main" val="4294458914"/>
                    </a:ext>
                  </a:extLst>
                </a:gridCol>
              </a:tblGrid>
              <a:tr h="370840">
                <a:tc>
                  <a:txBody>
                    <a:bodyPr/>
                    <a:lstStyle/>
                    <a:p>
                      <a:pPr algn="ctr"/>
                      <a:r>
                        <a:rPr lang="lb-LU" dirty="0" smtClean="0">
                          <a:solidFill>
                            <a:srgbClr val="D30000"/>
                          </a:solidFill>
                        </a:rPr>
                        <a:t>2017</a:t>
                      </a:r>
                      <a:endParaRPr lang="en-US" dirty="0">
                        <a:solidFill>
                          <a:srgbClr val="D30000"/>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8144635"/>
                  </a:ext>
                </a:extLst>
              </a:tr>
              <a:tr h="370840">
                <a:tc>
                  <a:txBody>
                    <a:bodyPr/>
                    <a:lstStyle/>
                    <a:p>
                      <a:pPr algn="ctr"/>
                      <a:r>
                        <a:rPr lang="lb-LU" sz="6600" dirty="0" smtClean="0">
                          <a:solidFill>
                            <a:srgbClr val="D30000"/>
                          </a:solidFill>
                        </a:rPr>
                        <a:t>25</a:t>
                      </a:r>
                      <a:endParaRPr lang="en-US" sz="6600" dirty="0">
                        <a:solidFill>
                          <a:srgbClr val="D30000"/>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9862765"/>
                  </a:ext>
                </a:extLst>
              </a:tr>
            </a:tbl>
          </a:graphicData>
        </a:graphic>
      </p:graphicFrame>
      <p:graphicFrame>
        <p:nvGraphicFramePr>
          <p:cNvPr id="11" name="Tableau 10"/>
          <p:cNvGraphicFramePr>
            <a:graphicFrameLocks noGrp="1"/>
          </p:cNvGraphicFramePr>
          <p:nvPr>
            <p:extLst/>
          </p:nvPr>
        </p:nvGraphicFramePr>
        <p:xfrm>
          <a:off x="683568" y="4941168"/>
          <a:ext cx="1584176" cy="1468120"/>
        </p:xfrm>
        <a:graphic>
          <a:graphicData uri="http://schemas.openxmlformats.org/drawingml/2006/table">
            <a:tbl>
              <a:tblPr firstRow="1" bandRow="1">
                <a:tableStyleId>{F5AB1C69-6EDB-4FF4-983F-18BD219EF322}</a:tableStyleId>
              </a:tblPr>
              <a:tblGrid>
                <a:gridCol w="1584176">
                  <a:extLst>
                    <a:ext uri="{9D8B030D-6E8A-4147-A177-3AD203B41FA5}">
                      <a16:colId xmlns:a16="http://schemas.microsoft.com/office/drawing/2014/main" val="4294458914"/>
                    </a:ext>
                  </a:extLst>
                </a:gridCol>
              </a:tblGrid>
              <a:tr h="370840">
                <a:tc>
                  <a:txBody>
                    <a:bodyPr/>
                    <a:lstStyle/>
                    <a:p>
                      <a:pPr algn="ctr"/>
                      <a:r>
                        <a:rPr lang="lb-LU" dirty="0" smtClean="0">
                          <a:solidFill>
                            <a:srgbClr val="D30000"/>
                          </a:solidFill>
                        </a:rPr>
                        <a:t>2014</a:t>
                      </a:r>
                      <a:endParaRPr lang="en-US" dirty="0">
                        <a:solidFill>
                          <a:srgbClr val="D30000"/>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8144635"/>
                  </a:ext>
                </a:extLst>
              </a:tr>
              <a:tr h="370840">
                <a:tc>
                  <a:txBody>
                    <a:bodyPr/>
                    <a:lstStyle/>
                    <a:p>
                      <a:pPr algn="ctr"/>
                      <a:r>
                        <a:rPr lang="lb-LU" sz="6600" dirty="0" smtClean="0">
                          <a:solidFill>
                            <a:srgbClr val="D30000"/>
                          </a:solidFill>
                        </a:rPr>
                        <a:t>15</a:t>
                      </a:r>
                      <a:endParaRPr lang="en-US" sz="6600" dirty="0">
                        <a:solidFill>
                          <a:srgbClr val="D30000"/>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9862765"/>
                  </a:ext>
                </a:extLst>
              </a:tr>
            </a:tbl>
          </a:graphicData>
        </a:graphic>
      </p:graphicFrame>
      <p:sp>
        <p:nvSpPr>
          <p:cNvPr id="12" name="ZoneTexte 11"/>
          <p:cNvSpPr txBox="1"/>
          <p:nvPr/>
        </p:nvSpPr>
        <p:spPr>
          <a:xfrm>
            <a:off x="3995936" y="4293096"/>
            <a:ext cx="864096"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lb-LU" sz="2400" b="1" i="0" u="none" strike="noStrike" kern="1200" cap="none" spc="0" normalizeH="0" baseline="0" noProof="0" dirty="0" smtClean="0">
                <a:ln>
                  <a:noFill/>
                </a:ln>
                <a:solidFill>
                  <a:srgbClr val="575A5D"/>
                </a:solidFill>
                <a:effectLst/>
                <a:uLnTx/>
                <a:uFillTx/>
                <a:latin typeface="TradeGothic"/>
                <a:ea typeface="+mn-ea"/>
                <a:cs typeface="Arial" panose="020B0604020202020204" pitchFamily="34" charset="0"/>
              </a:rPr>
              <a:t>Staff</a:t>
            </a:r>
            <a:endParaRPr kumimoji="0" lang="en-US" sz="1800" b="1" i="0" u="none" strike="noStrike" kern="1200" cap="none" spc="0" normalizeH="0" baseline="0" noProof="0" dirty="0">
              <a:ln>
                <a:noFill/>
              </a:ln>
              <a:solidFill>
                <a:srgbClr val="575A5D"/>
              </a:solidFill>
              <a:effectLst/>
              <a:uLnTx/>
              <a:uFillTx/>
              <a:latin typeface="TradeGothic"/>
              <a:ea typeface="+mn-ea"/>
              <a:cs typeface="Arial" panose="020B0604020202020204" pitchFamily="34" charset="0"/>
            </a:endParaRPr>
          </a:p>
        </p:txBody>
      </p:sp>
      <p:sp>
        <p:nvSpPr>
          <p:cNvPr id="13" name="Flèche droite 12"/>
          <p:cNvSpPr/>
          <p:nvPr/>
        </p:nvSpPr>
        <p:spPr bwMode="auto">
          <a:xfrm>
            <a:off x="2411760" y="5351192"/>
            <a:ext cx="936104" cy="648072"/>
          </a:xfrm>
          <a:prstGeom prst="rightArrow">
            <a:avLst/>
          </a:prstGeom>
          <a:solidFill>
            <a:srgbClr val="D3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charset="0"/>
              <a:ea typeface="+mn-ea"/>
              <a:cs typeface="Arial" panose="020B0604020202020204" pitchFamily="34" charset="0"/>
            </a:endParaRPr>
          </a:p>
        </p:txBody>
      </p:sp>
      <p:graphicFrame>
        <p:nvGraphicFramePr>
          <p:cNvPr id="14" name="Tableau 13"/>
          <p:cNvGraphicFramePr>
            <a:graphicFrameLocks noGrp="1"/>
          </p:cNvGraphicFramePr>
          <p:nvPr>
            <p:extLst/>
          </p:nvPr>
        </p:nvGraphicFramePr>
        <p:xfrm>
          <a:off x="6591672" y="4941168"/>
          <a:ext cx="1872208" cy="1468120"/>
        </p:xfrm>
        <a:graphic>
          <a:graphicData uri="http://schemas.openxmlformats.org/drawingml/2006/table">
            <a:tbl>
              <a:tblPr firstRow="1" bandRow="1">
                <a:tableStyleId>{F5AB1C69-6EDB-4FF4-983F-18BD219EF322}</a:tableStyleId>
              </a:tblPr>
              <a:tblGrid>
                <a:gridCol w="1872208">
                  <a:extLst>
                    <a:ext uri="{9D8B030D-6E8A-4147-A177-3AD203B41FA5}">
                      <a16:colId xmlns:a16="http://schemas.microsoft.com/office/drawing/2014/main" val="4294458914"/>
                    </a:ext>
                  </a:extLst>
                </a:gridCol>
              </a:tblGrid>
              <a:tr h="370840">
                <a:tc>
                  <a:txBody>
                    <a:bodyPr/>
                    <a:lstStyle/>
                    <a:p>
                      <a:pPr algn="ctr"/>
                      <a:r>
                        <a:rPr lang="lb-LU" dirty="0" smtClean="0">
                          <a:solidFill>
                            <a:srgbClr val="D30000"/>
                          </a:solidFill>
                        </a:rPr>
                        <a:t>2018</a:t>
                      </a:r>
                      <a:endParaRPr lang="en-US" dirty="0">
                        <a:solidFill>
                          <a:srgbClr val="D30000"/>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8144635"/>
                  </a:ext>
                </a:extLst>
              </a:tr>
              <a:tr h="370840">
                <a:tc>
                  <a:txBody>
                    <a:bodyPr/>
                    <a:lstStyle/>
                    <a:p>
                      <a:pPr algn="ctr"/>
                      <a:r>
                        <a:rPr lang="lb-LU" sz="6600" dirty="0" smtClean="0">
                          <a:solidFill>
                            <a:srgbClr val="D30000"/>
                          </a:solidFill>
                        </a:rPr>
                        <a:t>35</a:t>
                      </a:r>
                      <a:endParaRPr lang="en-US" sz="6600" dirty="0">
                        <a:solidFill>
                          <a:srgbClr val="D30000"/>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9862765"/>
                  </a:ext>
                </a:extLst>
              </a:tr>
            </a:tbl>
          </a:graphicData>
        </a:graphic>
      </p:graphicFrame>
      <p:sp>
        <p:nvSpPr>
          <p:cNvPr id="15" name="Flèche droite 14"/>
          <p:cNvSpPr/>
          <p:nvPr/>
        </p:nvSpPr>
        <p:spPr bwMode="auto">
          <a:xfrm>
            <a:off x="5511552" y="5351192"/>
            <a:ext cx="936104" cy="648072"/>
          </a:xfrm>
          <a:prstGeom prst="rightArrow">
            <a:avLst/>
          </a:prstGeom>
          <a:solidFill>
            <a:srgbClr val="D3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charset="0"/>
              <a:ea typeface="+mn-ea"/>
              <a:cs typeface="Arial" panose="020B0604020202020204" pitchFamily="34" charset="0"/>
            </a:endParaRPr>
          </a:p>
        </p:txBody>
      </p:sp>
    </p:spTree>
    <p:extLst>
      <p:ext uri="{BB962C8B-B14F-4D97-AF65-F5344CB8AC3E}">
        <p14:creationId xmlns:p14="http://schemas.microsoft.com/office/powerpoint/2010/main" val="216048130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lb-LU" dirty="0" smtClean="0"/>
              <a:t>Territorial </a:t>
            </a:r>
            <a:r>
              <a:rPr lang="lb-LU" dirty="0" err="1" smtClean="0"/>
              <a:t>jurisdiction</a:t>
            </a:r>
            <a:r>
              <a:rPr lang="lb-LU" dirty="0" smtClean="0"/>
              <a:t> of </a:t>
            </a:r>
            <a:r>
              <a:rPr lang="lb-LU" dirty="0" err="1" smtClean="0"/>
              <a:t>the</a:t>
            </a:r>
            <a:r>
              <a:rPr lang="lb-LU" dirty="0" smtClean="0"/>
              <a:t> CNPD</a:t>
            </a:r>
            <a:endParaRPr lang="en-GB" dirty="0"/>
          </a:p>
        </p:txBody>
      </p:sp>
      <p:sp>
        <p:nvSpPr>
          <p:cNvPr id="3" name="Espace réservé du contenu 2"/>
          <p:cNvSpPr>
            <a:spLocks noGrp="1"/>
          </p:cNvSpPr>
          <p:nvPr>
            <p:ph idx="1"/>
          </p:nvPr>
        </p:nvSpPr>
        <p:spPr/>
        <p:txBody>
          <a:bodyPr/>
          <a:lstStyle/>
          <a:p>
            <a:pPr algn="just"/>
            <a:r>
              <a:rPr lang="en-GB" dirty="0" smtClean="0"/>
              <a:t>Jurisdiction on the territory of Luxembourg</a:t>
            </a:r>
            <a:endParaRPr lang="en-GB" sz="500" b="1" dirty="0" smtClean="0"/>
          </a:p>
          <a:p>
            <a:pPr algn="just"/>
            <a:r>
              <a:rPr lang="en-GB" dirty="0" smtClean="0"/>
              <a:t>Introduction of the</a:t>
            </a:r>
            <a:r>
              <a:rPr lang="en-GB" b="1" dirty="0" smtClean="0"/>
              <a:t> “one stop shop” </a:t>
            </a:r>
          </a:p>
          <a:p>
            <a:pPr lvl="1" algn="just"/>
            <a:r>
              <a:rPr lang="en-GB" dirty="0" smtClean="0"/>
              <a:t>One single point of contact for companies established in several Member States</a:t>
            </a:r>
          </a:p>
          <a:p>
            <a:pPr lvl="1" algn="just"/>
            <a:r>
              <a:rPr lang="en-GB" dirty="0" smtClean="0">
                <a:sym typeface="Wingdings" panose="05000000000000000000" pitchFamily="2" charset="2"/>
              </a:rPr>
              <a:t>“</a:t>
            </a:r>
            <a:r>
              <a:rPr lang="en-GB" b="1" dirty="0" smtClean="0">
                <a:sym typeface="Wingdings" panose="05000000000000000000" pitchFamily="2" charset="2"/>
              </a:rPr>
              <a:t>lead authority</a:t>
            </a:r>
            <a:r>
              <a:rPr lang="en-GB" dirty="0" smtClean="0">
                <a:sym typeface="Wingdings" panose="05000000000000000000" pitchFamily="2" charset="2"/>
              </a:rPr>
              <a:t>” will be:</a:t>
            </a:r>
          </a:p>
          <a:p>
            <a:pPr lvl="2" algn="just"/>
            <a:r>
              <a:rPr lang="en-GB" sz="2100" dirty="0" smtClean="0"/>
              <a:t>authority of the main establishment of the controller </a:t>
            </a:r>
          </a:p>
          <a:p>
            <a:pPr lvl="2" algn="just"/>
            <a:r>
              <a:rPr lang="en-GB" sz="2100" dirty="0" smtClean="0"/>
              <a:t>place of the sole establishment of the controller</a:t>
            </a:r>
          </a:p>
          <a:p>
            <a:pPr marL="914400" lvl="2" indent="0" algn="just">
              <a:buNone/>
            </a:pPr>
            <a:endParaRPr lang="en-GB" sz="500" dirty="0" smtClean="0"/>
          </a:p>
          <a:p>
            <a:pPr algn="just"/>
            <a:r>
              <a:rPr lang="en-GB" dirty="0" smtClean="0"/>
              <a:t>Reinforced EU cooperation between the « lead authority » and « concerned » authorities</a:t>
            </a:r>
            <a:endParaRPr lang="en-GB" dirty="0" smtClean="0">
              <a:sym typeface="Wingdings" panose="05000000000000000000" pitchFamily="2" charset="2"/>
            </a:endParaRPr>
          </a:p>
          <a:p>
            <a:pPr lvl="1" algn="just"/>
            <a:r>
              <a:rPr lang="en-GB" sz="2300" dirty="0" smtClean="0">
                <a:sym typeface="Wingdings" panose="05000000000000000000" pitchFamily="2" charset="2"/>
              </a:rPr>
              <a:t>Aim is to adopt a single decision</a:t>
            </a:r>
            <a:endParaRPr lang="en-GB" sz="2300" dirty="0" smtClean="0"/>
          </a:p>
          <a:p>
            <a:pPr lvl="1" algn="just"/>
            <a:r>
              <a:rPr lang="en-GB" sz="2300" dirty="0" smtClean="0"/>
              <a:t>In case of disagreement </a:t>
            </a:r>
            <a:r>
              <a:rPr lang="en-GB" sz="2300" dirty="0" smtClean="0">
                <a:sym typeface="Wingdings" panose="05000000000000000000" pitchFamily="2" charset="2"/>
              </a:rPr>
              <a:t> binding decision by the </a:t>
            </a:r>
            <a:r>
              <a:rPr lang="en-GB" sz="2300" dirty="0" smtClean="0"/>
              <a:t>"European Data Protection Board"</a:t>
            </a:r>
            <a:endParaRPr lang="en-GB" dirty="0" smtClean="0"/>
          </a:p>
        </p:txBody>
      </p:sp>
      <p:sp>
        <p:nvSpPr>
          <p:cNvPr id="4" name="Espace réservé du contenu 3"/>
          <p:cNvSpPr>
            <a:spLocks noGrp="1"/>
          </p:cNvSpPr>
          <p:nvPr>
            <p:ph sz="quarter" idx="18"/>
          </p:nvPr>
        </p:nvSpPr>
        <p:spPr/>
        <p:txBody>
          <a:bodyPr/>
          <a:lstStyle/>
          <a:p>
            <a:r>
              <a:rPr lang="en-US"/>
              <a:t>The role of the CNPD</a:t>
            </a:r>
            <a:endParaRPr lang="en-US" dirty="0"/>
          </a:p>
        </p:txBody>
      </p:sp>
      <p:sp>
        <p:nvSpPr>
          <p:cNvPr id="5" name="Espace réservé du contenu 4"/>
          <p:cNvSpPr>
            <a:spLocks noGrp="1"/>
          </p:cNvSpPr>
          <p:nvPr>
            <p:ph sz="quarter" idx="19"/>
          </p:nvPr>
        </p:nvSpPr>
        <p:spPr/>
        <p:txBody>
          <a:bodyPr/>
          <a:lstStyle/>
          <a:p>
            <a:endParaRPr lang="en-GB" dirty="0"/>
          </a:p>
        </p:txBody>
      </p:sp>
      <p:sp>
        <p:nvSpPr>
          <p:cNvPr id="6" name="Espace réservé du numéro de diapositive 5"/>
          <p:cNvSpPr>
            <a:spLocks noGrp="1"/>
          </p:cNvSpPr>
          <p:nvPr>
            <p:ph type="sldNum" sz="quarter" idx="2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9ABDE7F6-7F82-459A-A059-2DE02A076F80}" type="slidenum">
              <a:rPr kumimoji="0" lang="fr-FR" altLang="en-US" sz="1200" b="0" i="0" u="none" strike="noStrike" kern="1200" cap="none" spc="0" normalizeH="0" baseline="0" noProof="0" smtClean="0">
                <a:ln>
                  <a:noFill/>
                </a:ln>
                <a:solidFill>
                  <a:srgbClr val="FFFFFF"/>
                </a:solidFill>
                <a:effectLst/>
                <a:uLnTx/>
                <a:uFillTx/>
                <a:latin typeface="TradeGothic" pitchFamily="34" charset="0"/>
                <a:ea typeface="+mn-ea"/>
                <a:cs typeface="Arial" panose="020B0604020202020204" pitchFamily="34" charset="0"/>
              </a:rPr>
              <a:pPr marL="0" marR="0" lvl="0" indent="0" algn="ctr" defTabSz="914400" rtl="0" eaLnBrk="0" fontAlgn="base" latinLnBrk="0" hangingPunct="0">
                <a:lnSpc>
                  <a:spcPct val="100000"/>
                </a:lnSpc>
                <a:spcBef>
                  <a:spcPct val="0"/>
                </a:spcBef>
                <a:spcAft>
                  <a:spcPct val="0"/>
                </a:spcAft>
                <a:buClrTx/>
                <a:buSzTx/>
                <a:buFontTx/>
                <a:buNone/>
                <a:tabLst/>
                <a:defRPr/>
              </a:pPr>
              <a:t>71</a:t>
            </a:fld>
            <a:endParaRPr kumimoji="0" lang="fr-FR" altLang="en-US" sz="1200" b="0" i="0" u="none" strike="noStrike" kern="1200" cap="none" spc="0" normalizeH="0" baseline="0" noProof="0">
              <a:ln>
                <a:noFill/>
              </a:ln>
              <a:solidFill>
                <a:srgbClr val="FFFFFF"/>
              </a:solidFill>
              <a:effectLst/>
              <a:uLnTx/>
              <a:uFillTx/>
              <a:latin typeface="TradeGothic" pitchFamily="34" charset="0"/>
              <a:ea typeface="+mn-ea"/>
              <a:cs typeface="Arial" panose="020B0604020202020204" pitchFamily="34" charset="0"/>
            </a:endParaRPr>
          </a:p>
        </p:txBody>
      </p:sp>
    </p:spTree>
    <p:extLst>
      <p:ext uri="{BB962C8B-B14F-4D97-AF65-F5344CB8AC3E}">
        <p14:creationId xmlns:p14="http://schemas.microsoft.com/office/powerpoint/2010/main" val="209796838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lb-LU" dirty="0" smtClean="0"/>
              <a:t>A paradigm shift</a:t>
            </a:r>
            <a:endParaRPr lang="en-US" dirty="0"/>
          </a:p>
        </p:txBody>
      </p:sp>
      <p:sp>
        <p:nvSpPr>
          <p:cNvPr id="4" name="Espace réservé du contenu 3"/>
          <p:cNvSpPr>
            <a:spLocks noGrp="1"/>
          </p:cNvSpPr>
          <p:nvPr>
            <p:ph sz="quarter" idx="18"/>
          </p:nvPr>
        </p:nvSpPr>
        <p:spPr/>
        <p:txBody>
          <a:bodyPr/>
          <a:lstStyle/>
          <a:p>
            <a:endParaRPr lang="en-US"/>
          </a:p>
        </p:txBody>
      </p:sp>
      <p:sp>
        <p:nvSpPr>
          <p:cNvPr id="5" name="Espace réservé du contenu 4"/>
          <p:cNvSpPr>
            <a:spLocks noGrp="1"/>
          </p:cNvSpPr>
          <p:nvPr>
            <p:ph sz="quarter" idx="19"/>
          </p:nvPr>
        </p:nvSpPr>
        <p:spPr/>
        <p:txBody>
          <a:bodyPr/>
          <a:lstStyle/>
          <a:p>
            <a:endParaRPr lang="en-US"/>
          </a:p>
        </p:txBody>
      </p:sp>
      <p:sp>
        <p:nvSpPr>
          <p:cNvPr id="7" name="ZoneTexte 6"/>
          <p:cNvSpPr txBox="1"/>
          <p:nvPr/>
        </p:nvSpPr>
        <p:spPr>
          <a:xfrm>
            <a:off x="1871700" y="1125538"/>
            <a:ext cx="5400600" cy="193899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1200" cap="none" spc="0" normalizeH="0" baseline="0" noProof="0" dirty="0" smtClean="0">
                <a:ln>
                  <a:noFill/>
                </a:ln>
                <a:solidFill>
                  <a:srgbClr val="000000"/>
                </a:solidFill>
                <a:effectLst/>
                <a:uLnTx/>
                <a:uFillTx/>
                <a:latin typeface="TradeGothic"/>
                <a:ea typeface="+mn-ea"/>
                <a:cs typeface="Arial" panose="020B0604020202020204" pitchFamily="34" charset="0"/>
              </a:rPr>
              <a:t>Removal of prior formalities (notifications / authorisations)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0" i="1" u="none" strike="noStrike" kern="1200" cap="none" spc="0" normalizeH="0" baseline="0" noProof="0" dirty="0" smtClean="0">
                <a:ln>
                  <a:noFill/>
                </a:ln>
                <a:solidFill>
                  <a:srgbClr val="575A5D"/>
                </a:solidFill>
                <a:effectLst/>
                <a:uLnTx/>
                <a:uFillTx/>
                <a:latin typeface="TradeGothic"/>
                <a:ea typeface="+mn-ea"/>
                <a:cs typeface="Arial" panose="020B0604020202020204" pitchFamily="34" charset="0"/>
              </a:rPr>
              <a:t>prior monitoring</a:t>
            </a:r>
            <a:endParaRPr kumimoji="0" lang="en-GB" sz="2400" b="0" i="1" u="none" strike="noStrike" kern="1200" cap="none" spc="0" normalizeH="0" baseline="0" noProof="0" dirty="0">
              <a:ln>
                <a:noFill/>
              </a:ln>
              <a:solidFill>
                <a:srgbClr val="575A5D"/>
              </a:solidFill>
              <a:effectLst/>
              <a:uLnTx/>
              <a:uFillTx/>
              <a:latin typeface="TradeGothic"/>
              <a:ea typeface="+mn-ea"/>
              <a:cs typeface="Arial" panose="020B0604020202020204" pitchFamily="34" charset="0"/>
            </a:endParaRPr>
          </a:p>
        </p:txBody>
      </p:sp>
      <p:sp>
        <p:nvSpPr>
          <p:cNvPr id="8" name="ZoneTexte 7"/>
          <p:cNvSpPr txBox="1"/>
          <p:nvPr/>
        </p:nvSpPr>
        <p:spPr>
          <a:xfrm>
            <a:off x="1115616" y="4346809"/>
            <a:ext cx="6912768" cy="95410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1200" cap="none" spc="0" normalizeH="0" baseline="0" noProof="0" dirty="0" smtClean="0">
                <a:ln>
                  <a:noFill/>
                </a:ln>
                <a:solidFill>
                  <a:srgbClr val="000000"/>
                </a:solidFill>
                <a:effectLst/>
                <a:uLnTx/>
                <a:uFillTx/>
                <a:latin typeface="TradeGothic"/>
                <a:ea typeface="+mn-ea"/>
                <a:cs typeface="Arial" panose="020B0604020202020204" pitchFamily="34" charset="0"/>
              </a:rPr>
              <a:t>Principle of Accountability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0" i="1" u="none" strike="noStrike" kern="1200" cap="none" spc="0" normalizeH="0" baseline="0" noProof="0" dirty="0" smtClean="0">
                <a:ln>
                  <a:noFill/>
                </a:ln>
                <a:solidFill>
                  <a:srgbClr val="575A5D"/>
                </a:solidFill>
                <a:effectLst/>
                <a:uLnTx/>
                <a:uFillTx/>
                <a:latin typeface="TradeGothic"/>
                <a:ea typeface="+mn-ea"/>
                <a:cs typeface="Arial" panose="020B0604020202020204" pitchFamily="34" charset="0"/>
              </a:rPr>
              <a:t>subsequent control</a:t>
            </a:r>
            <a:endParaRPr kumimoji="0" lang="en-GB" sz="2400" b="0" i="1" u="none" strike="noStrike" kern="1200" cap="none" spc="0" normalizeH="0" baseline="0" noProof="0" dirty="0">
              <a:ln>
                <a:noFill/>
              </a:ln>
              <a:solidFill>
                <a:srgbClr val="575A5D"/>
              </a:solidFill>
              <a:effectLst/>
              <a:uLnTx/>
              <a:uFillTx/>
              <a:latin typeface="TradeGothic"/>
              <a:ea typeface="+mn-ea"/>
              <a:cs typeface="Arial" panose="020B0604020202020204" pitchFamily="34" charset="0"/>
            </a:endParaRPr>
          </a:p>
        </p:txBody>
      </p:sp>
      <p:sp>
        <p:nvSpPr>
          <p:cNvPr id="9" name="Flèche vers le bas 8"/>
          <p:cNvSpPr/>
          <p:nvPr/>
        </p:nvSpPr>
        <p:spPr bwMode="auto">
          <a:xfrm>
            <a:off x="3734907" y="3140538"/>
            <a:ext cx="1674186" cy="1130263"/>
          </a:xfrm>
          <a:prstGeom prst="down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charset="0"/>
              <a:ea typeface="+mn-ea"/>
              <a:cs typeface="Arial" panose="020B0604020202020204" pitchFamily="34" charset="0"/>
            </a:endParaRPr>
          </a:p>
        </p:txBody>
      </p:sp>
      <p:sp>
        <p:nvSpPr>
          <p:cNvPr id="10" name="ZoneTexte 9"/>
          <p:cNvSpPr txBox="1"/>
          <p:nvPr/>
        </p:nvSpPr>
        <p:spPr>
          <a:xfrm>
            <a:off x="2987824" y="5670629"/>
            <a:ext cx="4392488" cy="646331"/>
          </a:xfrm>
          <a:prstGeom prst="rect">
            <a:avLst/>
          </a:prstGeom>
          <a:noFill/>
        </p:spPr>
        <p:txBody>
          <a:bodyPr wrap="square" rtlCol="0">
            <a:spAutoFit/>
          </a:bodyPr>
          <a:lstStyle/>
          <a:p>
            <a:pPr marL="0" marR="0" lvl="1" indent="0" algn="l"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smtClean="0">
                <a:ln>
                  <a:noFill/>
                </a:ln>
                <a:solidFill>
                  <a:srgbClr val="000000"/>
                </a:solidFill>
                <a:effectLst/>
                <a:uLnTx/>
                <a:uFillTx/>
                <a:latin typeface="TradeGothic"/>
                <a:ea typeface="+mn-ea"/>
                <a:cs typeface="Arial" panose="020B0604020202020204" pitchFamily="34" charset="0"/>
              </a:rPr>
              <a:t>less bureaucracy</a:t>
            </a:r>
            <a:r>
              <a:rPr kumimoji="0" lang="en-GB" sz="1800" b="0" i="0" u="none" strike="noStrike" kern="1200" cap="none" spc="0" normalizeH="0" baseline="0" noProof="0" dirty="0" smtClean="0">
                <a:ln>
                  <a:noFill/>
                </a:ln>
                <a:solidFill>
                  <a:srgbClr val="000000"/>
                </a:solidFill>
                <a:effectLst/>
                <a:uLnTx/>
                <a:uFillTx/>
                <a:latin typeface="TradeGothic"/>
                <a:ea typeface="+mn-ea"/>
                <a:cs typeface="Arial" panose="020B0604020202020204" pitchFamily="34" charset="0"/>
              </a:rPr>
              <a:t>, yet </a:t>
            </a:r>
            <a:r>
              <a:rPr kumimoji="0" lang="en-GB" sz="1800" b="1" i="0" u="none" strike="noStrike" kern="1200" cap="none" spc="0" normalizeH="0" baseline="0" noProof="0" dirty="0" smtClean="0">
                <a:ln>
                  <a:noFill/>
                </a:ln>
                <a:solidFill>
                  <a:srgbClr val="000000"/>
                </a:solidFill>
                <a:effectLst/>
                <a:uLnTx/>
                <a:uFillTx/>
                <a:latin typeface="TradeGothic"/>
                <a:ea typeface="+mn-ea"/>
                <a:cs typeface="Arial" panose="020B0604020202020204" pitchFamily="34" charset="0"/>
              </a:rPr>
              <a:t>more demanding </a:t>
            </a:r>
            <a:r>
              <a:rPr kumimoji="0" lang="en-GB" sz="1800" b="0" i="0" u="none" strike="noStrike" kern="1200" cap="none" spc="0" normalizeH="0" baseline="0" noProof="0" dirty="0" smtClean="0">
                <a:ln>
                  <a:noFill/>
                </a:ln>
                <a:solidFill>
                  <a:srgbClr val="000000"/>
                </a:solidFill>
                <a:effectLst/>
                <a:uLnTx/>
                <a:uFillTx/>
                <a:latin typeface="TradeGothic"/>
                <a:ea typeface="+mn-ea"/>
                <a:cs typeface="Arial" panose="020B0604020202020204" pitchFamily="34" charset="0"/>
              </a:rPr>
              <a:t>for controllers and processors</a:t>
            </a:r>
            <a:endParaRPr kumimoji="0" lang="en-GB" sz="1800" b="0" i="0" u="none" strike="noStrike" kern="1200" cap="none" spc="0" normalizeH="0" baseline="0" noProof="0" dirty="0">
              <a:ln>
                <a:noFill/>
              </a:ln>
              <a:solidFill>
                <a:srgbClr val="000000"/>
              </a:solidFill>
              <a:effectLst/>
              <a:uLnTx/>
              <a:uFillTx/>
              <a:latin typeface="TradeGothic"/>
              <a:ea typeface="+mn-ea"/>
              <a:cs typeface="Arial" panose="020B0604020202020204" pitchFamily="34" charset="0"/>
            </a:endParaRPr>
          </a:p>
        </p:txBody>
      </p:sp>
      <p:sp>
        <p:nvSpPr>
          <p:cNvPr id="11" name="Flèche droite 10"/>
          <p:cNvSpPr/>
          <p:nvPr/>
        </p:nvSpPr>
        <p:spPr bwMode="auto">
          <a:xfrm>
            <a:off x="1928900" y="5813775"/>
            <a:ext cx="864096" cy="360040"/>
          </a:xfrm>
          <a:prstGeom prst="right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charset="0"/>
              <a:ea typeface="+mn-ea"/>
              <a:cs typeface="Arial" panose="020B0604020202020204" pitchFamily="34" charset="0"/>
            </a:endParaRPr>
          </a:p>
        </p:txBody>
      </p:sp>
    </p:spTree>
    <p:extLst>
      <p:ext uri="{BB962C8B-B14F-4D97-AF65-F5344CB8AC3E}">
        <p14:creationId xmlns:p14="http://schemas.microsoft.com/office/powerpoint/2010/main" val="152250668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b-LU" dirty="0" err="1" smtClean="0"/>
              <a:t>Tasks</a:t>
            </a:r>
            <a:r>
              <a:rPr lang="lb-LU" dirty="0" smtClean="0"/>
              <a:t> (1)</a:t>
            </a:r>
            <a:endParaRPr lang="lb-LU" dirty="0"/>
          </a:p>
        </p:txBody>
      </p:sp>
      <p:sp>
        <p:nvSpPr>
          <p:cNvPr id="3" name="Content Placeholder 2"/>
          <p:cNvSpPr>
            <a:spLocks noGrp="1"/>
          </p:cNvSpPr>
          <p:nvPr>
            <p:ph idx="1"/>
          </p:nvPr>
        </p:nvSpPr>
        <p:spPr>
          <a:xfrm>
            <a:off x="323528" y="1098021"/>
            <a:ext cx="8496944" cy="5328591"/>
          </a:xfrm>
        </p:spPr>
        <p:txBody>
          <a:bodyPr/>
          <a:lstStyle/>
          <a:p>
            <a:pPr lvl="0" algn="just">
              <a:spcAft>
                <a:spcPts val="600"/>
              </a:spcAft>
            </a:pPr>
            <a:r>
              <a:rPr lang="en-US" dirty="0" smtClean="0">
                <a:solidFill>
                  <a:srgbClr val="000000"/>
                </a:solidFill>
              </a:rPr>
              <a:t>Monitor </a:t>
            </a:r>
            <a:r>
              <a:rPr lang="en-US" dirty="0">
                <a:solidFill>
                  <a:srgbClr val="000000"/>
                </a:solidFill>
              </a:rPr>
              <a:t>and enforce the application of </a:t>
            </a:r>
            <a:r>
              <a:rPr lang="en-US" dirty="0" smtClean="0">
                <a:solidFill>
                  <a:srgbClr val="000000"/>
                </a:solidFill>
              </a:rPr>
              <a:t>the data protection framework</a:t>
            </a:r>
          </a:p>
          <a:p>
            <a:pPr algn="just">
              <a:spcAft>
                <a:spcPts val="600"/>
              </a:spcAft>
            </a:pPr>
            <a:r>
              <a:rPr lang="en-US" dirty="0">
                <a:solidFill>
                  <a:srgbClr val="000000"/>
                </a:solidFill>
              </a:rPr>
              <a:t>Advise the national parliament and government</a:t>
            </a:r>
          </a:p>
          <a:p>
            <a:pPr lvl="0" algn="just">
              <a:spcAft>
                <a:spcPts val="600"/>
              </a:spcAft>
            </a:pPr>
            <a:r>
              <a:rPr lang="en-US" dirty="0" smtClean="0">
                <a:solidFill>
                  <a:srgbClr val="000000"/>
                </a:solidFill>
              </a:rPr>
              <a:t>Provide guidance and inform </a:t>
            </a:r>
            <a:r>
              <a:rPr lang="en-US" dirty="0">
                <a:solidFill>
                  <a:srgbClr val="000000"/>
                </a:solidFill>
              </a:rPr>
              <a:t>the general </a:t>
            </a:r>
            <a:r>
              <a:rPr lang="en-US" dirty="0" smtClean="0">
                <a:solidFill>
                  <a:srgbClr val="000000"/>
                </a:solidFill>
              </a:rPr>
              <a:t>public</a:t>
            </a:r>
          </a:p>
          <a:p>
            <a:pPr lvl="0" algn="just">
              <a:spcAft>
                <a:spcPts val="600"/>
              </a:spcAft>
            </a:pPr>
            <a:r>
              <a:rPr lang="en-US" dirty="0" smtClean="0">
                <a:solidFill>
                  <a:srgbClr val="000000"/>
                </a:solidFill>
              </a:rPr>
              <a:t>Handle complaints and conduct investigations</a:t>
            </a:r>
          </a:p>
          <a:p>
            <a:pPr lvl="0" algn="just">
              <a:spcAft>
                <a:spcPts val="600"/>
              </a:spcAft>
            </a:pPr>
            <a:r>
              <a:rPr lang="en-US" dirty="0" smtClean="0">
                <a:solidFill>
                  <a:srgbClr val="000000"/>
                </a:solidFill>
              </a:rPr>
              <a:t>Accredit the certification bodies</a:t>
            </a:r>
          </a:p>
          <a:p>
            <a:pPr lvl="0" algn="just">
              <a:spcAft>
                <a:spcPts val="600"/>
              </a:spcAft>
            </a:pPr>
            <a:r>
              <a:rPr lang="en-US" dirty="0" smtClean="0">
                <a:solidFill>
                  <a:srgbClr val="000000"/>
                </a:solidFill>
              </a:rPr>
              <a:t>Cooperate with other supervisory authorities</a:t>
            </a:r>
          </a:p>
          <a:p>
            <a:pPr lvl="0" algn="just">
              <a:spcAft>
                <a:spcPts val="600"/>
              </a:spcAft>
            </a:pPr>
            <a:r>
              <a:rPr lang="en-US" dirty="0">
                <a:solidFill>
                  <a:srgbClr val="000000"/>
                </a:solidFill>
              </a:rPr>
              <a:t>P</a:t>
            </a:r>
            <a:r>
              <a:rPr lang="en-US" dirty="0" smtClean="0">
                <a:solidFill>
                  <a:srgbClr val="000000"/>
                </a:solidFill>
              </a:rPr>
              <a:t>ublish an annual activity report including:</a:t>
            </a:r>
          </a:p>
          <a:p>
            <a:pPr lvl="1" algn="just">
              <a:spcAft>
                <a:spcPts val="600"/>
              </a:spcAft>
            </a:pPr>
            <a:r>
              <a:rPr lang="en-US" sz="2000" dirty="0" smtClean="0">
                <a:solidFill>
                  <a:srgbClr val="000000"/>
                </a:solidFill>
              </a:rPr>
              <a:t>A list </a:t>
            </a:r>
            <a:r>
              <a:rPr lang="en-US" sz="2000" dirty="0">
                <a:solidFill>
                  <a:srgbClr val="000000"/>
                </a:solidFill>
              </a:rPr>
              <a:t>of types of infringement notified </a:t>
            </a:r>
            <a:endParaRPr lang="en-US" sz="2000" dirty="0" smtClean="0">
              <a:solidFill>
                <a:srgbClr val="000000"/>
              </a:solidFill>
            </a:endParaRPr>
          </a:p>
          <a:p>
            <a:pPr lvl="1" algn="just">
              <a:spcAft>
                <a:spcPts val="600"/>
              </a:spcAft>
            </a:pPr>
            <a:r>
              <a:rPr lang="en-US" sz="2000" dirty="0" smtClean="0">
                <a:solidFill>
                  <a:srgbClr val="000000"/>
                </a:solidFill>
              </a:rPr>
              <a:t>A list of types </a:t>
            </a:r>
            <a:r>
              <a:rPr lang="en-US" sz="2000" dirty="0">
                <a:solidFill>
                  <a:srgbClr val="000000"/>
                </a:solidFill>
              </a:rPr>
              <a:t>of </a:t>
            </a:r>
            <a:r>
              <a:rPr lang="en-US" sz="2000" dirty="0" smtClean="0">
                <a:solidFill>
                  <a:srgbClr val="000000"/>
                </a:solidFill>
              </a:rPr>
              <a:t>imposed sanctions</a:t>
            </a:r>
          </a:p>
          <a:p>
            <a:pPr lvl="0" algn="just"/>
            <a:endParaRPr lang="fr-FR" dirty="0">
              <a:solidFill>
                <a:srgbClr val="000000"/>
              </a:solidFill>
            </a:endParaRPr>
          </a:p>
        </p:txBody>
      </p:sp>
      <p:sp>
        <p:nvSpPr>
          <p:cNvPr id="4" name="Slide Number Placeholder 3"/>
          <p:cNvSpPr>
            <a:spLocks noGrp="1"/>
          </p:cNvSpPr>
          <p:nvPr>
            <p:ph type="sldNum" sz="quarter" idx="17"/>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9FE6881F-D5B9-4DFD-8C2A-4F849EA79D44}" type="slidenum">
              <a:rPr kumimoji="0" lang="fr-FR" sz="1200" b="0" i="0" u="none" strike="noStrike" kern="1200" cap="none" spc="0" normalizeH="0" baseline="0" noProof="0" smtClean="0">
                <a:ln>
                  <a:noFill/>
                </a:ln>
                <a:solidFill>
                  <a:srgbClr val="FFFFFF"/>
                </a:solidFill>
                <a:effectLst/>
                <a:uLnTx/>
                <a:uFillTx/>
                <a:latin typeface="TradeGothic"/>
                <a:ea typeface="+mn-ea"/>
                <a:cs typeface="Arial"/>
              </a:rPr>
              <a:pPr marL="0" marR="0" lvl="0" indent="0" algn="ctr" defTabSz="914400" rtl="0" eaLnBrk="0" fontAlgn="base" latinLnBrk="0" hangingPunct="0">
                <a:lnSpc>
                  <a:spcPct val="100000"/>
                </a:lnSpc>
                <a:spcBef>
                  <a:spcPct val="0"/>
                </a:spcBef>
                <a:spcAft>
                  <a:spcPct val="0"/>
                </a:spcAft>
                <a:buClrTx/>
                <a:buSzTx/>
                <a:buFontTx/>
                <a:buNone/>
                <a:tabLst/>
                <a:defRPr/>
              </a:pPr>
              <a:t>73</a:t>
            </a:fld>
            <a:endParaRPr kumimoji="0" lang="fr-FR" sz="1200" b="0" i="0" u="none" strike="noStrike" kern="1200" cap="none" spc="0" normalizeH="0" baseline="0" noProof="0">
              <a:ln>
                <a:noFill/>
              </a:ln>
              <a:solidFill>
                <a:srgbClr val="FFFFFF"/>
              </a:solidFill>
              <a:effectLst/>
              <a:uLnTx/>
              <a:uFillTx/>
              <a:latin typeface="TradeGothic"/>
              <a:ea typeface="+mn-ea"/>
              <a:cs typeface="Arial"/>
            </a:endParaRPr>
          </a:p>
        </p:txBody>
      </p:sp>
      <p:sp>
        <p:nvSpPr>
          <p:cNvPr id="5" name="Content Placeholder 4"/>
          <p:cNvSpPr>
            <a:spLocks noGrp="1"/>
          </p:cNvSpPr>
          <p:nvPr>
            <p:ph sz="quarter" idx="18"/>
          </p:nvPr>
        </p:nvSpPr>
        <p:spPr/>
        <p:txBody>
          <a:bodyPr/>
          <a:lstStyle/>
          <a:p>
            <a:r>
              <a:rPr lang="en-US" dirty="0"/>
              <a:t>The role of the CNPD</a:t>
            </a:r>
          </a:p>
        </p:txBody>
      </p:sp>
      <p:sp>
        <p:nvSpPr>
          <p:cNvPr id="6" name="Content Placeholder 5"/>
          <p:cNvSpPr>
            <a:spLocks noGrp="1"/>
          </p:cNvSpPr>
          <p:nvPr>
            <p:ph sz="quarter" idx="19"/>
          </p:nvPr>
        </p:nvSpPr>
        <p:spPr/>
        <p:txBody>
          <a:bodyPr/>
          <a:lstStyle/>
          <a:p>
            <a:r>
              <a:rPr lang="en-US" dirty="0"/>
              <a:t>Initiation to data protection – </a:t>
            </a:r>
            <a:r>
              <a:rPr lang="en-US" dirty="0" smtClean="0"/>
              <a:t>04/09/2018</a:t>
            </a:r>
            <a:endParaRPr lang="en-US" dirty="0"/>
          </a:p>
        </p:txBody>
      </p:sp>
    </p:spTree>
    <p:extLst>
      <p:ext uri="{BB962C8B-B14F-4D97-AF65-F5344CB8AC3E}">
        <p14:creationId xmlns:p14="http://schemas.microsoft.com/office/powerpoint/2010/main" val="274018955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Tasks</a:t>
            </a:r>
            <a:r>
              <a:rPr lang="fr-FR" dirty="0" smtClean="0"/>
              <a:t> (2)</a:t>
            </a:r>
            <a:endParaRPr lang="fr-FR" dirty="0"/>
          </a:p>
        </p:txBody>
      </p:sp>
      <p:sp>
        <p:nvSpPr>
          <p:cNvPr id="3" name="Content Placeholder 2"/>
          <p:cNvSpPr>
            <a:spLocks noGrp="1"/>
          </p:cNvSpPr>
          <p:nvPr>
            <p:ph idx="1"/>
          </p:nvPr>
        </p:nvSpPr>
        <p:spPr/>
        <p:txBody>
          <a:bodyPr/>
          <a:lstStyle/>
          <a:p>
            <a:pPr algn="just"/>
            <a:r>
              <a:rPr lang="en-US" dirty="0" smtClean="0">
                <a:sym typeface="Wingdings" panose="05000000000000000000" pitchFamily="2" charset="2"/>
              </a:rPr>
              <a:t>Verify data breach notifications</a:t>
            </a:r>
          </a:p>
          <a:p>
            <a:pPr marL="0" indent="0" algn="just">
              <a:buNone/>
            </a:pPr>
            <a:endParaRPr lang="en-US" sz="1500" dirty="0" smtClean="0">
              <a:sym typeface="Wingdings" panose="05000000000000000000" pitchFamily="2" charset="2"/>
            </a:endParaRPr>
          </a:p>
          <a:p>
            <a:pPr algn="just"/>
            <a:r>
              <a:rPr lang="en-US" dirty="0" smtClean="0">
                <a:sym typeface="Wingdings" panose="05000000000000000000" pitchFamily="2" charset="2"/>
              </a:rPr>
              <a:t>DPIA: prior consultation of the CNPD in case of remaining high residual risks</a:t>
            </a:r>
          </a:p>
          <a:p>
            <a:pPr marL="0" indent="0" algn="just">
              <a:buNone/>
            </a:pPr>
            <a:endParaRPr lang="en-US" sz="1500" dirty="0" smtClean="0">
              <a:sym typeface="Wingdings" panose="05000000000000000000" pitchFamily="2" charset="2"/>
            </a:endParaRPr>
          </a:p>
          <a:p>
            <a:pPr algn="just"/>
            <a:r>
              <a:rPr lang="en-US" dirty="0" smtClean="0">
                <a:sym typeface="Wingdings" panose="05000000000000000000" pitchFamily="2" charset="2"/>
              </a:rPr>
              <a:t>Monitoring at the workplace (art. 261-1 CT):</a:t>
            </a:r>
          </a:p>
          <a:p>
            <a:pPr marL="0" indent="0" algn="just">
              <a:buNone/>
            </a:pPr>
            <a:endParaRPr lang="en-US" sz="1000" dirty="0" smtClean="0">
              <a:sym typeface="Wingdings" panose="05000000000000000000" pitchFamily="2" charset="2"/>
            </a:endParaRPr>
          </a:p>
          <a:p>
            <a:pPr lvl="1" algn="just"/>
            <a:r>
              <a:rPr lang="en-US" sz="2600" dirty="0" smtClean="0">
                <a:sym typeface="Wingdings" panose="05000000000000000000" pitchFamily="2" charset="2"/>
              </a:rPr>
              <a:t>Possible request of a prior opinion by the CNPD :</a:t>
            </a:r>
          </a:p>
          <a:p>
            <a:pPr lvl="2" algn="just"/>
            <a:r>
              <a:rPr lang="en-US" sz="2200" dirty="0" smtClean="0">
                <a:sym typeface="Wingdings" panose="05000000000000000000" pitchFamily="2" charset="2"/>
              </a:rPr>
              <a:t>By the staff delegation or the concerned employees</a:t>
            </a:r>
          </a:p>
          <a:p>
            <a:pPr lvl="2" algn="just"/>
            <a:r>
              <a:rPr lang="en-US" sz="2200" dirty="0" smtClean="0">
                <a:sym typeface="Wingdings" panose="05000000000000000000" pitchFamily="2" charset="2"/>
              </a:rPr>
              <a:t>Deadline: within 15 days of the prior information </a:t>
            </a:r>
          </a:p>
          <a:p>
            <a:pPr lvl="1" algn="just"/>
            <a:r>
              <a:rPr lang="en-US" sz="2600" dirty="0" smtClean="0"/>
              <a:t>CNPD has 1 month to answer</a:t>
            </a:r>
          </a:p>
          <a:p>
            <a:pPr lvl="1" algn="just"/>
            <a:r>
              <a:rPr lang="en-US" sz="2600" dirty="0" smtClean="0"/>
              <a:t>Request has a suspensive effect</a:t>
            </a:r>
            <a:r>
              <a:rPr lang="en-US" sz="2600" dirty="0"/>
              <a:t> </a:t>
            </a:r>
            <a:r>
              <a:rPr lang="en-US" dirty="0" smtClean="0"/>
              <a:t> </a:t>
            </a:r>
          </a:p>
        </p:txBody>
      </p:sp>
      <p:sp>
        <p:nvSpPr>
          <p:cNvPr id="4" name="Slide Number Placeholder 3"/>
          <p:cNvSpPr>
            <a:spLocks noGrp="1"/>
          </p:cNvSpPr>
          <p:nvPr>
            <p:ph type="sldNum" sz="quarter" idx="17"/>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9FE6881F-D5B9-4DFD-8C2A-4F849EA79D44}" type="slidenum">
              <a:rPr kumimoji="0" lang="fr-FR" sz="1200" b="0" i="0" u="none" strike="noStrike" kern="1200" cap="none" spc="0" normalizeH="0" baseline="0" noProof="0" smtClean="0">
                <a:ln>
                  <a:noFill/>
                </a:ln>
                <a:solidFill>
                  <a:srgbClr val="FFFFFF"/>
                </a:solidFill>
                <a:effectLst/>
                <a:uLnTx/>
                <a:uFillTx/>
                <a:latin typeface="TradeGothic"/>
                <a:ea typeface="+mn-ea"/>
                <a:cs typeface="Arial"/>
              </a:rPr>
              <a:pPr marL="0" marR="0" lvl="0" indent="0" algn="ctr" defTabSz="914400" rtl="0" eaLnBrk="0" fontAlgn="base" latinLnBrk="0" hangingPunct="0">
                <a:lnSpc>
                  <a:spcPct val="100000"/>
                </a:lnSpc>
                <a:spcBef>
                  <a:spcPct val="0"/>
                </a:spcBef>
                <a:spcAft>
                  <a:spcPct val="0"/>
                </a:spcAft>
                <a:buClrTx/>
                <a:buSzTx/>
                <a:buFontTx/>
                <a:buNone/>
                <a:tabLst/>
                <a:defRPr/>
              </a:pPr>
              <a:t>74</a:t>
            </a:fld>
            <a:endParaRPr kumimoji="0" lang="fr-FR" sz="1200" b="0" i="0" u="none" strike="noStrike" kern="1200" cap="none" spc="0" normalizeH="0" baseline="0" noProof="0">
              <a:ln>
                <a:noFill/>
              </a:ln>
              <a:solidFill>
                <a:srgbClr val="FFFFFF"/>
              </a:solidFill>
              <a:effectLst/>
              <a:uLnTx/>
              <a:uFillTx/>
              <a:latin typeface="TradeGothic"/>
              <a:ea typeface="+mn-ea"/>
              <a:cs typeface="Arial"/>
            </a:endParaRPr>
          </a:p>
        </p:txBody>
      </p:sp>
      <p:sp>
        <p:nvSpPr>
          <p:cNvPr id="5" name="Content Placeholder 4"/>
          <p:cNvSpPr>
            <a:spLocks noGrp="1"/>
          </p:cNvSpPr>
          <p:nvPr>
            <p:ph sz="quarter" idx="18"/>
          </p:nvPr>
        </p:nvSpPr>
        <p:spPr>
          <a:xfrm>
            <a:off x="1331640" y="158601"/>
            <a:ext cx="6480720" cy="188640"/>
          </a:xfrm>
        </p:spPr>
        <p:txBody>
          <a:bodyPr/>
          <a:lstStyle/>
          <a:p>
            <a:r>
              <a:rPr lang="fr-FR" dirty="0"/>
              <a:t>Présentation de la CNPD</a:t>
            </a:r>
          </a:p>
          <a:p>
            <a:endParaRPr lang="fr-FR" dirty="0"/>
          </a:p>
        </p:txBody>
      </p:sp>
      <p:sp>
        <p:nvSpPr>
          <p:cNvPr id="7" name="Content Placeholder 6"/>
          <p:cNvSpPr>
            <a:spLocks noGrp="1"/>
          </p:cNvSpPr>
          <p:nvPr>
            <p:ph sz="quarter" idx="19"/>
          </p:nvPr>
        </p:nvSpPr>
        <p:spPr/>
        <p:txBody>
          <a:bodyPr/>
          <a:lstStyle/>
          <a:p>
            <a:endParaRPr lang="en-US"/>
          </a:p>
        </p:txBody>
      </p:sp>
    </p:spTree>
    <p:extLst>
      <p:ext uri="{BB962C8B-B14F-4D97-AF65-F5344CB8AC3E}">
        <p14:creationId xmlns:p14="http://schemas.microsoft.com/office/powerpoint/2010/main" val="261258883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Tasks</a:t>
            </a:r>
            <a:r>
              <a:rPr lang="fr-FR" dirty="0" smtClean="0"/>
              <a:t> (3)</a:t>
            </a:r>
            <a:endParaRPr lang="fr-FR" dirty="0"/>
          </a:p>
        </p:txBody>
      </p:sp>
      <p:sp>
        <p:nvSpPr>
          <p:cNvPr id="3" name="Content Placeholder 2"/>
          <p:cNvSpPr>
            <a:spLocks noGrp="1"/>
          </p:cNvSpPr>
          <p:nvPr>
            <p:ph idx="1"/>
          </p:nvPr>
        </p:nvSpPr>
        <p:spPr/>
        <p:txBody>
          <a:bodyPr/>
          <a:lstStyle/>
          <a:p>
            <a:pPr algn="just"/>
            <a:r>
              <a:rPr lang="en-US" dirty="0" smtClean="0">
                <a:sym typeface="Wingdings" panose="05000000000000000000" pitchFamily="2" charset="2"/>
              </a:rPr>
              <a:t>Widening of competence to include processing activities in criminal / national security matters:</a:t>
            </a:r>
          </a:p>
          <a:p>
            <a:pPr marL="0" indent="0">
              <a:buNone/>
            </a:pPr>
            <a:endParaRPr lang="en-US" sz="1000" dirty="0" smtClean="0"/>
          </a:p>
          <a:p>
            <a:pPr lvl="1" algn="just"/>
            <a:r>
              <a:rPr lang="en-US" dirty="0" smtClean="0"/>
              <a:t>Old system: </a:t>
            </a:r>
            <a:r>
              <a:rPr lang="en-US" dirty="0"/>
              <a:t>« Article 17 » </a:t>
            </a:r>
            <a:r>
              <a:rPr lang="en-US" dirty="0" smtClean="0"/>
              <a:t>Supervisory Authority (State Public Prosecutor + 2 members of the CNPD)</a:t>
            </a:r>
          </a:p>
          <a:p>
            <a:pPr marL="457200" lvl="1" indent="0" algn="just">
              <a:buNone/>
            </a:pPr>
            <a:endParaRPr lang="en-US" sz="1000" dirty="0" smtClean="0"/>
          </a:p>
          <a:p>
            <a:pPr lvl="1" algn="just"/>
            <a:r>
              <a:rPr lang="en-US" dirty="0" smtClean="0">
                <a:sym typeface="Wingdings" panose="05000000000000000000" pitchFamily="2" charset="2"/>
              </a:rPr>
              <a:t>Law of 1</a:t>
            </a:r>
            <a:r>
              <a:rPr lang="en-US" baseline="30000" dirty="0">
                <a:sym typeface="Wingdings" panose="05000000000000000000" pitchFamily="2" charset="2"/>
              </a:rPr>
              <a:t> </a:t>
            </a:r>
            <a:r>
              <a:rPr lang="en-US" dirty="0" smtClean="0">
                <a:sym typeface="Wingdings" panose="05000000000000000000" pitchFamily="2" charset="2"/>
              </a:rPr>
              <a:t>August 2018 implementing Directive 2016/680: </a:t>
            </a:r>
          </a:p>
          <a:p>
            <a:pPr marL="457200" lvl="1" indent="0" algn="just">
              <a:buNone/>
            </a:pPr>
            <a:endParaRPr lang="en-US" sz="1500" dirty="0" smtClean="0">
              <a:sym typeface="Wingdings" panose="05000000000000000000" pitchFamily="2" charset="2"/>
            </a:endParaRPr>
          </a:p>
          <a:p>
            <a:pPr lvl="2" algn="just"/>
            <a:r>
              <a:rPr lang="en-US" sz="2400" dirty="0" smtClean="0"/>
              <a:t>Processing operations by competent authorities for criminal purposes : competence of the CNPD</a:t>
            </a:r>
          </a:p>
          <a:p>
            <a:pPr lvl="2" algn="just"/>
            <a:r>
              <a:rPr lang="en-US" sz="2400" dirty="0" smtClean="0"/>
              <a:t>Exception for processing operations by courts + public </a:t>
            </a:r>
            <a:r>
              <a:rPr lang="en-US" sz="2400" dirty="0"/>
              <a:t>p</a:t>
            </a:r>
            <a:r>
              <a:rPr lang="en-US" sz="2400" dirty="0" smtClean="0"/>
              <a:t>rosecutor when acting in their judicial capacity : competence of a judicial control authority (</a:t>
            </a:r>
            <a:r>
              <a:rPr lang="en-US" sz="2400" dirty="0" smtClean="0">
                <a:latin typeface="Times New Roman" panose="02020603050405020304" pitchFamily="18" charset="0"/>
                <a:cs typeface="Times New Roman" panose="02020603050405020304" pitchFamily="18" charset="0"/>
              </a:rPr>
              <a:t>≠ </a:t>
            </a:r>
            <a:r>
              <a:rPr lang="en-US" sz="2400" dirty="0" smtClean="0"/>
              <a:t>CNPD)</a:t>
            </a:r>
          </a:p>
          <a:p>
            <a:pPr marL="914400" lvl="2" indent="0">
              <a:buNone/>
            </a:pPr>
            <a:endParaRPr lang="fr-FR" sz="1000" dirty="0" smtClean="0"/>
          </a:p>
        </p:txBody>
      </p:sp>
      <p:sp>
        <p:nvSpPr>
          <p:cNvPr id="4" name="Slide Number Placeholder 3"/>
          <p:cNvSpPr>
            <a:spLocks noGrp="1"/>
          </p:cNvSpPr>
          <p:nvPr>
            <p:ph type="sldNum" sz="quarter" idx="17"/>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9FE6881F-D5B9-4DFD-8C2A-4F849EA79D44}" type="slidenum">
              <a:rPr kumimoji="0" lang="fr-FR" sz="1200" b="0" i="0" u="none" strike="noStrike" kern="1200" cap="none" spc="0" normalizeH="0" baseline="0" noProof="0" smtClean="0">
                <a:ln>
                  <a:noFill/>
                </a:ln>
                <a:solidFill>
                  <a:srgbClr val="FFFFFF"/>
                </a:solidFill>
                <a:effectLst/>
                <a:uLnTx/>
                <a:uFillTx/>
                <a:latin typeface="TradeGothic"/>
                <a:ea typeface="+mn-ea"/>
                <a:cs typeface="Arial"/>
              </a:rPr>
              <a:pPr marL="0" marR="0" lvl="0" indent="0" algn="ctr" defTabSz="914400" rtl="0" eaLnBrk="0" fontAlgn="base" latinLnBrk="0" hangingPunct="0">
                <a:lnSpc>
                  <a:spcPct val="100000"/>
                </a:lnSpc>
                <a:spcBef>
                  <a:spcPct val="0"/>
                </a:spcBef>
                <a:spcAft>
                  <a:spcPct val="0"/>
                </a:spcAft>
                <a:buClrTx/>
                <a:buSzTx/>
                <a:buFontTx/>
                <a:buNone/>
                <a:tabLst/>
                <a:defRPr/>
              </a:pPr>
              <a:t>75</a:t>
            </a:fld>
            <a:endParaRPr kumimoji="0" lang="fr-FR" sz="1200" b="0" i="0" u="none" strike="noStrike" kern="1200" cap="none" spc="0" normalizeH="0" baseline="0" noProof="0">
              <a:ln>
                <a:noFill/>
              </a:ln>
              <a:solidFill>
                <a:srgbClr val="FFFFFF"/>
              </a:solidFill>
              <a:effectLst/>
              <a:uLnTx/>
              <a:uFillTx/>
              <a:latin typeface="TradeGothic"/>
              <a:ea typeface="+mn-ea"/>
              <a:cs typeface="Arial"/>
            </a:endParaRPr>
          </a:p>
        </p:txBody>
      </p:sp>
      <p:sp>
        <p:nvSpPr>
          <p:cNvPr id="5" name="Content Placeholder 4"/>
          <p:cNvSpPr>
            <a:spLocks noGrp="1"/>
          </p:cNvSpPr>
          <p:nvPr>
            <p:ph sz="quarter" idx="18"/>
          </p:nvPr>
        </p:nvSpPr>
        <p:spPr>
          <a:xfrm>
            <a:off x="1331640" y="158601"/>
            <a:ext cx="6480720" cy="188640"/>
          </a:xfrm>
        </p:spPr>
        <p:txBody>
          <a:bodyPr/>
          <a:lstStyle/>
          <a:p>
            <a:r>
              <a:rPr lang="en-US" dirty="0"/>
              <a:t>The role of the CNPD</a:t>
            </a:r>
          </a:p>
          <a:p>
            <a:endParaRPr lang="fr-FR" dirty="0"/>
          </a:p>
        </p:txBody>
      </p:sp>
      <p:sp>
        <p:nvSpPr>
          <p:cNvPr id="6" name="Content Placeholder 5"/>
          <p:cNvSpPr>
            <a:spLocks noGrp="1"/>
          </p:cNvSpPr>
          <p:nvPr>
            <p:ph sz="quarter" idx="19"/>
          </p:nvPr>
        </p:nvSpPr>
        <p:spPr/>
        <p:txBody>
          <a:bodyPr/>
          <a:lstStyle/>
          <a:p>
            <a:r>
              <a:rPr lang="en-US" dirty="0"/>
              <a:t>Initiation to data protection – </a:t>
            </a:r>
            <a:r>
              <a:rPr lang="en-US" dirty="0" smtClean="0"/>
              <a:t>04/09/2018</a:t>
            </a:r>
            <a:endParaRPr lang="en-US" dirty="0"/>
          </a:p>
        </p:txBody>
      </p:sp>
    </p:spTree>
    <p:extLst>
      <p:ext uri="{BB962C8B-B14F-4D97-AF65-F5344CB8AC3E}">
        <p14:creationId xmlns:p14="http://schemas.microsoft.com/office/powerpoint/2010/main" val="96937448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r>
            <a:br>
              <a:rPr lang="en-GB" dirty="0" smtClean="0"/>
            </a:br>
            <a:r>
              <a:rPr lang="en-GB" dirty="0" smtClean="0"/>
              <a:t>Investigative </a:t>
            </a:r>
            <a:r>
              <a:rPr lang="en-GB" dirty="0"/>
              <a:t>powers</a:t>
            </a:r>
            <a:br>
              <a:rPr lang="en-GB" dirty="0"/>
            </a:br>
            <a:endParaRPr lang="en-US" dirty="0"/>
          </a:p>
        </p:txBody>
      </p:sp>
      <p:sp>
        <p:nvSpPr>
          <p:cNvPr id="3" name="Content Placeholder 2"/>
          <p:cNvSpPr>
            <a:spLocks noGrp="1"/>
          </p:cNvSpPr>
          <p:nvPr>
            <p:ph idx="1"/>
          </p:nvPr>
        </p:nvSpPr>
        <p:spPr/>
        <p:txBody>
          <a:bodyPr/>
          <a:lstStyle/>
          <a:p>
            <a:r>
              <a:rPr lang="en-US" dirty="0" smtClean="0"/>
              <a:t>Art. 58 of the GDPR: Each </a:t>
            </a:r>
            <a:r>
              <a:rPr lang="en-US" dirty="0"/>
              <a:t>supervisory authority shall have all of the following investigative </a:t>
            </a:r>
            <a:r>
              <a:rPr lang="en-US" dirty="0" smtClean="0"/>
              <a:t>powers:</a:t>
            </a:r>
          </a:p>
          <a:p>
            <a:pPr marL="0" indent="0">
              <a:buNone/>
            </a:pPr>
            <a:endParaRPr lang="en-US" sz="1500" dirty="0" smtClean="0"/>
          </a:p>
          <a:p>
            <a:pPr lvl="1"/>
            <a:r>
              <a:rPr lang="en-US" dirty="0"/>
              <a:t>to carry out investigations in the form of data protection audits</a:t>
            </a:r>
            <a:r>
              <a:rPr lang="en-US" dirty="0" smtClean="0"/>
              <a:t>;</a:t>
            </a:r>
          </a:p>
          <a:p>
            <a:pPr marL="457200" lvl="1" indent="0">
              <a:buNone/>
            </a:pPr>
            <a:endParaRPr lang="en-US" sz="1500" dirty="0" smtClean="0"/>
          </a:p>
          <a:p>
            <a:pPr lvl="1"/>
            <a:r>
              <a:rPr lang="en-US" dirty="0"/>
              <a:t>to obtain, from the controller and the processor, access to all personal </a:t>
            </a:r>
            <a:r>
              <a:rPr lang="en-US" dirty="0" smtClean="0"/>
              <a:t>data […];</a:t>
            </a:r>
          </a:p>
          <a:p>
            <a:pPr marL="457200" lvl="1" indent="0">
              <a:buNone/>
            </a:pPr>
            <a:endParaRPr lang="en-US" sz="1500" dirty="0" smtClean="0"/>
          </a:p>
          <a:p>
            <a:pPr lvl="1"/>
            <a:r>
              <a:rPr lang="en-US" dirty="0"/>
              <a:t>to obtain access to any premises of the controller and the </a:t>
            </a:r>
            <a:r>
              <a:rPr lang="en-US" dirty="0" smtClean="0"/>
              <a:t>processor […];</a:t>
            </a:r>
            <a:endParaRPr lang="en-US" dirty="0"/>
          </a:p>
        </p:txBody>
      </p:sp>
      <p:sp>
        <p:nvSpPr>
          <p:cNvPr id="4" name="Slide Number Placeholder 3"/>
          <p:cNvSpPr>
            <a:spLocks noGrp="1"/>
          </p:cNvSpPr>
          <p:nvPr>
            <p:ph type="sldNum" sz="quarter" idx="17"/>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9FE6881F-D5B9-4DFD-8C2A-4F849EA79D44}" type="slidenum">
              <a:rPr kumimoji="0" lang="fr-FR" sz="1200" b="0" i="0" u="none" strike="noStrike" kern="1200" cap="none" spc="0" normalizeH="0" baseline="0" noProof="0" smtClean="0">
                <a:ln>
                  <a:noFill/>
                </a:ln>
                <a:solidFill>
                  <a:srgbClr val="FFFFFF"/>
                </a:solidFill>
                <a:effectLst/>
                <a:uLnTx/>
                <a:uFillTx/>
                <a:latin typeface="TradeGothic"/>
                <a:ea typeface="+mn-ea"/>
                <a:cs typeface="Arial"/>
              </a:rPr>
              <a:pPr marL="0" marR="0" lvl="0" indent="0" algn="ctr" defTabSz="914400" rtl="0" eaLnBrk="0" fontAlgn="base" latinLnBrk="0" hangingPunct="0">
                <a:lnSpc>
                  <a:spcPct val="100000"/>
                </a:lnSpc>
                <a:spcBef>
                  <a:spcPct val="0"/>
                </a:spcBef>
                <a:spcAft>
                  <a:spcPct val="0"/>
                </a:spcAft>
                <a:buClrTx/>
                <a:buSzTx/>
                <a:buFontTx/>
                <a:buNone/>
                <a:tabLst/>
                <a:defRPr/>
              </a:pPr>
              <a:t>76</a:t>
            </a:fld>
            <a:endParaRPr kumimoji="0" lang="fr-FR" sz="1200" b="0" i="0" u="none" strike="noStrike" kern="1200" cap="none" spc="0" normalizeH="0" baseline="0" noProof="0">
              <a:ln>
                <a:noFill/>
              </a:ln>
              <a:solidFill>
                <a:srgbClr val="FFFFFF"/>
              </a:solidFill>
              <a:effectLst/>
              <a:uLnTx/>
              <a:uFillTx/>
              <a:latin typeface="TradeGothic"/>
              <a:ea typeface="+mn-ea"/>
              <a:cs typeface="Arial"/>
            </a:endParaRPr>
          </a:p>
        </p:txBody>
      </p:sp>
      <p:sp>
        <p:nvSpPr>
          <p:cNvPr id="5" name="Content Placeholder 4"/>
          <p:cNvSpPr>
            <a:spLocks noGrp="1"/>
          </p:cNvSpPr>
          <p:nvPr>
            <p:ph sz="quarter" idx="18"/>
          </p:nvPr>
        </p:nvSpPr>
        <p:spPr/>
        <p:txBody>
          <a:bodyPr/>
          <a:lstStyle/>
          <a:p>
            <a:endParaRPr lang="en-US"/>
          </a:p>
        </p:txBody>
      </p:sp>
      <p:sp>
        <p:nvSpPr>
          <p:cNvPr id="6" name="Content Placeholder 5"/>
          <p:cNvSpPr>
            <a:spLocks noGrp="1"/>
          </p:cNvSpPr>
          <p:nvPr>
            <p:ph sz="quarter" idx="19"/>
          </p:nvPr>
        </p:nvSpPr>
        <p:spPr/>
        <p:txBody>
          <a:bodyPr/>
          <a:lstStyle/>
          <a:p>
            <a:endParaRPr lang="en-US"/>
          </a:p>
        </p:txBody>
      </p:sp>
    </p:spTree>
    <p:extLst>
      <p:ext uri="{BB962C8B-B14F-4D97-AF65-F5344CB8AC3E}">
        <p14:creationId xmlns:p14="http://schemas.microsoft.com/office/powerpoint/2010/main" val="34546229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3500" dirty="0" smtClean="0"/>
              <a:t>The right balance</a:t>
            </a:r>
            <a:endParaRPr lang="en-US" sz="3500" dirty="0"/>
          </a:p>
        </p:txBody>
      </p:sp>
      <p:graphicFrame>
        <p:nvGraphicFramePr>
          <p:cNvPr id="7" name="Content Placeholder 6"/>
          <p:cNvGraphicFramePr>
            <a:graphicFrameLocks noGrp="1"/>
          </p:cNvGraphicFramePr>
          <p:nvPr>
            <p:ph idx="1"/>
            <p:extLst/>
          </p:nvPr>
        </p:nvGraphicFramePr>
        <p:xfrm>
          <a:off x="323529" y="1340768"/>
          <a:ext cx="8496944"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7"/>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fld id="{9FE6881F-D5B9-4DFD-8C2A-4F849EA79D44}" type="slidenum">
              <a:rPr kumimoji="0" lang="fr-FR" sz="900" b="0" i="0" u="none" strike="noStrike" kern="1200" cap="none" spc="0" normalizeH="0" baseline="0" noProof="0">
                <a:ln>
                  <a:noFill/>
                </a:ln>
                <a:solidFill>
                  <a:srgbClr val="FFFFFF"/>
                </a:solidFill>
                <a:effectLst/>
                <a:uLnTx/>
                <a:uFillTx/>
                <a:latin typeface="TradeGothic"/>
                <a:ea typeface="+mn-ea"/>
                <a:cs typeface="Arial"/>
              </a:rPr>
              <a:pPr marL="0" marR="0" lvl="0" indent="0" algn="ctr" defTabSz="685800" rtl="0" eaLnBrk="1" fontAlgn="auto" latinLnBrk="0" hangingPunct="1">
                <a:lnSpc>
                  <a:spcPct val="100000"/>
                </a:lnSpc>
                <a:spcBef>
                  <a:spcPts val="0"/>
                </a:spcBef>
                <a:spcAft>
                  <a:spcPts val="0"/>
                </a:spcAft>
                <a:buClrTx/>
                <a:buSzTx/>
                <a:buFontTx/>
                <a:buNone/>
                <a:tabLst/>
                <a:defRPr/>
              </a:pPr>
              <a:t>77</a:t>
            </a:fld>
            <a:endParaRPr kumimoji="0" lang="fr-FR" sz="900" b="0" i="0" u="none" strike="noStrike" kern="1200" cap="none" spc="0" normalizeH="0" baseline="0" noProof="0" dirty="0">
              <a:ln>
                <a:noFill/>
              </a:ln>
              <a:solidFill>
                <a:srgbClr val="FFFFFF"/>
              </a:solidFill>
              <a:effectLst/>
              <a:uLnTx/>
              <a:uFillTx/>
              <a:latin typeface="TradeGothic"/>
              <a:ea typeface="+mn-ea"/>
              <a:cs typeface="Arial"/>
            </a:endParaRPr>
          </a:p>
        </p:txBody>
      </p:sp>
      <p:sp>
        <p:nvSpPr>
          <p:cNvPr id="5" name="Content Placeholder 4"/>
          <p:cNvSpPr>
            <a:spLocks noGrp="1"/>
          </p:cNvSpPr>
          <p:nvPr>
            <p:ph sz="quarter" idx="18"/>
          </p:nvPr>
        </p:nvSpPr>
        <p:spPr/>
        <p:txBody>
          <a:bodyPr/>
          <a:lstStyle/>
          <a:p>
            <a:endParaRPr lang="en-US"/>
          </a:p>
        </p:txBody>
      </p:sp>
      <p:sp>
        <p:nvSpPr>
          <p:cNvPr id="6" name="Content Placeholder 5"/>
          <p:cNvSpPr>
            <a:spLocks noGrp="1"/>
          </p:cNvSpPr>
          <p:nvPr>
            <p:ph sz="quarter" idx="19"/>
          </p:nvPr>
        </p:nvSpPr>
        <p:spPr/>
        <p:txBody>
          <a:bodyPr/>
          <a:lstStyle/>
          <a:p>
            <a:endParaRPr lang="en-US"/>
          </a:p>
        </p:txBody>
      </p:sp>
    </p:spTree>
    <p:extLst>
      <p:ext uri="{BB962C8B-B14F-4D97-AF65-F5344CB8AC3E}">
        <p14:creationId xmlns:p14="http://schemas.microsoft.com/office/powerpoint/2010/main" val="309613343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8"/>
          </p:nvPr>
        </p:nvSpPr>
        <p:spPr/>
        <p:txBody>
          <a:bodyPr/>
          <a:lstStyle/>
          <a:p>
            <a:r>
              <a:rPr lang="en-US" dirty="0"/>
              <a:t>The role of the CNPD</a:t>
            </a:r>
          </a:p>
        </p:txBody>
      </p:sp>
      <p:sp>
        <p:nvSpPr>
          <p:cNvPr id="5" name="Content Placeholder 4"/>
          <p:cNvSpPr>
            <a:spLocks noGrp="1"/>
          </p:cNvSpPr>
          <p:nvPr>
            <p:ph sz="quarter" idx="19"/>
          </p:nvPr>
        </p:nvSpPr>
        <p:spPr/>
        <p:txBody>
          <a:bodyPr/>
          <a:lstStyle/>
          <a:p>
            <a:r>
              <a:rPr lang="en-US" dirty="0"/>
              <a:t>Initiation to data protection – </a:t>
            </a:r>
            <a:r>
              <a:rPr lang="en-US" dirty="0" smtClean="0"/>
              <a:t>04/09/2018</a:t>
            </a:r>
            <a:endParaRPr lang="en-US" dirty="0"/>
          </a:p>
        </p:txBody>
      </p:sp>
      <p:sp>
        <p:nvSpPr>
          <p:cNvPr id="4" name="Espace réservé du numéro de diapositive 3"/>
          <p:cNvSpPr>
            <a:spLocks noGrp="1"/>
          </p:cNvSpPr>
          <p:nvPr>
            <p:ph type="sldNum" sz="quarter" idx="2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9FE6881F-D5B9-4DFD-8C2A-4F849EA79D44}" type="slidenum">
              <a:rPr kumimoji="0" lang="fr-FR" sz="1200" b="0" i="0" u="none" strike="noStrike" kern="1200" cap="none" spc="0" normalizeH="0" baseline="0" noProof="0" smtClean="0">
                <a:ln>
                  <a:noFill/>
                </a:ln>
                <a:solidFill>
                  <a:srgbClr val="FFFFFF"/>
                </a:solidFill>
                <a:effectLst/>
                <a:uLnTx/>
                <a:uFillTx/>
                <a:latin typeface="TradeGothic" pitchFamily="34" charset="0"/>
                <a:ea typeface="+mn-ea"/>
                <a:cs typeface="Arial" panose="020B0604020202020204" pitchFamily="34" charset="0"/>
              </a:rPr>
              <a:pPr marL="0" marR="0" lvl="0" indent="0" algn="ctr" defTabSz="914400" rtl="0" eaLnBrk="0" fontAlgn="base" latinLnBrk="0" hangingPunct="0">
                <a:lnSpc>
                  <a:spcPct val="100000"/>
                </a:lnSpc>
                <a:spcBef>
                  <a:spcPct val="0"/>
                </a:spcBef>
                <a:spcAft>
                  <a:spcPct val="0"/>
                </a:spcAft>
                <a:buClrTx/>
                <a:buSzTx/>
                <a:buFontTx/>
                <a:buNone/>
                <a:tabLst/>
                <a:defRPr/>
              </a:pPr>
              <a:t>78</a:t>
            </a:fld>
            <a:endParaRPr kumimoji="0" lang="fr-FR" sz="1200" b="0" i="0" u="none" strike="noStrike" kern="1200" cap="none" spc="0" normalizeH="0" baseline="0" noProof="0">
              <a:ln>
                <a:noFill/>
              </a:ln>
              <a:solidFill>
                <a:srgbClr val="FFFFFF"/>
              </a:solidFill>
              <a:effectLst/>
              <a:uLnTx/>
              <a:uFillTx/>
              <a:latin typeface="TradeGothic" pitchFamily="34" charset="0"/>
              <a:ea typeface="+mn-ea"/>
              <a:cs typeface="Arial" panose="020B0604020202020204" pitchFamily="34" charset="0"/>
            </a:endParaRPr>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2430" y="5036730"/>
            <a:ext cx="978002" cy="1007384"/>
          </a:xfrm>
          <a:prstGeom prst="rect">
            <a:avLst/>
          </a:prstGeom>
        </p:spPr>
      </p:pic>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80265" y="2089914"/>
            <a:ext cx="915389" cy="915389"/>
          </a:xfrm>
          <a:prstGeom prst="rect">
            <a:avLst/>
          </a:prstGeom>
        </p:spPr>
      </p:pic>
      <p:pic>
        <p:nvPicPr>
          <p:cNvPr id="9" name="Imag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74128" y="3948003"/>
            <a:ext cx="836712" cy="836712"/>
          </a:xfrm>
          <a:prstGeom prst="rect">
            <a:avLst/>
          </a:prstGeom>
        </p:spPr>
      </p:pic>
      <p:pic>
        <p:nvPicPr>
          <p:cNvPr id="10" name="Imag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59480" y="3550897"/>
            <a:ext cx="940239" cy="940239"/>
          </a:xfrm>
          <a:prstGeom prst="rect">
            <a:avLst/>
          </a:prstGeom>
        </p:spPr>
      </p:pic>
      <p:graphicFrame>
        <p:nvGraphicFramePr>
          <p:cNvPr id="11" name="Diagramme 10"/>
          <p:cNvGraphicFramePr/>
          <p:nvPr>
            <p:extLst/>
          </p:nvPr>
        </p:nvGraphicFramePr>
        <p:xfrm>
          <a:off x="907762" y="1916832"/>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2" name="Titre 4"/>
          <p:cNvSpPr txBox="1">
            <a:spLocks/>
          </p:cNvSpPr>
          <p:nvPr/>
        </p:nvSpPr>
        <p:spPr>
          <a:xfrm>
            <a:off x="300981" y="514234"/>
            <a:ext cx="8496944" cy="835819"/>
          </a:xfrm>
          <a:prstGeom prst="rect">
            <a:avLst/>
          </a:prstGeom>
        </p:spPr>
        <p:txBody>
          <a:bodyPr/>
          <a:lstStyle>
            <a:lvl1pPr algn="ctr" rtl="0" eaLnBrk="1" fontAlgn="base" hangingPunct="1">
              <a:spcBef>
                <a:spcPct val="0"/>
              </a:spcBef>
              <a:spcAft>
                <a:spcPct val="0"/>
              </a:spcAft>
              <a:defRPr sz="4000" b="0">
                <a:solidFill>
                  <a:srgbClr val="004080"/>
                </a:solidFill>
                <a:latin typeface="+mj-lt"/>
                <a:ea typeface="+mj-ea"/>
                <a:cs typeface="+mj-cs"/>
              </a:defRPr>
            </a:lvl1pPr>
            <a:lvl2pPr algn="ctr" rtl="0" eaLnBrk="1" fontAlgn="base" hangingPunct="1">
              <a:spcBef>
                <a:spcPct val="0"/>
              </a:spcBef>
              <a:spcAft>
                <a:spcPct val="0"/>
              </a:spcAft>
              <a:defRPr sz="4500">
                <a:solidFill>
                  <a:schemeClr val="tx2"/>
                </a:solidFill>
                <a:latin typeface="DINMittelschrift" pitchFamily="34" charset="0"/>
                <a:cs typeface="Arial" charset="0"/>
              </a:defRPr>
            </a:lvl2pPr>
            <a:lvl3pPr algn="ctr" rtl="0" eaLnBrk="1" fontAlgn="base" hangingPunct="1">
              <a:spcBef>
                <a:spcPct val="0"/>
              </a:spcBef>
              <a:spcAft>
                <a:spcPct val="0"/>
              </a:spcAft>
              <a:defRPr sz="4500">
                <a:solidFill>
                  <a:schemeClr val="tx2"/>
                </a:solidFill>
                <a:latin typeface="DINMittelschrift" pitchFamily="34" charset="0"/>
                <a:cs typeface="Arial" charset="0"/>
              </a:defRPr>
            </a:lvl3pPr>
            <a:lvl4pPr algn="ctr" rtl="0" eaLnBrk="1" fontAlgn="base" hangingPunct="1">
              <a:spcBef>
                <a:spcPct val="0"/>
              </a:spcBef>
              <a:spcAft>
                <a:spcPct val="0"/>
              </a:spcAft>
              <a:defRPr sz="4500">
                <a:solidFill>
                  <a:schemeClr val="tx2"/>
                </a:solidFill>
                <a:latin typeface="DINMittelschrift" pitchFamily="34" charset="0"/>
                <a:cs typeface="Arial" charset="0"/>
              </a:defRPr>
            </a:lvl4pPr>
            <a:lvl5pPr algn="ctr" rtl="0" eaLnBrk="1" fontAlgn="base" hangingPunct="1">
              <a:spcBef>
                <a:spcPct val="0"/>
              </a:spcBef>
              <a:spcAft>
                <a:spcPct val="0"/>
              </a:spcAft>
              <a:defRPr sz="4500">
                <a:solidFill>
                  <a:schemeClr val="tx2"/>
                </a:solidFill>
                <a:latin typeface="DINMittelschrift" pitchFamily="34" charset="0"/>
                <a:cs typeface="Arial" charset="0"/>
              </a:defRPr>
            </a:lvl5pPr>
            <a:lvl6pPr marL="457200" algn="ctr" rtl="0" eaLnBrk="1" fontAlgn="base" hangingPunct="1">
              <a:spcBef>
                <a:spcPct val="0"/>
              </a:spcBef>
              <a:spcAft>
                <a:spcPct val="0"/>
              </a:spcAft>
              <a:defRPr sz="4500">
                <a:solidFill>
                  <a:schemeClr val="tx2"/>
                </a:solidFill>
                <a:latin typeface="DINMittelschrift" pitchFamily="34" charset="0"/>
                <a:cs typeface="Arial" charset="0"/>
              </a:defRPr>
            </a:lvl6pPr>
            <a:lvl7pPr marL="914400" algn="ctr" rtl="0" eaLnBrk="1" fontAlgn="base" hangingPunct="1">
              <a:spcBef>
                <a:spcPct val="0"/>
              </a:spcBef>
              <a:spcAft>
                <a:spcPct val="0"/>
              </a:spcAft>
              <a:defRPr sz="4500">
                <a:solidFill>
                  <a:schemeClr val="tx2"/>
                </a:solidFill>
                <a:latin typeface="DINMittelschrift" pitchFamily="34" charset="0"/>
                <a:cs typeface="Arial" charset="0"/>
              </a:defRPr>
            </a:lvl7pPr>
            <a:lvl8pPr marL="1371600" algn="ctr" rtl="0" eaLnBrk="1" fontAlgn="base" hangingPunct="1">
              <a:spcBef>
                <a:spcPct val="0"/>
              </a:spcBef>
              <a:spcAft>
                <a:spcPct val="0"/>
              </a:spcAft>
              <a:defRPr sz="4500">
                <a:solidFill>
                  <a:schemeClr val="tx2"/>
                </a:solidFill>
                <a:latin typeface="DINMittelschrift" pitchFamily="34" charset="0"/>
                <a:cs typeface="Arial" charset="0"/>
              </a:defRPr>
            </a:lvl8pPr>
            <a:lvl9pPr marL="1828800" algn="ctr" rtl="0" eaLnBrk="1" fontAlgn="base" hangingPunct="1">
              <a:spcBef>
                <a:spcPct val="0"/>
              </a:spcBef>
              <a:spcAft>
                <a:spcPct val="0"/>
              </a:spcAft>
              <a:defRPr sz="4500">
                <a:solidFill>
                  <a:schemeClr val="tx2"/>
                </a:solidFill>
                <a:latin typeface="DINMittelschrift" pitchFamily="34"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CH" sz="4000" b="1" i="0" u="none" strike="noStrike" kern="0" cap="none" spc="0" normalizeH="0" baseline="0" noProof="0" dirty="0" err="1" smtClean="0">
                <a:ln>
                  <a:noFill/>
                </a:ln>
                <a:solidFill>
                  <a:srgbClr val="2D2D8A"/>
                </a:solidFill>
                <a:effectLst/>
                <a:uLnTx/>
                <a:uFillTx/>
                <a:latin typeface="TradeGothic"/>
                <a:ea typeface="+mj-ea"/>
                <a:cs typeface="Arial"/>
              </a:rPr>
              <a:t>Different</a:t>
            </a:r>
            <a:r>
              <a:rPr kumimoji="0" lang="fr-CH" sz="4000" b="1" i="0" u="none" strike="noStrike" kern="0" cap="none" spc="0" normalizeH="0" baseline="0" noProof="0" dirty="0" smtClean="0">
                <a:ln>
                  <a:noFill/>
                </a:ln>
                <a:solidFill>
                  <a:srgbClr val="2D2D8A"/>
                </a:solidFill>
                <a:effectLst/>
                <a:uLnTx/>
                <a:uFillTx/>
                <a:latin typeface="TradeGothic"/>
                <a:ea typeface="+mj-ea"/>
                <a:cs typeface="Arial"/>
              </a:rPr>
              <a:t> types of investigations</a:t>
            </a:r>
            <a:endParaRPr kumimoji="0" lang="en-GB" sz="4000" b="1" i="0" u="none" strike="noStrike" kern="0" cap="none" spc="0" normalizeH="0" baseline="0" noProof="0" dirty="0">
              <a:ln>
                <a:noFill/>
              </a:ln>
              <a:solidFill>
                <a:srgbClr val="2D2D8A"/>
              </a:solidFill>
              <a:effectLst/>
              <a:uLnTx/>
              <a:uFillTx/>
              <a:latin typeface="TradeGothic"/>
              <a:ea typeface="+mj-ea"/>
              <a:cs typeface="Arial"/>
            </a:endParaRPr>
          </a:p>
        </p:txBody>
      </p:sp>
      <p:sp>
        <p:nvSpPr>
          <p:cNvPr id="13" name="Flèche courbée vers la droite 12"/>
          <p:cNvSpPr/>
          <p:nvPr/>
        </p:nvSpPr>
        <p:spPr bwMode="auto">
          <a:xfrm>
            <a:off x="372896" y="2657364"/>
            <a:ext cx="432048" cy="1291468"/>
          </a:xfrm>
          <a:prstGeom prst="curvedRightArrow">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smtClean="0">
              <a:ln>
                <a:noFill/>
              </a:ln>
              <a:solidFill>
                <a:srgbClr val="000000"/>
              </a:solidFill>
              <a:effectLst/>
              <a:uLnTx/>
              <a:uFillTx/>
              <a:latin typeface="Times" charset="0"/>
              <a:ea typeface="+mn-ea"/>
              <a:cs typeface="Arial" panose="020B0604020202020204" pitchFamily="34" charset="0"/>
            </a:endParaRPr>
          </a:p>
        </p:txBody>
      </p:sp>
      <p:sp>
        <p:nvSpPr>
          <p:cNvPr id="14" name="Flèche courbée vers la droite 13"/>
          <p:cNvSpPr/>
          <p:nvPr/>
        </p:nvSpPr>
        <p:spPr bwMode="auto">
          <a:xfrm>
            <a:off x="316293" y="4270794"/>
            <a:ext cx="432048" cy="1291468"/>
          </a:xfrm>
          <a:prstGeom prst="curvedRightArrow">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smtClean="0">
              <a:ln>
                <a:noFill/>
              </a:ln>
              <a:solidFill>
                <a:srgbClr val="000000"/>
              </a:solidFill>
              <a:effectLst/>
              <a:uLnTx/>
              <a:uFillTx/>
              <a:latin typeface="Times" charset="0"/>
              <a:ea typeface="+mn-ea"/>
              <a:cs typeface="Arial" panose="020B0604020202020204" pitchFamily="34" charset="0"/>
            </a:endParaRPr>
          </a:p>
        </p:txBody>
      </p:sp>
      <p:sp>
        <p:nvSpPr>
          <p:cNvPr id="15" name="Flèche courbée vers la droite 14"/>
          <p:cNvSpPr/>
          <p:nvPr/>
        </p:nvSpPr>
        <p:spPr bwMode="auto">
          <a:xfrm rot="10800000">
            <a:off x="7075990" y="2548705"/>
            <a:ext cx="432048" cy="1291468"/>
          </a:xfrm>
          <a:prstGeom prst="curvedRightArrow">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smtClean="0">
              <a:ln>
                <a:noFill/>
              </a:ln>
              <a:solidFill>
                <a:srgbClr val="000000"/>
              </a:solidFill>
              <a:effectLst/>
              <a:uLnTx/>
              <a:uFillTx/>
              <a:latin typeface="Times" charset="0"/>
              <a:ea typeface="+mn-ea"/>
              <a:cs typeface="Arial" panose="020B0604020202020204" pitchFamily="34" charset="0"/>
            </a:endParaRPr>
          </a:p>
        </p:txBody>
      </p:sp>
    </p:spTree>
    <p:extLst>
      <p:ext uri="{BB962C8B-B14F-4D97-AF65-F5344CB8AC3E}">
        <p14:creationId xmlns:p14="http://schemas.microsoft.com/office/powerpoint/2010/main" val="218771887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3300" dirty="0" smtClean="0"/>
              <a:t>Corrective </a:t>
            </a:r>
            <a:r>
              <a:rPr lang="fr-FR" sz="3300" dirty="0" err="1" smtClean="0"/>
              <a:t>powers</a:t>
            </a:r>
            <a:endParaRPr lang="fr-FR" sz="3300" dirty="0"/>
          </a:p>
        </p:txBody>
      </p:sp>
      <p:sp>
        <p:nvSpPr>
          <p:cNvPr id="3" name="Content Placeholder 2"/>
          <p:cNvSpPr>
            <a:spLocks noGrp="1"/>
          </p:cNvSpPr>
          <p:nvPr>
            <p:ph idx="1"/>
          </p:nvPr>
        </p:nvSpPr>
        <p:spPr>
          <a:xfrm>
            <a:off x="323850" y="1042056"/>
            <a:ext cx="8496300" cy="5327650"/>
          </a:xfrm>
        </p:spPr>
        <p:txBody>
          <a:bodyPr/>
          <a:lstStyle/>
          <a:p>
            <a:pPr algn="just"/>
            <a:r>
              <a:rPr lang="fr-FR" dirty="0" smtClean="0"/>
              <a:t>Issue warnings </a:t>
            </a:r>
            <a:r>
              <a:rPr lang="en-US" dirty="0" smtClean="0"/>
              <a:t>and reprimands</a:t>
            </a:r>
          </a:p>
          <a:p>
            <a:pPr algn="just"/>
            <a:r>
              <a:rPr lang="en-US" dirty="0" smtClean="0"/>
              <a:t>Order the controller/processor to </a:t>
            </a:r>
            <a:r>
              <a:rPr lang="en-US" dirty="0"/>
              <a:t>bring processing operations into </a:t>
            </a:r>
            <a:r>
              <a:rPr lang="en-US" dirty="0" smtClean="0"/>
              <a:t>compliance with the GDPR</a:t>
            </a:r>
          </a:p>
          <a:p>
            <a:pPr algn="just"/>
            <a:r>
              <a:rPr lang="en-US" dirty="0" smtClean="0"/>
              <a:t>Impose </a:t>
            </a:r>
            <a:r>
              <a:rPr lang="en-US" dirty="0"/>
              <a:t>a temporary or definitive </a:t>
            </a:r>
            <a:r>
              <a:rPr lang="en-US" dirty="0" smtClean="0"/>
              <a:t>limitation, </a:t>
            </a:r>
            <a:r>
              <a:rPr lang="en-US" dirty="0"/>
              <a:t>including a ban on </a:t>
            </a:r>
            <a:r>
              <a:rPr lang="en-US" dirty="0" smtClean="0"/>
              <a:t>processing</a:t>
            </a:r>
          </a:p>
          <a:p>
            <a:pPr algn="just"/>
            <a:r>
              <a:rPr lang="fr-FR" dirty="0" smtClean="0"/>
              <a:t>Power to impose administrative fines:</a:t>
            </a:r>
          </a:p>
          <a:p>
            <a:pPr lvl="1" algn="just"/>
            <a:r>
              <a:rPr lang="fr-FR" dirty="0" smtClean="0"/>
              <a:t>Major innovation for the Grand </a:t>
            </a:r>
            <a:r>
              <a:rPr lang="fr-FR" dirty="0" err="1" smtClean="0"/>
              <a:t>Duchy</a:t>
            </a:r>
            <a:endParaRPr lang="fr-FR" dirty="0" smtClean="0"/>
          </a:p>
          <a:p>
            <a:pPr lvl="1" algn="just"/>
            <a:r>
              <a:rPr lang="en-US" dirty="0" smtClean="0"/>
              <a:t>Imposed in addition, or instead of, other corrective measures  </a:t>
            </a:r>
          </a:p>
          <a:p>
            <a:pPr lvl="1" algn="just"/>
            <a:endParaRPr lang="fr-FR" dirty="0"/>
          </a:p>
          <a:p>
            <a:pPr algn="just"/>
            <a:endParaRPr lang="fr-FR" dirty="0" smtClean="0"/>
          </a:p>
        </p:txBody>
      </p:sp>
      <p:sp>
        <p:nvSpPr>
          <p:cNvPr id="4" name="Slide Number Placeholder 3"/>
          <p:cNvSpPr>
            <a:spLocks noGrp="1"/>
          </p:cNvSpPr>
          <p:nvPr>
            <p:ph type="sldNum" sz="quarter" idx="4294967295"/>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000000"/>
              </a:solidFill>
              <a:effectLst/>
              <a:uLnTx/>
              <a:uFillTx/>
              <a:latin typeface="Times" charset="0"/>
              <a:ea typeface="+mn-ea"/>
              <a:cs typeface="Arial"/>
            </a:endParaRPr>
          </a:p>
        </p:txBody>
      </p:sp>
      <p:sp>
        <p:nvSpPr>
          <p:cNvPr id="5" name="Content Placeholder 4"/>
          <p:cNvSpPr>
            <a:spLocks noGrp="1"/>
          </p:cNvSpPr>
          <p:nvPr>
            <p:ph sz="quarter" idx="18"/>
          </p:nvPr>
        </p:nvSpPr>
        <p:spPr>
          <a:xfrm>
            <a:off x="1331640" y="158601"/>
            <a:ext cx="6480720" cy="188640"/>
          </a:xfrm>
        </p:spPr>
        <p:txBody>
          <a:bodyPr/>
          <a:lstStyle/>
          <a:p>
            <a:r>
              <a:rPr lang="en-US" dirty="0"/>
              <a:t>The role of the CNPD</a:t>
            </a:r>
          </a:p>
          <a:p>
            <a:endParaRPr lang="fr-FR" dirty="0"/>
          </a:p>
        </p:txBody>
      </p:sp>
      <p:sp>
        <p:nvSpPr>
          <p:cNvPr id="6" name="Content Placeholder 5"/>
          <p:cNvSpPr>
            <a:spLocks noGrp="1"/>
          </p:cNvSpPr>
          <p:nvPr>
            <p:ph sz="quarter" idx="19"/>
          </p:nvPr>
        </p:nvSpPr>
        <p:spPr/>
        <p:txBody>
          <a:bodyPr/>
          <a:lstStyle/>
          <a:p>
            <a:r>
              <a:rPr lang="en-US" dirty="0"/>
              <a:t>Initiation to data protection – </a:t>
            </a:r>
            <a:r>
              <a:rPr lang="en-US" dirty="0" smtClean="0"/>
              <a:t>04/09/2018</a:t>
            </a:r>
            <a:endParaRPr lang="en-US" dirty="0"/>
          </a:p>
        </p:txBody>
      </p:sp>
      <p:sp>
        <p:nvSpPr>
          <p:cNvPr id="7" name="Espace réservé du contenu 2"/>
          <p:cNvSpPr txBox="1">
            <a:spLocks/>
          </p:cNvSpPr>
          <p:nvPr/>
        </p:nvSpPr>
        <p:spPr bwMode="auto">
          <a:xfrm>
            <a:off x="683729" y="5323645"/>
            <a:ext cx="7776542" cy="1173576"/>
          </a:xfrm>
          <a:prstGeom prst="rect">
            <a:avLst/>
          </a:prstGeom>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lr>
                <a:srgbClr val="004080"/>
              </a:buClr>
              <a:buFont typeface="Wingdings" panose="05000000000000000000"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C00000"/>
              </a:buClr>
              <a:buChar char="–"/>
              <a:defRPr sz="2400">
                <a:solidFill>
                  <a:schemeClr val="tx1"/>
                </a:solidFill>
                <a:latin typeface="+mn-lt"/>
                <a:cs typeface="+mn-cs"/>
              </a:defRPr>
            </a:lvl2pPr>
            <a:lvl3pPr marL="1143000" indent="-228600" algn="l" rtl="0" eaLnBrk="0" fontAlgn="base" hangingPunct="0">
              <a:spcBef>
                <a:spcPct val="20000"/>
              </a:spcBef>
              <a:spcAft>
                <a:spcPct val="0"/>
              </a:spcAft>
              <a:buClr>
                <a:srgbClr val="00A0DF"/>
              </a:buClr>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sz="1800">
                <a:solidFill>
                  <a:schemeClr val="tx1"/>
                </a:solidFill>
                <a:latin typeface="+mn-lt"/>
                <a:cs typeface="+mn-cs"/>
              </a:defRPr>
            </a:lvl4pPr>
            <a:lvl5pPr marL="2057400" indent="-228600" algn="l" rtl="0" eaLnBrk="0" fontAlgn="base" hangingPunct="0">
              <a:spcBef>
                <a:spcPct val="20000"/>
              </a:spcBef>
              <a:spcAft>
                <a:spcPct val="0"/>
              </a:spcAft>
              <a:buChar char="»"/>
              <a:defRPr sz="18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marR="0" lvl="0" indent="0" algn="l" defTabSz="914400" rtl="0" eaLnBrk="0" fontAlgn="base" latinLnBrk="0" hangingPunct="0">
              <a:lnSpc>
                <a:spcPct val="100000"/>
              </a:lnSpc>
              <a:spcBef>
                <a:spcPct val="20000"/>
              </a:spcBef>
              <a:spcAft>
                <a:spcPct val="0"/>
              </a:spcAft>
              <a:buClr>
                <a:srgbClr val="004080"/>
              </a:buClr>
              <a:buSzTx/>
              <a:buFont typeface="Wingdings" panose="05000000000000000000" pitchFamily="2" charset="2"/>
              <a:buNone/>
              <a:tabLst/>
              <a:defRPr/>
            </a:pPr>
            <a:r>
              <a:rPr kumimoji="0" lang="en-US" sz="2000" b="0" i="0" u="none" strike="noStrike" kern="0" cap="none" spc="0" normalizeH="0" baseline="0" noProof="0" dirty="0">
                <a:ln>
                  <a:noFill/>
                </a:ln>
                <a:solidFill>
                  <a:srgbClr val="000000"/>
                </a:solidFill>
                <a:effectLst/>
                <a:uLnTx/>
                <a:uFillTx/>
                <a:latin typeface="TradeGothic"/>
                <a:ea typeface="+mn-ea"/>
                <a:cs typeface="Arial"/>
                <a:sym typeface="Wingdings" panose="05000000000000000000" pitchFamily="2" charset="2"/>
              </a:rPr>
              <a:t>Infringements </a:t>
            </a:r>
            <a:r>
              <a:rPr kumimoji="0" lang="en-US" sz="2000" b="0" i="0" u="none" strike="noStrike" kern="0" cap="none" spc="0" normalizeH="0" baseline="0" noProof="0" dirty="0" smtClean="0">
                <a:ln>
                  <a:noFill/>
                </a:ln>
                <a:solidFill>
                  <a:srgbClr val="000000"/>
                </a:solidFill>
                <a:effectLst/>
                <a:uLnTx/>
                <a:uFillTx/>
                <a:latin typeface="TradeGothic"/>
                <a:ea typeface="+mn-ea"/>
                <a:cs typeface="Arial"/>
                <a:sym typeface="Wingdings" panose="05000000000000000000" pitchFamily="2" charset="2"/>
              </a:rPr>
              <a:t>can be </a:t>
            </a:r>
            <a:r>
              <a:rPr kumimoji="0" lang="en-US" sz="2000" b="0" i="0" u="none" strike="noStrike" kern="0" cap="none" spc="0" normalizeH="0" baseline="0" noProof="0" dirty="0">
                <a:ln>
                  <a:noFill/>
                </a:ln>
                <a:solidFill>
                  <a:srgbClr val="000000"/>
                </a:solidFill>
                <a:effectLst/>
                <a:uLnTx/>
                <a:uFillTx/>
                <a:latin typeface="TradeGothic"/>
                <a:ea typeface="+mn-ea"/>
                <a:cs typeface="Arial"/>
                <a:sym typeface="Wingdings" panose="05000000000000000000" pitchFamily="2" charset="2"/>
              </a:rPr>
              <a:t>subject to </a:t>
            </a:r>
            <a:r>
              <a:rPr kumimoji="0" lang="en-US" sz="2000" b="0" i="0" u="none" strike="noStrike" kern="0" cap="none" spc="0" normalizeH="0" baseline="0" noProof="0" dirty="0" smtClean="0">
                <a:ln>
                  <a:noFill/>
                </a:ln>
                <a:solidFill>
                  <a:srgbClr val="000000"/>
                </a:solidFill>
                <a:effectLst/>
                <a:uLnTx/>
                <a:uFillTx/>
                <a:latin typeface="TradeGothic"/>
                <a:ea typeface="+mn-ea"/>
                <a:cs typeface="Arial"/>
                <a:sym typeface="Wingdings" panose="05000000000000000000" pitchFamily="2" charset="2"/>
              </a:rPr>
              <a:t>a max. administrative fine of </a:t>
            </a:r>
            <a:r>
              <a:rPr kumimoji="0" lang="en-US" sz="2000" b="0" i="0" u="none" strike="noStrike" kern="0" cap="none" spc="0" normalizeH="0" baseline="0" noProof="0" dirty="0">
                <a:ln>
                  <a:noFill/>
                </a:ln>
                <a:solidFill>
                  <a:srgbClr val="000000"/>
                </a:solidFill>
                <a:effectLst/>
                <a:uLnTx/>
                <a:uFillTx/>
                <a:latin typeface="TradeGothic"/>
                <a:ea typeface="+mn-ea"/>
                <a:cs typeface="Arial"/>
                <a:sym typeface="Wingdings" panose="05000000000000000000" pitchFamily="2" charset="2"/>
              </a:rPr>
              <a:t>up to 20 </a:t>
            </a:r>
            <a:r>
              <a:rPr kumimoji="0" lang="en-US" sz="2000" b="0" i="0" u="none" strike="noStrike" kern="0" cap="none" spc="0" normalizeH="0" baseline="0" noProof="0" dirty="0" smtClean="0">
                <a:ln>
                  <a:noFill/>
                </a:ln>
                <a:solidFill>
                  <a:srgbClr val="000000"/>
                </a:solidFill>
                <a:effectLst/>
                <a:uLnTx/>
                <a:uFillTx/>
                <a:latin typeface="TradeGothic"/>
                <a:ea typeface="+mn-ea"/>
                <a:cs typeface="Arial"/>
                <a:sym typeface="Wingdings" panose="05000000000000000000" pitchFamily="2" charset="2"/>
              </a:rPr>
              <a:t>million EUR</a:t>
            </a:r>
            <a:r>
              <a:rPr kumimoji="0" lang="en-US" sz="2000" b="0" i="0" u="none" strike="noStrike" kern="0" cap="none" spc="0" normalizeH="0" baseline="0" noProof="0" dirty="0">
                <a:ln>
                  <a:noFill/>
                </a:ln>
                <a:solidFill>
                  <a:srgbClr val="000000"/>
                </a:solidFill>
                <a:effectLst/>
                <a:uLnTx/>
                <a:uFillTx/>
                <a:latin typeface="TradeGothic"/>
                <a:ea typeface="+mn-ea"/>
                <a:cs typeface="Arial"/>
                <a:sym typeface="Wingdings" panose="05000000000000000000" pitchFamily="2" charset="2"/>
              </a:rPr>
              <a:t>, or in the case of an undertaking, up to 4 % of the total worldwide annual turnover of the preceding financial </a:t>
            </a:r>
            <a:r>
              <a:rPr kumimoji="0" lang="en-US" sz="2000" b="0" i="0" u="none" strike="noStrike" kern="0" cap="none" spc="0" normalizeH="0" baseline="0" noProof="0" dirty="0" smtClean="0">
                <a:ln>
                  <a:noFill/>
                </a:ln>
                <a:solidFill>
                  <a:srgbClr val="000000"/>
                </a:solidFill>
                <a:effectLst/>
                <a:uLnTx/>
                <a:uFillTx/>
                <a:latin typeface="TradeGothic"/>
                <a:ea typeface="+mn-ea"/>
                <a:cs typeface="Arial"/>
                <a:sym typeface="Wingdings" panose="05000000000000000000" pitchFamily="2" charset="2"/>
              </a:rPr>
              <a:t>year.</a:t>
            </a:r>
            <a:endParaRPr kumimoji="0" lang="fr-LU" sz="2000" b="0" i="0" u="none" strike="noStrike" kern="0" cap="none" spc="0" normalizeH="0" baseline="0" noProof="0" dirty="0" smtClean="0">
              <a:ln>
                <a:noFill/>
              </a:ln>
              <a:solidFill>
                <a:srgbClr val="000000"/>
              </a:solidFill>
              <a:effectLst/>
              <a:uLnTx/>
              <a:uFillTx/>
              <a:latin typeface="TradeGothic"/>
              <a:ea typeface="+mn-ea"/>
              <a:cs typeface="Arial"/>
              <a:sym typeface="Wingdings" panose="05000000000000000000" pitchFamily="2" charset="2"/>
            </a:endParaRPr>
          </a:p>
        </p:txBody>
      </p:sp>
    </p:spTree>
    <p:extLst>
      <p:ext uri="{BB962C8B-B14F-4D97-AF65-F5344CB8AC3E}">
        <p14:creationId xmlns:p14="http://schemas.microsoft.com/office/powerpoint/2010/main" val="28489139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b-LU" dirty="0"/>
              <a:t>2. </a:t>
            </a:r>
            <a:r>
              <a:rPr lang="lb-LU" dirty="0" err="1"/>
              <a:t>What</a:t>
            </a:r>
            <a:r>
              <a:rPr lang="lb-LU" dirty="0"/>
              <a:t> </a:t>
            </a:r>
            <a:r>
              <a:rPr lang="lb-LU" dirty="0" err="1"/>
              <a:t>is</a:t>
            </a:r>
            <a:r>
              <a:rPr lang="lb-LU" dirty="0"/>
              <a:t> “</a:t>
            </a:r>
            <a:r>
              <a:rPr lang="lb-LU" dirty="0" err="1"/>
              <a:t>personal</a:t>
            </a:r>
            <a:r>
              <a:rPr lang="lb-LU" dirty="0"/>
              <a:t> </a:t>
            </a:r>
            <a:r>
              <a:rPr lang="lb-LU" dirty="0" err="1"/>
              <a:t>data</a:t>
            </a:r>
            <a:r>
              <a:rPr lang="lb-LU" dirty="0"/>
              <a:t>”? (1/3)</a:t>
            </a:r>
            <a:endParaRPr lang="fr-FR" dirty="0"/>
          </a:p>
        </p:txBody>
      </p:sp>
      <p:sp>
        <p:nvSpPr>
          <p:cNvPr id="3" name="Content Placeholder 2"/>
          <p:cNvSpPr>
            <a:spLocks noGrp="1"/>
          </p:cNvSpPr>
          <p:nvPr>
            <p:ph idx="1"/>
          </p:nvPr>
        </p:nvSpPr>
        <p:spPr/>
        <p:txBody>
          <a:bodyPr anchor="ctr"/>
          <a:lstStyle/>
          <a:p>
            <a:pPr marL="0" indent="0" algn="ctr">
              <a:buNone/>
            </a:pPr>
            <a:r>
              <a:rPr lang="en-US" sz="3000" i="1" dirty="0"/>
              <a:t>“Any information relating to an identified or identifiable natural person </a:t>
            </a:r>
            <a:r>
              <a:rPr lang="en-US" sz="3000" i="1" dirty="0" smtClean="0"/>
              <a:t>…”</a:t>
            </a:r>
            <a:endParaRPr lang="en-US" sz="3000" i="1" dirty="0"/>
          </a:p>
          <a:p>
            <a:pPr marL="0" indent="0" algn="ctr">
              <a:buNone/>
            </a:pPr>
            <a:endParaRPr lang="lb-LU" dirty="0"/>
          </a:p>
          <a:p>
            <a:pPr marL="0" indent="0" algn="ctr">
              <a:buNone/>
            </a:pPr>
            <a:r>
              <a:rPr lang="en-US" sz="2000" b="1" i="1" dirty="0"/>
              <a:t>Article 4(1) </a:t>
            </a:r>
            <a:r>
              <a:rPr lang="en-US" sz="2000" b="1" i="1" dirty="0" smtClean="0"/>
              <a:t>GDPR</a:t>
            </a:r>
            <a:endParaRPr lang="lb-LU" sz="2000" b="1" dirty="0"/>
          </a:p>
          <a:p>
            <a:endParaRPr lang="fr-FR" dirty="0"/>
          </a:p>
        </p:txBody>
      </p:sp>
      <p:sp>
        <p:nvSpPr>
          <p:cNvPr id="4" name="Slide Number Placeholder 3"/>
          <p:cNvSpPr>
            <a:spLocks noGrp="1"/>
          </p:cNvSpPr>
          <p:nvPr>
            <p:ph type="sldNum" sz="quarter" idx="17"/>
          </p:nvPr>
        </p:nvSpPr>
        <p:spPr/>
        <p:txBody>
          <a:bodyPr/>
          <a:lstStyle/>
          <a:p>
            <a:fld id="{9FE6881F-D5B9-4DFD-8C2A-4F849EA79D44}" type="slidenum">
              <a:rPr lang="fr-FR" smtClean="0"/>
              <a:pPr/>
              <a:t>8</a:t>
            </a:fld>
            <a:endParaRPr lang="fr-FR"/>
          </a:p>
        </p:txBody>
      </p:sp>
      <p:sp>
        <p:nvSpPr>
          <p:cNvPr id="5" name="Content Placeholder 4"/>
          <p:cNvSpPr>
            <a:spLocks noGrp="1"/>
          </p:cNvSpPr>
          <p:nvPr>
            <p:ph sz="quarter" idx="18"/>
          </p:nvPr>
        </p:nvSpPr>
        <p:spPr/>
        <p:txBody>
          <a:bodyPr/>
          <a:lstStyle/>
          <a:p>
            <a:endParaRPr lang="fr-FR"/>
          </a:p>
        </p:txBody>
      </p:sp>
      <p:sp>
        <p:nvSpPr>
          <p:cNvPr id="6" name="Content Placeholder 5"/>
          <p:cNvSpPr>
            <a:spLocks noGrp="1"/>
          </p:cNvSpPr>
          <p:nvPr>
            <p:ph sz="quarter" idx="19"/>
          </p:nvPr>
        </p:nvSpPr>
        <p:spPr/>
        <p:txBody>
          <a:bodyPr/>
          <a:lstStyle/>
          <a:p>
            <a:endParaRPr lang="fr-FR" dirty="0"/>
          </a:p>
        </p:txBody>
      </p:sp>
    </p:spTree>
    <p:extLst>
      <p:ext uri="{BB962C8B-B14F-4D97-AF65-F5344CB8AC3E}">
        <p14:creationId xmlns:p14="http://schemas.microsoft.com/office/powerpoint/2010/main" val="218270756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lb-LU" sz="3000" dirty="0" smtClean="0"/>
              <a:t>Legal </a:t>
            </a:r>
            <a:r>
              <a:rPr lang="lb-LU" sz="3000" dirty="0" err="1" smtClean="0"/>
              <a:t>remedies</a:t>
            </a:r>
            <a:endParaRPr lang="lb-LU" sz="3000" dirty="0"/>
          </a:p>
        </p:txBody>
      </p:sp>
      <p:sp>
        <p:nvSpPr>
          <p:cNvPr id="4" name="Slide Number Placeholder 3"/>
          <p:cNvSpPr>
            <a:spLocks noGrp="1"/>
          </p:cNvSpPr>
          <p:nvPr>
            <p:ph type="sldNum" sz="quarter" idx="17"/>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9FE6881F-D5B9-4DFD-8C2A-4F849EA79D44}" type="slidenum">
              <a:rPr kumimoji="0" lang="fr-FR" sz="1200" b="0" i="0" u="none" strike="noStrike" kern="1200" cap="none" spc="0" normalizeH="0" baseline="0" noProof="0" smtClean="0">
                <a:ln>
                  <a:noFill/>
                </a:ln>
                <a:solidFill>
                  <a:srgbClr val="FFFFFF"/>
                </a:solidFill>
                <a:effectLst/>
                <a:uLnTx/>
                <a:uFillTx/>
                <a:latin typeface="TradeGothic"/>
                <a:ea typeface="+mn-ea"/>
                <a:cs typeface="Arial"/>
              </a:rPr>
              <a:pPr marL="0" marR="0" lvl="0" indent="0" algn="ctr" defTabSz="914400" rtl="0" eaLnBrk="0" fontAlgn="base" latinLnBrk="0" hangingPunct="0">
                <a:lnSpc>
                  <a:spcPct val="100000"/>
                </a:lnSpc>
                <a:spcBef>
                  <a:spcPct val="0"/>
                </a:spcBef>
                <a:spcAft>
                  <a:spcPct val="0"/>
                </a:spcAft>
                <a:buClrTx/>
                <a:buSzTx/>
                <a:buFontTx/>
                <a:buNone/>
                <a:tabLst/>
                <a:defRPr/>
              </a:pPr>
              <a:t>80</a:t>
            </a:fld>
            <a:endParaRPr kumimoji="0" lang="fr-FR" sz="1200" b="0" i="0" u="none" strike="noStrike" kern="1200" cap="none" spc="0" normalizeH="0" baseline="0" noProof="0" dirty="0">
              <a:ln>
                <a:noFill/>
              </a:ln>
              <a:solidFill>
                <a:srgbClr val="FFFFFF"/>
              </a:solidFill>
              <a:effectLst/>
              <a:uLnTx/>
              <a:uFillTx/>
              <a:latin typeface="TradeGothic"/>
              <a:ea typeface="+mn-ea"/>
              <a:cs typeface="Arial"/>
            </a:endParaRPr>
          </a:p>
        </p:txBody>
      </p:sp>
      <p:sp>
        <p:nvSpPr>
          <p:cNvPr id="6" name="Content Placeholder 5"/>
          <p:cNvSpPr>
            <a:spLocks noGrp="1"/>
          </p:cNvSpPr>
          <p:nvPr>
            <p:ph sz="quarter" idx="18"/>
          </p:nvPr>
        </p:nvSpPr>
        <p:spPr/>
        <p:txBody>
          <a:bodyPr/>
          <a:lstStyle/>
          <a:p>
            <a:endParaRPr lang="lb-LU" dirty="0"/>
          </a:p>
        </p:txBody>
      </p:sp>
      <p:sp>
        <p:nvSpPr>
          <p:cNvPr id="10" name="Content Placeholder 9"/>
          <p:cNvSpPr>
            <a:spLocks noGrp="1"/>
          </p:cNvSpPr>
          <p:nvPr>
            <p:ph sz="quarter" idx="19"/>
          </p:nvPr>
        </p:nvSpPr>
        <p:spPr/>
        <p:txBody>
          <a:bodyPr/>
          <a:lstStyle/>
          <a:p>
            <a:endParaRPr lang="lb-LU" dirty="0"/>
          </a:p>
          <a:p>
            <a:endParaRPr lang="lb-LU" dirty="0"/>
          </a:p>
        </p:txBody>
      </p:sp>
      <p:sp>
        <p:nvSpPr>
          <p:cNvPr id="2" name="Content Placeholder 1"/>
          <p:cNvSpPr>
            <a:spLocks noGrp="1"/>
          </p:cNvSpPr>
          <p:nvPr>
            <p:ph idx="1"/>
          </p:nvPr>
        </p:nvSpPr>
        <p:spPr>
          <a:xfrm>
            <a:off x="323528" y="1124744"/>
            <a:ext cx="8496944" cy="5328591"/>
          </a:xfrm>
        </p:spPr>
        <p:txBody>
          <a:bodyPr/>
          <a:lstStyle/>
          <a:p>
            <a:pPr lvl="0" algn="just" eaLnBrk="0" hangingPunct="0"/>
            <a:r>
              <a:rPr lang="en-US" sz="2700" dirty="0" smtClean="0">
                <a:solidFill>
                  <a:srgbClr val="000000"/>
                </a:solidFill>
              </a:rPr>
              <a:t>Right for every data subject to lodge a complaint</a:t>
            </a:r>
          </a:p>
          <a:p>
            <a:pPr lvl="1" algn="just" eaLnBrk="0" hangingPunct="0"/>
            <a:r>
              <a:rPr lang="en-US" sz="2000" dirty="0" smtClean="0"/>
              <a:t>with a supervisory authority of the MS of the data subject’s habitual residence, place of work or place of the alleged infringement</a:t>
            </a:r>
            <a:endParaRPr lang="en-US" sz="2000" b="1" u="sng" dirty="0" smtClean="0">
              <a:highlight>
                <a:srgbClr val="FFFF00"/>
              </a:highlight>
            </a:endParaRPr>
          </a:p>
          <a:p>
            <a:pPr algn="just" eaLnBrk="0" hangingPunct="0"/>
            <a:r>
              <a:rPr lang="en-US" sz="2700" dirty="0" smtClean="0">
                <a:solidFill>
                  <a:srgbClr val="000000"/>
                </a:solidFill>
              </a:rPr>
              <a:t>Right to an effective judicial remedy against a supervisory authority</a:t>
            </a:r>
          </a:p>
          <a:p>
            <a:pPr lvl="1" algn="just" eaLnBrk="0" hangingPunct="0"/>
            <a:r>
              <a:rPr lang="en-US" sz="2300" dirty="0" smtClean="0"/>
              <a:t>against a legally binding decision concerning a data subject</a:t>
            </a:r>
          </a:p>
          <a:p>
            <a:pPr lvl="1" algn="just" eaLnBrk="0" hangingPunct="0"/>
            <a:r>
              <a:rPr lang="en-US" sz="2300" dirty="0" smtClean="0"/>
              <a:t>against a failure to reply within 3 months</a:t>
            </a:r>
          </a:p>
          <a:p>
            <a:pPr lvl="1" algn="just" eaLnBrk="0" hangingPunct="0"/>
            <a:r>
              <a:rPr lang="en-US" sz="2300" dirty="0"/>
              <a:t>c</a:t>
            </a:r>
            <a:r>
              <a:rPr lang="en-US" sz="2300" dirty="0" smtClean="0"/>
              <a:t>ompetence of the courts of the MS where the supervisory authority is established:</a:t>
            </a:r>
          </a:p>
          <a:p>
            <a:pPr lvl="2" algn="just" eaLnBrk="0" hangingPunct="0"/>
            <a:r>
              <a:rPr lang="en-US" sz="2200" dirty="0" smtClean="0"/>
              <a:t>Competence of the Luxembourgish Administrative Tribunal “</a:t>
            </a:r>
            <a:r>
              <a:rPr lang="en-US" sz="2200" i="1" dirty="0" smtClean="0"/>
              <a:t>Tribunal </a:t>
            </a:r>
            <a:r>
              <a:rPr lang="en-US" sz="2200" i="1" dirty="0" err="1" smtClean="0"/>
              <a:t>administratif</a:t>
            </a:r>
            <a:r>
              <a:rPr lang="en-US" sz="2200" dirty="0" smtClean="0"/>
              <a:t>” deciding on the merits of the case</a:t>
            </a:r>
          </a:p>
          <a:p>
            <a:pPr marL="0" indent="0" algn="just">
              <a:buNone/>
            </a:pPr>
            <a:endParaRPr lang="fr-FR" sz="2000" dirty="0"/>
          </a:p>
        </p:txBody>
      </p:sp>
    </p:spTree>
    <p:extLst>
      <p:ext uri="{BB962C8B-B14F-4D97-AF65-F5344CB8AC3E}">
        <p14:creationId xmlns:p14="http://schemas.microsoft.com/office/powerpoint/2010/main" val="169617252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4624"/>
            <a:ext cx="8496944" cy="835819"/>
          </a:xfrm>
        </p:spPr>
        <p:txBody>
          <a:bodyPr/>
          <a:lstStyle/>
          <a:p>
            <a:r>
              <a:rPr lang="lb-LU" sz="3600" dirty="0" err="1" smtClean="0"/>
              <a:t>Increase</a:t>
            </a:r>
            <a:r>
              <a:rPr lang="lb-LU" sz="3600" dirty="0" smtClean="0"/>
              <a:t> of </a:t>
            </a:r>
            <a:r>
              <a:rPr lang="lb-LU" sz="3600" dirty="0" err="1" smtClean="0"/>
              <a:t>complaints</a:t>
            </a:r>
            <a:r>
              <a:rPr lang="lb-LU" sz="3600" dirty="0" smtClean="0"/>
              <a:t> (2017)</a:t>
            </a:r>
            <a:endParaRPr lang="lb-LU" sz="3600" dirty="0"/>
          </a:p>
        </p:txBody>
      </p:sp>
      <p:sp>
        <p:nvSpPr>
          <p:cNvPr id="8" name="Content Placeholder 4"/>
          <p:cNvSpPr>
            <a:spLocks noGrp="1"/>
          </p:cNvSpPr>
          <p:nvPr>
            <p:ph sz="quarter" idx="18"/>
          </p:nvPr>
        </p:nvSpPr>
        <p:spPr/>
        <p:txBody>
          <a:bodyPr/>
          <a:lstStyle/>
          <a:p>
            <a:endParaRPr lang="lb-LU" dirty="0" smtClean="0"/>
          </a:p>
        </p:txBody>
      </p:sp>
      <p:graphicFrame>
        <p:nvGraphicFramePr>
          <p:cNvPr id="10" name="Chart 9"/>
          <p:cNvGraphicFramePr/>
          <p:nvPr>
            <p:extLst/>
          </p:nvPr>
        </p:nvGraphicFramePr>
        <p:xfrm>
          <a:off x="666744" y="3246717"/>
          <a:ext cx="8136904" cy="27996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8"/>
          <p:cNvGraphicFramePr>
            <a:graphicFrameLocks noGrp="1"/>
          </p:cNvGraphicFramePr>
          <p:nvPr>
            <p:ph idx="1"/>
            <p:extLst/>
          </p:nvPr>
        </p:nvGraphicFramePr>
        <p:xfrm>
          <a:off x="660926" y="764705"/>
          <a:ext cx="8015529" cy="23042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p:nvPr>
            <p:extLst/>
          </p:nvPr>
        </p:nvGraphicFramePr>
        <p:xfrm>
          <a:off x="650555" y="3284984"/>
          <a:ext cx="8025900" cy="3096344"/>
        </p:xfrm>
        <a:graphic>
          <a:graphicData uri="http://schemas.openxmlformats.org/drawingml/2006/chart">
            <c:chart xmlns:c="http://schemas.openxmlformats.org/drawingml/2006/chart" xmlns:r="http://schemas.openxmlformats.org/officeDocument/2006/relationships" r:id="rId5"/>
          </a:graphicData>
        </a:graphic>
      </p:graphicFrame>
      <p:sp>
        <p:nvSpPr>
          <p:cNvPr id="5" name="Content Placeholder 4"/>
          <p:cNvSpPr>
            <a:spLocks noGrp="1"/>
          </p:cNvSpPr>
          <p:nvPr>
            <p:ph sz="quarter" idx="19"/>
          </p:nvPr>
        </p:nvSpPr>
        <p:spPr>
          <a:xfrm>
            <a:off x="1334340" y="6669360"/>
            <a:ext cx="6480720" cy="296652"/>
          </a:xfrm>
        </p:spPr>
        <p:txBody>
          <a:bodyPr/>
          <a:lstStyle/>
          <a:p>
            <a:endParaRPr lang="fr-FR" dirty="0"/>
          </a:p>
        </p:txBody>
      </p:sp>
      <p:sp>
        <p:nvSpPr>
          <p:cNvPr id="3" name="Slide Number Placeholder 2"/>
          <p:cNvSpPr>
            <a:spLocks noGrp="1"/>
          </p:cNvSpPr>
          <p:nvPr>
            <p:ph type="sldNum" sz="quarter" idx="17"/>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9FE6881F-D5B9-4DFD-8C2A-4F849EA79D44}" type="slidenum">
              <a:rPr kumimoji="0" lang="fr-FR" sz="1200" b="0" i="0" u="none" strike="noStrike" kern="1200" cap="none" spc="0" normalizeH="0" baseline="0" noProof="0" smtClean="0">
                <a:ln>
                  <a:noFill/>
                </a:ln>
                <a:solidFill>
                  <a:srgbClr val="FFFFFF"/>
                </a:solidFill>
                <a:effectLst/>
                <a:uLnTx/>
                <a:uFillTx/>
                <a:latin typeface="TradeGothic"/>
                <a:ea typeface="+mn-ea"/>
                <a:cs typeface="Arial"/>
              </a:rPr>
              <a:pPr marL="0" marR="0" lvl="0" indent="0" algn="ctr" defTabSz="914400" rtl="0" eaLnBrk="0" fontAlgn="base" latinLnBrk="0" hangingPunct="0">
                <a:lnSpc>
                  <a:spcPct val="100000"/>
                </a:lnSpc>
                <a:spcBef>
                  <a:spcPct val="0"/>
                </a:spcBef>
                <a:spcAft>
                  <a:spcPct val="0"/>
                </a:spcAft>
                <a:buClrTx/>
                <a:buSzTx/>
                <a:buFontTx/>
                <a:buNone/>
                <a:tabLst/>
                <a:defRPr/>
              </a:pPr>
              <a:t>81</a:t>
            </a:fld>
            <a:endParaRPr kumimoji="0" lang="fr-FR" sz="1200" b="0" i="0" u="none" strike="noStrike" kern="1200" cap="none" spc="0" normalizeH="0" baseline="0" noProof="0">
              <a:ln>
                <a:noFill/>
              </a:ln>
              <a:solidFill>
                <a:srgbClr val="FFFFFF"/>
              </a:solidFill>
              <a:effectLst/>
              <a:uLnTx/>
              <a:uFillTx/>
              <a:latin typeface="TradeGothic"/>
              <a:ea typeface="+mn-ea"/>
              <a:cs typeface="Arial"/>
            </a:endParaRPr>
          </a:p>
        </p:txBody>
      </p:sp>
    </p:spTree>
    <p:extLst>
      <p:ext uri="{BB962C8B-B14F-4D97-AF65-F5344CB8AC3E}">
        <p14:creationId xmlns:p14="http://schemas.microsoft.com/office/powerpoint/2010/main" val="426309101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lb-LU" sz="2300" dirty="0" err="1" smtClean="0"/>
              <a:t>Increase</a:t>
            </a:r>
            <a:r>
              <a:rPr lang="lb-LU" sz="2300" dirty="0" smtClean="0"/>
              <a:t> of </a:t>
            </a:r>
            <a:r>
              <a:rPr lang="lb-LU" sz="2300" dirty="0" err="1" smtClean="0"/>
              <a:t>written</a:t>
            </a:r>
            <a:r>
              <a:rPr lang="lb-LU" sz="2300" dirty="0" smtClean="0"/>
              <a:t> </a:t>
            </a:r>
            <a:r>
              <a:rPr lang="lb-LU" sz="2300" dirty="0" err="1" smtClean="0"/>
              <a:t>information</a:t>
            </a:r>
            <a:r>
              <a:rPr lang="lb-LU" sz="2300" dirty="0" smtClean="0"/>
              <a:t> </a:t>
            </a:r>
            <a:r>
              <a:rPr lang="lb-LU" sz="2300" dirty="0" err="1" smtClean="0"/>
              <a:t>requests</a:t>
            </a:r>
            <a:r>
              <a:rPr lang="lb-LU" sz="2300" dirty="0" smtClean="0"/>
              <a:t> (2017)</a:t>
            </a:r>
            <a:endParaRPr lang="lb-LU" sz="2300" dirty="0"/>
          </a:p>
        </p:txBody>
      </p:sp>
      <p:graphicFrame>
        <p:nvGraphicFramePr>
          <p:cNvPr id="7" name="Content Placeholder 6"/>
          <p:cNvGraphicFramePr>
            <a:graphicFrameLocks noGrp="1"/>
          </p:cNvGraphicFramePr>
          <p:nvPr>
            <p:ph idx="1"/>
            <p:extLst/>
          </p:nvPr>
        </p:nvGraphicFramePr>
        <p:xfrm>
          <a:off x="323850" y="1196975"/>
          <a:ext cx="8496300" cy="5327650"/>
        </p:xfrm>
        <a:graphic>
          <a:graphicData uri="http://schemas.openxmlformats.org/drawingml/2006/chart">
            <c:chart xmlns:c="http://schemas.openxmlformats.org/drawingml/2006/chart" xmlns:r="http://schemas.openxmlformats.org/officeDocument/2006/relationships" r:id="rId3"/>
          </a:graphicData>
        </a:graphic>
      </p:graphicFrame>
      <p:sp>
        <p:nvSpPr>
          <p:cNvPr id="5" name="Content Placeholder 4"/>
          <p:cNvSpPr>
            <a:spLocks noGrp="1"/>
          </p:cNvSpPr>
          <p:nvPr>
            <p:ph sz="quarter" idx="18"/>
          </p:nvPr>
        </p:nvSpPr>
        <p:spPr/>
        <p:txBody>
          <a:bodyPr/>
          <a:lstStyle/>
          <a:p>
            <a:r>
              <a:rPr lang="en-US" dirty="0"/>
              <a:t>The role of the CNPD</a:t>
            </a:r>
          </a:p>
        </p:txBody>
      </p:sp>
      <p:sp>
        <p:nvSpPr>
          <p:cNvPr id="6" name="Content Placeholder 5"/>
          <p:cNvSpPr>
            <a:spLocks noGrp="1"/>
          </p:cNvSpPr>
          <p:nvPr>
            <p:ph sz="quarter" idx="19"/>
          </p:nvPr>
        </p:nvSpPr>
        <p:spPr>
          <a:xfrm>
            <a:off x="1335419" y="6763680"/>
            <a:ext cx="6480720" cy="188640"/>
          </a:xfrm>
        </p:spPr>
        <p:txBody>
          <a:bodyPr/>
          <a:lstStyle/>
          <a:p>
            <a:r>
              <a:rPr lang="en-US" dirty="0"/>
              <a:t>Initiation to data protection – </a:t>
            </a:r>
            <a:r>
              <a:rPr lang="en-US" dirty="0" smtClean="0"/>
              <a:t>04/09/2018</a:t>
            </a:r>
            <a:endParaRPr lang="en-US" dirty="0"/>
          </a:p>
          <a:p>
            <a:endParaRPr lang="lb-LU" dirty="0"/>
          </a:p>
        </p:txBody>
      </p:sp>
      <p:sp>
        <p:nvSpPr>
          <p:cNvPr id="3" name="Slide Number Placeholder 2"/>
          <p:cNvSpPr>
            <a:spLocks noGrp="1"/>
          </p:cNvSpPr>
          <p:nvPr>
            <p:ph type="sldNum" sz="quarter" idx="17"/>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9FE6881F-D5B9-4DFD-8C2A-4F849EA79D44}" type="slidenum">
              <a:rPr kumimoji="0" lang="fr-FR" sz="1200" b="0" i="0" u="none" strike="noStrike" kern="1200" cap="none" spc="0" normalizeH="0" baseline="0" noProof="0" smtClean="0">
                <a:ln>
                  <a:noFill/>
                </a:ln>
                <a:solidFill>
                  <a:srgbClr val="FFFFFF"/>
                </a:solidFill>
                <a:effectLst/>
                <a:uLnTx/>
                <a:uFillTx/>
                <a:latin typeface="TradeGothic"/>
                <a:ea typeface="+mn-ea"/>
                <a:cs typeface="Arial"/>
              </a:rPr>
              <a:pPr marL="0" marR="0" lvl="0" indent="0" algn="ctr" defTabSz="914400" rtl="0" eaLnBrk="0" fontAlgn="base" latinLnBrk="0" hangingPunct="0">
                <a:lnSpc>
                  <a:spcPct val="100000"/>
                </a:lnSpc>
                <a:spcBef>
                  <a:spcPct val="0"/>
                </a:spcBef>
                <a:spcAft>
                  <a:spcPct val="0"/>
                </a:spcAft>
                <a:buClrTx/>
                <a:buSzTx/>
                <a:buFontTx/>
                <a:buNone/>
                <a:tabLst/>
                <a:defRPr/>
              </a:pPr>
              <a:t>82</a:t>
            </a:fld>
            <a:endParaRPr kumimoji="0" lang="fr-FR" sz="1200" b="0" i="0" u="none" strike="noStrike" kern="1200" cap="none" spc="0" normalizeH="0" baseline="0" noProof="0">
              <a:ln>
                <a:noFill/>
              </a:ln>
              <a:solidFill>
                <a:srgbClr val="FFFFFF"/>
              </a:solidFill>
              <a:effectLst/>
              <a:uLnTx/>
              <a:uFillTx/>
              <a:latin typeface="TradeGothic"/>
              <a:ea typeface="+mn-ea"/>
              <a:cs typeface="Arial"/>
            </a:endParaRPr>
          </a:p>
        </p:txBody>
      </p:sp>
    </p:spTree>
    <p:extLst>
      <p:ext uri="{BB962C8B-B14F-4D97-AF65-F5344CB8AC3E}">
        <p14:creationId xmlns:p14="http://schemas.microsoft.com/office/powerpoint/2010/main" val="286909505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Legal</a:t>
            </a:r>
            <a:r>
              <a:rPr lang="fr-FR" dirty="0" smtClean="0"/>
              <a:t> opinions (2017)</a:t>
            </a:r>
            <a:endParaRPr lang="fr-FR" dirty="0"/>
          </a:p>
        </p:txBody>
      </p:sp>
      <p:graphicFrame>
        <p:nvGraphicFramePr>
          <p:cNvPr id="15" name="Content Placeholder 14"/>
          <p:cNvGraphicFramePr>
            <a:graphicFrameLocks noGrp="1"/>
          </p:cNvGraphicFramePr>
          <p:nvPr>
            <p:ph idx="1"/>
            <p:extLst/>
          </p:nvPr>
        </p:nvGraphicFramePr>
        <p:xfrm>
          <a:off x="323850" y="1196975"/>
          <a:ext cx="8496300" cy="532765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7"/>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9FE6881F-D5B9-4DFD-8C2A-4F849EA79D44}" type="slidenum">
              <a:rPr kumimoji="0" lang="fr-FR" sz="1200" b="0" i="0" u="none" strike="noStrike" kern="1200" cap="none" spc="0" normalizeH="0" baseline="0" noProof="0" smtClean="0">
                <a:ln>
                  <a:noFill/>
                </a:ln>
                <a:solidFill>
                  <a:srgbClr val="FFFFFF"/>
                </a:solidFill>
                <a:effectLst/>
                <a:uLnTx/>
                <a:uFillTx/>
                <a:latin typeface="TradeGothic"/>
                <a:ea typeface="+mn-ea"/>
                <a:cs typeface="Arial"/>
              </a:rPr>
              <a:pPr marL="0" marR="0" lvl="0" indent="0" algn="ctr" defTabSz="914400" rtl="0" eaLnBrk="0" fontAlgn="base" latinLnBrk="0" hangingPunct="0">
                <a:lnSpc>
                  <a:spcPct val="100000"/>
                </a:lnSpc>
                <a:spcBef>
                  <a:spcPct val="0"/>
                </a:spcBef>
                <a:spcAft>
                  <a:spcPct val="0"/>
                </a:spcAft>
                <a:buClrTx/>
                <a:buSzTx/>
                <a:buFontTx/>
                <a:buNone/>
                <a:tabLst/>
                <a:defRPr/>
              </a:pPr>
              <a:t>83</a:t>
            </a:fld>
            <a:endParaRPr kumimoji="0" lang="fr-FR" sz="1200" b="0" i="0" u="none" strike="noStrike" kern="1200" cap="none" spc="0" normalizeH="0" baseline="0" noProof="0">
              <a:ln>
                <a:noFill/>
              </a:ln>
              <a:solidFill>
                <a:srgbClr val="FFFFFF"/>
              </a:solidFill>
              <a:effectLst/>
              <a:uLnTx/>
              <a:uFillTx/>
              <a:latin typeface="TradeGothic"/>
              <a:ea typeface="+mn-ea"/>
              <a:cs typeface="Arial"/>
            </a:endParaRPr>
          </a:p>
        </p:txBody>
      </p:sp>
      <p:sp>
        <p:nvSpPr>
          <p:cNvPr id="5" name="Content Placeholder 4"/>
          <p:cNvSpPr>
            <a:spLocks noGrp="1"/>
          </p:cNvSpPr>
          <p:nvPr>
            <p:ph sz="quarter" idx="18"/>
          </p:nvPr>
        </p:nvSpPr>
        <p:spPr/>
        <p:txBody>
          <a:bodyPr/>
          <a:lstStyle/>
          <a:p>
            <a:r>
              <a:rPr lang="en-US" dirty="0"/>
              <a:t>The role of the CNPD</a:t>
            </a:r>
          </a:p>
        </p:txBody>
      </p:sp>
      <p:sp>
        <p:nvSpPr>
          <p:cNvPr id="6" name="Content Placeholder 5"/>
          <p:cNvSpPr>
            <a:spLocks noGrp="1"/>
          </p:cNvSpPr>
          <p:nvPr>
            <p:ph sz="quarter" idx="19"/>
          </p:nvPr>
        </p:nvSpPr>
        <p:spPr>
          <a:xfrm>
            <a:off x="1331641" y="6660740"/>
            <a:ext cx="6480720" cy="188640"/>
          </a:xfrm>
        </p:spPr>
        <p:txBody>
          <a:bodyPr/>
          <a:lstStyle/>
          <a:p>
            <a:endParaRPr lang="fr-FR" dirty="0"/>
          </a:p>
        </p:txBody>
      </p:sp>
    </p:spTree>
    <p:extLst>
      <p:ext uri="{BB962C8B-B14F-4D97-AF65-F5344CB8AC3E}">
        <p14:creationId xmlns:p14="http://schemas.microsoft.com/office/powerpoint/2010/main" val="23416401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206" y="252228"/>
            <a:ext cx="8496944" cy="835819"/>
          </a:xfrm>
        </p:spPr>
        <p:txBody>
          <a:bodyPr/>
          <a:lstStyle/>
          <a:p>
            <a:r>
              <a:rPr lang="en-US" dirty="0" smtClean="0"/>
              <a:t>Statistics for 2018</a:t>
            </a:r>
            <a:endParaRPr lang="en-US" dirty="0"/>
          </a:p>
        </p:txBody>
      </p:sp>
      <p:graphicFrame>
        <p:nvGraphicFramePr>
          <p:cNvPr id="11" name="Content Placeholder 10"/>
          <p:cNvGraphicFramePr>
            <a:graphicFrameLocks noGrp="1"/>
          </p:cNvGraphicFramePr>
          <p:nvPr>
            <p:ph idx="1"/>
            <p:extLst/>
          </p:nvPr>
        </p:nvGraphicFramePr>
        <p:xfrm>
          <a:off x="323850" y="1196975"/>
          <a:ext cx="8496300" cy="532765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7"/>
          </p:nvPr>
        </p:nvSpPr>
        <p:spPr/>
        <p:txBody>
          <a:bodyPr/>
          <a:lstStyle/>
          <a:p>
            <a:fld id="{9FE6881F-D5B9-4DFD-8C2A-4F849EA79D44}" type="slidenum">
              <a:rPr lang="fr-FR" smtClean="0"/>
              <a:pPr/>
              <a:t>84</a:t>
            </a:fld>
            <a:endParaRPr lang="fr-FR"/>
          </a:p>
        </p:txBody>
      </p:sp>
      <p:sp>
        <p:nvSpPr>
          <p:cNvPr id="5" name="Content Placeholder 4"/>
          <p:cNvSpPr>
            <a:spLocks noGrp="1"/>
          </p:cNvSpPr>
          <p:nvPr>
            <p:ph sz="quarter" idx="18"/>
          </p:nvPr>
        </p:nvSpPr>
        <p:spPr/>
        <p:txBody>
          <a:bodyPr/>
          <a:lstStyle/>
          <a:p>
            <a:endParaRPr lang="en-US"/>
          </a:p>
        </p:txBody>
      </p:sp>
      <p:sp>
        <p:nvSpPr>
          <p:cNvPr id="6" name="Content Placeholder 5"/>
          <p:cNvSpPr>
            <a:spLocks noGrp="1"/>
          </p:cNvSpPr>
          <p:nvPr>
            <p:ph sz="quarter" idx="19"/>
          </p:nvPr>
        </p:nvSpPr>
        <p:spPr/>
        <p:txBody>
          <a:bodyPr/>
          <a:lstStyle/>
          <a:p>
            <a:endParaRPr lang="en-US"/>
          </a:p>
        </p:txBody>
      </p:sp>
    </p:spTree>
    <p:extLst>
      <p:ext uri="{BB962C8B-B14F-4D97-AF65-F5344CB8AC3E}">
        <p14:creationId xmlns:p14="http://schemas.microsoft.com/office/powerpoint/2010/main" val="247023950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ctrTitle"/>
          </p:nvPr>
        </p:nvSpPr>
        <p:spPr/>
        <p:txBody>
          <a:bodyPr/>
          <a:lstStyle/>
          <a:p>
            <a:r>
              <a:rPr lang="lb-LU" sz="2400" b="1" dirty="0" smtClean="0"/>
              <a:t>Commission nationale pour la protection des données</a:t>
            </a:r>
            <a:endParaRPr lang="en-US" sz="2400" b="1" dirty="0"/>
          </a:p>
        </p:txBody>
      </p:sp>
      <p:sp>
        <p:nvSpPr>
          <p:cNvPr id="8" name="Sous-titre 7"/>
          <p:cNvSpPr>
            <a:spLocks noGrp="1"/>
          </p:cNvSpPr>
          <p:nvPr>
            <p:ph type="subTitle" idx="1"/>
          </p:nvPr>
        </p:nvSpPr>
        <p:spPr>
          <a:xfrm>
            <a:off x="1189348" y="1700808"/>
            <a:ext cx="6760840" cy="1296144"/>
          </a:xfrm>
        </p:spPr>
        <p:txBody>
          <a:bodyPr/>
          <a:lstStyle/>
          <a:p>
            <a:r>
              <a:rPr lang="lb-LU" sz="4400" dirty="0" err="1" smtClean="0"/>
              <a:t>Thank</a:t>
            </a:r>
            <a:r>
              <a:rPr lang="lb-LU" sz="4400" dirty="0" smtClean="0"/>
              <a:t> </a:t>
            </a:r>
            <a:r>
              <a:rPr lang="lb-LU" sz="4400" dirty="0" err="1" smtClean="0"/>
              <a:t>you</a:t>
            </a:r>
            <a:r>
              <a:rPr lang="lb-LU" sz="4400" dirty="0" smtClean="0"/>
              <a:t> </a:t>
            </a:r>
            <a:r>
              <a:rPr lang="lb-LU" sz="4400" dirty="0" err="1" smtClean="0"/>
              <a:t>for</a:t>
            </a:r>
            <a:r>
              <a:rPr lang="lb-LU" sz="4400" dirty="0" smtClean="0"/>
              <a:t> </a:t>
            </a:r>
            <a:r>
              <a:rPr lang="lb-LU" sz="4400" dirty="0" err="1" smtClean="0"/>
              <a:t>your</a:t>
            </a:r>
            <a:r>
              <a:rPr lang="lb-LU" sz="4400" dirty="0" smtClean="0"/>
              <a:t> attention!</a:t>
            </a:r>
            <a:endParaRPr lang="en-US" sz="4400" dirty="0"/>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1120" y="3501008"/>
            <a:ext cx="2757296" cy="2563252"/>
          </a:xfrm>
          <a:prstGeom prst="rect">
            <a:avLst/>
          </a:prstGeom>
        </p:spPr>
      </p:pic>
    </p:spTree>
    <p:extLst>
      <p:ext uri="{BB962C8B-B14F-4D97-AF65-F5344CB8AC3E}">
        <p14:creationId xmlns:p14="http://schemas.microsoft.com/office/powerpoint/2010/main" val="4488827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b-LU" dirty="0"/>
              <a:t>2. </a:t>
            </a:r>
            <a:r>
              <a:rPr lang="lb-LU" dirty="0" err="1"/>
              <a:t>What</a:t>
            </a:r>
            <a:r>
              <a:rPr lang="lb-LU" dirty="0"/>
              <a:t> </a:t>
            </a:r>
            <a:r>
              <a:rPr lang="lb-LU" dirty="0" err="1"/>
              <a:t>is</a:t>
            </a:r>
            <a:r>
              <a:rPr lang="lb-LU" dirty="0"/>
              <a:t> “</a:t>
            </a:r>
            <a:r>
              <a:rPr lang="lb-LU" dirty="0" err="1"/>
              <a:t>personal</a:t>
            </a:r>
            <a:r>
              <a:rPr lang="lb-LU" dirty="0"/>
              <a:t> </a:t>
            </a:r>
            <a:r>
              <a:rPr lang="lb-LU" dirty="0" err="1"/>
              <a:t>data</a:t>
            </a:r>
            <a:r>
              <a:rPr lang="lb-LU" dirty="0"/>
              <a:t>”? </a:t>
            </a:r>
            <a:r>
              <a:rPr lang="lb-LU" dirty="0" smtClean="0"/>
              <a:t>(2/3</a:t>
            </a:r>
            <a:r>
              <a:rPr lang="lb-LU" dirty="0"/>
              <a:t>)</a:t>
            </a:r>
            <a:endParaRPr lang="fr-FR" dirty="0"/>
          </a:p>
        </p:txBody>
      </p:sp>
      <p:sp>
        <p:nvSpPr>
          <p:cNvPr id="3" name="Content Placeholder 2"/>
          <p:cNvSpPr>
            <a:spLocks noGrp="1"/>
          </p:cNvSpPr>
          <p:nvPr>
            <p:ph idx="1"/>
          </p:nvPr>
        </p:nvSpPr>
        <p:spPr/>
        <p:txBody>
          <a:bodyPr/>
          <a:lstStyle/>
          <a:p>
            <a:pPr lvl="0" algn="just"/>
            <a:endParaRPr lang="lb-LU" sz="2400" i="1" u="sng" dirty="0" smtClean="0">
              <a:solidFill>
                <a:srgbClr val="000000"/>
              </a:solidFill>
            </a:endParaRPr>
          </a:p>
          <a:p>
            <a:pPr lvl="0" algn="just"/>
            <a:r>
              <a:rPr lang="lb-LU" sz="2400" i="1" u="sng" dirty="0" smtClean="0">
                <a:solidFill>
                  <a:srgbClr val="000000"/>
                </a:solidFill>
              </a:rPr>
              <a:t>“</a:t>
            </a:r>
            <a:r>
              <a:rPr lang="lb-LU" sz="2400" i="1" u="sng" dirty="0" err="1">
                <a:solidFill>
                  <a:srgbClr val="000000"/>
                </a:solidFill>
              </a:rPr>
              <a:t>Clear</a:t>
            </a:r>
            <a:r>
              <a:rPr lang="lb-LU" sz="2400" i="1" u="sng" dirty="0">
                <a:solidFill>
                  <a:srgbClr val="000000"/>
                </a:solidFill>
              </a:rPr>
              <a:t> </a:t>
            </a:r>
            <a:r>
              <a:rPr lang="lb-LU" sz="2400" i="1" u="sng" dirty="0" err="1">
                <a:solidFill>
                  <a:srgbClr val="000000"/>
                </a:solidFill>
              </a:rPr>
              <a:t>text</a:t>
            </a:r>
            <a:r>
              <a:rPr lang="lb-LU" sz="2400" i="1" u="sng" dirty="0">
                <a:solidFill>
                  <a:srgbClr val="000000"/>
                </a:solidFill>
              </a:rPr>
              <a:t> </a:t>
            </a:r>
            <a:r>
              <a:rPr lang="lb-LU" sz="2400" i="1" u="sng" dirty="0" err="1">
                <a:solidFill>
                  <a:srgbClr val="000000"/>
                </a:solidFill>
              </a:rPr>
              <a:t>data</a:t>
            </a:r>
            <a:r>
              <a:rPr lang="lb-LU" sz="2400" i="1" u="sng" dirty="0">
                <a:solidFill>
                  <a:srgbClr val="000000"/>
                </a:solidFill>
              </a:rPr>
              <a:t>”</a:t>
            </a:r>
            <a:r>
              <a:rPr lang="lb-LU" sz="2400" i="1" dirty="0">
                <a:solidFill>
                  <a:srgbClr val="000000"/>
                </a:solidFill>
              </a:rPr>
              <a:t>:  </a:t>
            </a:r>
          </a:p>
          <a:p>
            <a:pPr marL="0" lvl="0" indent="0" algn="just">
              <a:buNone/>
            </a:pPr>
            <a:r>
              <a:rPr lang="lb-LU" sz="2400" i="1" dirty="0">
                <a:solidFill>
                  <a:srgbClr val="000000"/>
                </a:solidFill>
              </a:rPr>
              <a:t>	</a:t>
            </a:r>
            <a:r>
              <a:rPr lang="lb-LU" sz="2400" i="1" dirty="0" err="1">
                <a:solidFill>
                  <a:srgbClr val="000000"/>
                </a:solidFill>
              </a:rPr>
              <a:t>Data</a:t>
            </a:r>
            <a:r>
              <a:rPr lang="lb-LU" sz="2400" i="1" dirty="0">
                <a:solidFill>
                  <a:srgbClr val="000000"/>
                </a:solidFill>
              </a:rPr>
              <a:t> </a:t>
            </a:r>
            <a:r>
              <a:rPr lang="lb-LU" sz="2400" i="1" dirty="0" err="1">
                <a:solidFill>
                  <a:srgbClr val="000000"/>
                </a:solidFill>
              </a:rPr>
              <a:t>that</a:t>
            </a:r>
            <a:r>
              <a:rPr lang="lb-LU" sz="2400" i="1" dirty="0">
                <a:solidFill>
                  <a:srgbClr val="000000"/>
                </a:solidFill>
              </a:rPr>
              <a:t> </a:t>
            </a:r>
            <a:r>
              <a:rPr lang="lb-LU" sz="2400" i="1" dirty="0" err="1">
                <a:solidFill>
                  <a:srgbClr val="000000"/>
                </a:solidFill>
              </a:rPr>
              <a:t>allows</a:t>
            </a:r>
            <a:r>
              <a:rPr lang="lb-LU" sz="2400" i="1" dirty="0">
                <a:solidFill>
                  <a:srgbClr val="000000"/>
                </a:solidFill>
              </a:rPr>
              <a:t> </a:t>
            </a:r>
            <a:r>
              <a:rPr lang="lb-LU" sz="2400" i="1" dirty="0" err="1">
                <a:solidFill>
                  <a:srgbClr val="000000"/>
                </a:solidFill>
              </a:rPr>
              <a:t>the</a:t>
            </a:r>
            <a:r>
              <a:rPr lang="lb-LU" sz="2400" i="1" dirty="0">
                <a:solidFill>
                  <a:srgbClr val="000000"/>
                </a:solidFill>
              </a:rPr>
              <a:t> immediate </a:t>
            </a:r>
            <a:r>
              <a:rPr lang="lb-LU" sz="2400" i="1" dirty="0" err="1">
                <a:solidFill>
                  <a:srgbClr val="000000"/>
                </a:solidFill>
              </a:rPr>
              <a:t>identification</a:t>
            </a:r>
            <a:r>
              <a:rPr lang="lb-LU" sz="2400" i="1" dirty="0">
                <a:solidFill>
                  <a:srgbClr val="000000"/>
                </a:solidFill>
              </a:rPr>
              <a:t> of a 	</a:t>
            </a:r>
            <a:r>
              <a:rPr lang="lb-LU" sz="2400" i="1" dirty="0" err="1">
                <a:solidFill>
                  <a:srgbClr val="000000"/>
                </a:solidFill>
              </a:rPr>
              <a:t>person</a:t>
            </a:r>
            <a:endParaRPr lang="lb-LU" sz="2400" i="1" dirty="0">
              <a:solidFill>
                <a:srgbClr val="000000"/>
              </a:solidFill>
            </a:endParaRPr>
          </a:p>
          <a:p>
            <a:pPr marL="0" lvl="0" indent="0" algn="just">
              <a:buNone/>
            </a:pPr>
            <a:endParaRPr lang="lb-LU" sz="1000" dirty="0">
              <a:solidFill>
                <a:srgbClr val="000000"/>
              </a:solidFill>
            </a:endParaRPr>
          </a:p>
          <a:p>
            <a:pPr lvl="0" algn="just"/>
            <a:r>
              <a:rPr lang="lb-LU" sz="2400" i="1" u="sng" dirty="0" err="1">
                <a:solidFill>
                  <a:srgbClr val="000000"/>
                </a:solidFill>
              </a:rPr>
              <a:t>Pseudonymised</a:t>
            </a:r>
            <a:r>
              <a:rPr lang="lb-LU" sz="2400" i="1" u="sng" dirty="0">
                <a:solidFill>
                  <a:srgbClr val="000000"/>
                </a:solidFill>
              </a:rPr>
              <a:t> </a:t>
            </a:r>
            <a:r>
              <a:rPr lang="lb-LU" sz="2400" i="1" u="sng" dirty="0" err="1">
                <a:solidFill>
                  <a:srgbClr val="000000"/>
                </a:solidFill>
              </a:rPr>
              <a:t>data</a:t>
            </a:r>
            <a:r>
              <a:rPr lang="lb-LU" sz="2400" i="1" dirty="0">
                <a:solidFill>
                  <a:srgbClr val="000000"/>
                </a:solidFill>
              </a:rPr>
              <a:t>: </a:t>
            </a:r>
          </a:p>
          <a:p>
            <a:pPr marL="0" lvl="0" indent="0" algn="just">
              <a:buNone/>
            </a:pPr>
            <a:r>
              <a:rPr lang="lb-LU" sz="2400" i="1" dirty="0">
                <a:solidFill>
                  <a:srgbClr val="000000"/>
                </a:solidFill>
              </a:rPr>
              <a:t>	</a:t>
            </a:r>
            <a:r>
              <a:rPr lang="lb-LU" sz="2400" i="1" dirty="0" err="1">
                <a:solidFill>
                  <a:srgbClr val="000000"/>
                </a:solidFill>
              </a:rPr>
              <a:t>Possibility</a:t>
            </a:r>
            <a:r>
              <a:rPr lang="lb-LU" sz="2400" i="1" dirty="0">
                <a:solidFill>
                  <a:srgbClr val="000000"/>
                </a:solidFill>
              </a:rPr>
              <a:t> </a:t>
            </a:r>
            <a:r>
              <a:rPr lang="lb-LU" sz="2400" i="1" dirty="0" err="1">
                <a:solidFill>
                  <a:srgbClr val="000000"/>
                </a:solidFill>
              </a:rPr>
              <a:t>to</a:t>
            </a:r>
            <a:r>
              <a:rPr lang="lb-LU" sz="2400" i="1" dirty="0">
                <a:solidFill>
                  <a:srgbClr val="000000"/>
                </a:solidFill>
              </a:rPr>
              <a:t> </a:t>
            </a:r>
            <a:r>
              <a:rPr lang="lb-LU" sz="2400" i="1" dirty="0" err="1">
                <a:solidFill>
                  <a:srgbClr val="000000"/>
                </a:solidFill>
              </a:rPr>
              <a:t>identify</a:t>
            </a:r>
            <a:r>
              <a:rPr lang="lb-LU" sz="2400" i="1" dirty="0">
                <a:solidFill>
                  <a:srgbClr val="000000"/>
                </a:solidFill>
              </a:rPr>
              <a:t> a </a:t>
            </a:r>
            <a:r>
              <a:rPr lang="lb-LU" sz="2400" i="1" dirty="0" err="1">
                <a:solidFill>
                  <a:srgbClr val="000000"/>
                </a:solidFill>
              </a:rPr>
              <a:t>person</a:t>
            </a:r>
            <a:r>
              <a:rPr lang="lb-LU" sz="2400" i="1" dirty="0">
                <a:solidFill>
                  <a:srgbClr val="000000"/>
                </a:solidFill>
              </a:rPr>
              <a:t> </a:t>
            </a:r>
            <a:r>
              <a:rPr lang="lb-LU" sz="2400" i="1" dirty="0" err="1">
                <a:solidFill>
                  <a:srgbClr val="000000"/>
                </a:solidFill>
              </a:rPr>
              <a:t>after</a:t>
            </a:r>
            <a:r>
              <a:rPr lang="lb-LU" sz="2400" i="1" dirty="0">
                <a:solidFill>
                  <a:srgbClr val="000000"/>
                </a:solidFill>
              </a:rPr>
              <a:t> a </a:t>
            </a:r>
            <a:r>
              <a:rPr lang="lb-LU" sz="2400" i="1" dirty="0" err="1">
                <a:solidFill>
                  <a:srgbClr val="000000"/>
                </a:solidFill>
              </a:rPr>
              <a:t>more</a:t>
            </a:r>
            <a:r>
              <a:rPr lang="lb-LU" sz="2400" i="1" dirty="0">
                <a:solidFill>
                  <a:srgbClr val="000000"/>
                </a:solidFill>
              </a:rPr>
              <a:t> </a:t>
            </a:r>
            <a:r>
              <a:rPr lang="lb-LU" sz="2400" i="1" dirty="0" err="1">
                <a:solidFill>
                  <a:srgbClr val="000000"/>
                </a:solidFill>
              </a:rPr>
              <a:t>or</a:t>
            </a:r>
            <a:r>
              <a:rPr lang="lb-LU" sz="2400" i="1" dirty="0">
                <a:solidFill>
                  <a:srgbClr val="000000"/>
                </a:solidFill>
              </a:rPr>
              <a:t> </a:t>
            </a:r>
            <a:r>
              <a:rPr lang="lb-LU" sz="2400" i="1" dirty="0" err="1">
                <a:solidFill>
                  <a:srgbClr val="000000"/>
                </a:solidFill>
              </a:rPr>
              <a:t>less</a:t>
            </a:r>
            <a:r>
              <a:rPr lang="lb-LU" sz="2400" i="1" dirty="0">
                <a:solidFill>
                  <a:srgbClr val="000000"/>
                </a:solidFill>
              </a:rPr>
              <a:t> 	</a:t>
            </a:r>
            <a:r>
              <a:rPr lang="lb-LU" sz="2400" i="1" dirty="0" err="1">
                <a:solidFill>
                  <a:srgbClr val="000000"/>
                </a:solidFill>
              </a:rPr>
              <a:t>significant</a:t>
            </a:r>
            <a:r>
              <a:rPr lang="lb-LU" sz="2400" i="1" dirty="0">
                <a:solidFill>
                  <a:srgbClr val="000000"/>
                </a:solidFill>
              </a:rPr>
              <a:t> </a:t>
            </a:r>
            <a:r>
              <a:rPr lang="lb-LU" sz="2400" i="1" dirty="0" err="1">
                <a:solidFill>
                  <a:srgbClr val="000000"/>
                </a:solidFill>
              </a:rPr>
              <a:t>research</a:t>
            </a:r>
            <a:r>
              <a:rPr lang="lb-LU" sz="2400" i="1" dirty="0">
                <a:solidFill>
                  <a:srgbClr val="000000"/>
                </a:solidFill>
              </a:rPr>
              <a:t> </a:t>
            </a:r>
            <a:r>
              <a:rPr lang="lb-LU" sz="2400" i="1" dirty="0" err="1">
                <a:solidFill>
                  <a:srgbClr val="000000"/>
                </a:solidFill>
              </a:rPr>
              <a:t>effort</a:t>
            </a:r>
            <a:r>
              <a:rPr lang="lb-LU" sz="2400" i="1" dirty="0">
                <a:solidFill>
                  <a:srgbClr val="000000"/>
                </a:solidFill>
              </a:rPr>
              <a:t> </a:t>
            </a:r>
            <a:endParaRPr lang="lb-LU" sz="2400" dirty="0">
              <a:solidFill>
                <a:srgbClr val="000000"/>
              </a:solidFill>
            </a:endParaRPr>
          </a:p>
          <a:p>
            <a:pPr marL="0" lvl="0" indent="0" algn="just">
              <a:buNone/>
            </a:pPr>
            <a:endParaRPr lang="lb-LU" sz="1000" i="1" u="sng" dirty="0">
              <a:solidFill>
                <a:srgbClr val="000000"/>
              </a:solidFill>
            </a:endParaRPr>
          </a:p>
          <a:p>
            <a:pPr lvl="0" algn="just"/>
            <a:r>
              <a:rPr lang="lb-LU" sz="2400" i="1" u="sng" dirty="0" err="1">
                <a:solidFill>
                  <a:srgbClr val="000000"/>
                </a:solidFill>
              </a:rPr>
              <a:t>Anonymised</a:t>
            </a:r>
            <a:r>
              <a:rPr lang="lb-LU" sz="2400" i="1" u="sng" dirty="0">
                <a:solidFill>
                  <a:srgbClr val="000000"/>
                </a:solidFill>
              </a:rPr>
              <a:t> </a:t>
            </a:r>
            <a:r>
              <a:rPr lang="lb-LU" sz="2400" i="1" u="sng" dirty="0" err="1">
                <a:solidFill>
                  <a:srgbClr val="000000"/>
                </a:solidFill>
              </a:rPr>
              <a:t>data</a:t>
            </a:r>
            <a:r>
              <a:rPr lang="lb-LU" sz="2400" i="1" dirty="0">
                <a:solidFill>
                  <a:srgbClr val="000000"/>
                </a:solidFill>
              </a:rPr>
              <a:t>: </a:t>
            </a:r>
          </a:p>
          <a:p>
            <a:pPr marL="0" lvl="0" indent="0" algn="just">
              <a:buNone/>
            </a:pPr>
            <a:r>
              <a:rPr lang="lb-LU" sz="2400" i="1" dirty="0">
                <a:solidFill>
                  <a:srgbClr val="000000"/>
                </a:solidFill>
              </a:rPr>
              <a:t>	Absolute </a:t>
            </a:r>
            <a:r>
              <a:rPr lang="lb-LU" sz="2400" i="1" dirty="0" err="1">
                <a:solidFill>
                  <a:srgbClr val="000000"/>
                </a:solidFill>
              </a:rPr>
              <a:t>impossibility</a:t>
            </a:r>
            <a:r>
              <a:rPr lang="lb-LU" sz="2400" i="1" dirty="0">
                <a:solidFill>
                  <a:srgbClr val="000000"/>
                </a:solidFill>
              </a:rPr>
              <a:t> </a:t>
            </a:r>
            <a:r>
              <a:rPr lang="lb-LU" sz="2400" i="1" dirty="0" err="1">
                <a:solidFill>
                  <a:srgbClr val="000000"/>
                </a:solidFill>
              </a:rPr>
              <a:t>to</a:t>
            </a:r>
            <a:r>
              <a:rPr lang="lb-LU" sz="2400" i="1" dirty="0">
                <a:solidFill>
                  <a:srgbClr val="000000"/>
                </a:solidFill>
              </a:rPr>
              <a:t> link </a:t>
            </a:r>
            <a:r>
              <a:rPr lang="lb-LU" sz="2400" i="1" dirty="0" err="1">
                <a:solidFill>
                  <a:srgbClr val="000000"/>
                </a:solidFill>
              </a:rPr>
              <a:t>the</a:t>
            </a:r>
            <a:r>
              <a:rPr lang="lb-LU" sz="2400" i="1" dirty="0">
                <a:solidFill>
                  <a:srgbClr val="000000"/>
                </a:solidFill>
              </a:rPr>
              <a:t> </a:t>
            </a:r>
            <a:r>
              <a:rPr lang="lb-LU" sz="2400" i="1" dirty="0" err="1">
                <a:solidFill>
                  <a:srgbClr val="000000"/>
                </a:solidFill>
              </a:rPr>
              <a:t>data</a:t>
            </a:r>
            <a:r>
              <a:rPr lang="lb-LU" sz="2400" i="1" dirty="0">
                <a:solidFill>
                  <a:srgbClr val="000000"/>
                </a:solidFill>
              </a:rPr>
              <a:t> </a:t>
            </a:r>
            <a:r>
              <a:rPr lang="lb-LU" sz="2400" i="1" dirty="0" err="1">
                <a:solidFill>
                  <a:srgbClr val="000000"/>
                </a:solidFill>
              </a:rPr>
              <a:t>to</a:t>
            </a:r>
            <a:r>
              <a:rPr lang="lb-LU" sz="2400" i="1" dirty="0">
                <a:solidFill>
                  <a:srgbClr val="000000"/>
                </a:solidFill>
              </a:rPr>
              <a:t> a </a:t>
            </a:r>
            <a:r>
              <a:rPr lang="lb-LU" sz="2400" i="1" dirty="0" err="1">
                <a:solidFill>
                  <a:srgbClr val="000000"/>
                </a:solidFill>
              </a:rPr>
              <a:t>specific</a:t>
            </a:r>
            <a:r>
              <a:rPr lang="lb-LU" sz="2400" i="1" dirty="0">
                <a:solidFill>
                  <a:srgbClr val="000000"/>
                </a:solidFill>
              </a:rPr>
              <a:t> 	</a:t>
            </a:r>
            <a:r>
              <a:rPr lang="lb-LU" sz="2400" i="1" dirty="0" err="1">
                <a:solidFill>
                  <a:srgbClr val="000000"/>
                </a:solidFill>
              </a:rPr>
              <a:t>person</a:t>
            </a:r>
            <a:endParaRPr lang="lb-LU" sz="2400" i="1" dirty="0">
              <a:solidFill>
                <a:srgbClr val="000000"/>
              </a:solidFill>
            </a:endParaRPr>
          </a:p>
          <a:p>
            <a:pPr marL="0" lvl="0" indent="0">
              <a:buNone/>
            </a:pPr>
            <a:endParaRPr lang="lb-LU" sz="1050" b="1" dirty="0">
              <a:solidFill>
                <a:srgbClr val="000000"/>
              </a:solidFill>
            </a:endParaRPr>
          </a:p>
          <a:p>
            <a:endParaRPr lang="fr-FR" dirty="0"/>
          </a:p>
        </p:txBody>
      </p:sp>
      <p:sp>
        <p:nvSpPr>
          <p:cNvPr id="4" name="Slide Number Placeholder 3"/>
          <p:cNvSpPr>
            <a:spLocks noGrp="1"/>
          </p:cNvSpPr>
          <p:nvPr>
            <p:ph type="sldNum" sz="quarter" idx="17"/>
          </p:nvPr>
        </p:nvSpPr>
        <p:spPr/>
        <p:txBody>
          <a:bodyPr/>
          <a:lstStyle/>
          <a:p>
            <a:fld id="{9FE6881F-D5B9-4DFD-8C2A-4F849EA79D44}" type="slidenum">
              <a:rPr lang="fr-FR" smtClean="0"/>
              <a:pPr/>
              <a:t>9</a:t>
            </a:fld>
            <a:endParaRPr lang="fr-FR"/>
          </a:p>
        </p:txBody>
      </p:sp>
      <p:sp>
        <p:nvSpPr>
          <p:cNvPr id="5" name="Content Placeholder 4"/>
          <p:cNvSpPr>
            <a:spLocks noGrp="1"/>
          </p:cNvSpPr>
          <p:nvPr>
            <p:ph sz="quarter" idx="18"/>
          </p:nvPr>
        </p:nvSpPr>
        <p:spPr/>
        <p:txBody>
          <a:bodyPr/>
          <a:lstStyle/>
          <a:p>
            <a:endParaRPr lang="fr-FR"/>
          </a:p>
        </p:txBody>
      </p:sp>
      <p:sp>
        <p:nvSpPr>
          <p:cNvPr id="6" name="Content Placeholder 5"/>
          <p:cNvSpPr>
            <a:spLocks noGrp="1"/>
          </p:cNvSpPr>
          <p:nvPr>
            <p:ph sz="quarter" idx="19"/>
          </p:nvPr>
        </p:nvSpPr>
        <p:spPr/>
        <p:txBody>
          <a:bodyPr/>
          <a:lstStyle/>
          <a:p>
            <a:endParaRPr lang="fr-FR"/>
          </a:p>
        </p:txBody>
      </p:sp>
    </p:spTree>
    <p:extLst>
      <p:ext uri="{BB962C8B-B14F-4D97-AF65-F5344CB8AC3E}">
        <p14:creationId xmlns:p14="http://schemas.microsoft.com/office/powerpoint/2010/main" val="271660559"/>
      </p:ext>
    </p:extLst>
  </p:cSld>
  <p:clrMapOvr>
    <a:masterClrMapping/>
  </p:clrMapOvr>
</p:sld>
</file>

<file path=ppt/theme/theme1.xml><?xml version="1.0" encoding="utf-8"?>
<a:theme xmlns:a="http://schemas.openxmlformats.org/drawingml/2006/main" name="Template-CNPD">
  <a:themeElements>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TradeGothic"/>
        <a:ea typeface=""/>
        <a:cs typeface="Arial"/>
      </a:majorFont>
      <a:minorFont>
        <a:latin typeface="TradeGothi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charset="0"/>
          </a:defRPr>
        </a:defPPr>
      </a:lstStyle>
    </a:lnDef>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emplate-CNPD">
  <a:themeElements>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TradeGothic"/>
        <a:ea typeface=""/>
        <a:cs typeface="Arial"/>
      </a:majorFont>
      <a:minorFont>
        <a:latin typeface="TradeGothi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charset="0"/>
          </a:defRPr>
        </a:defPPr>
      </a:lstStyle>
    </a:lnDef>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Template-CNPD">
  <a:themeElements>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TradeGothic"/>
        <a:ea typeface=""/>
        <a:cs typeface="Arial"/>
      </a:majorFont>
      <a:minorFont>
        <a:latin typeface="TradeGothi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charset="0"/>
          </a:defRPr>
        </a:defPPr>
      </a:lstStyle>
    </a:lnDef>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20140321-archives-v01 (2)">
  <a:themeElements>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TradeGothic"/>
        <a:ea typeface=""/>
        <a:cs typeface="Arial"/>
      </a:majorFont>
      <a:minorFont>
        <a:latin typeface="TradeGothi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charset="0"/>
          </a:defRPr>
        </a:defPPr>
      </a:lstStyle>
    </a:lnDef>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20140321-archives-v01 (2)">
  <a:themeElements>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TradeGothic"/>
        <a:ea typeface=""/>
        <a:cs typeface="Arial"/>
      </a:majorFont>
      <a:minorFont>
        <a:latin typeface="TradeGothi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charset="0"/>
          </a:defRPr>
        </a:defPPr>
      </a:lstStyle>
    </a:lnDef>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0140321-archives-v01 (2)">
  <a:themeElements>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TradeGothic"/>
        <a:ea typeface=""/>
        <a:cs typeface="Arial"/>
      </a:majorFont>
      <a:minorFont>
        <a:latin typeface="TradeGothi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charset="0"/>
          </a:defRPr>
        </a:defPPr>
      </a:lstStyle>
    </a:lnDef>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705A574B260A64298CF14B9CAA702F4" ma:contentTypeVersion="1" ma:contentTypeDescription="Create a new document." ma:contentTypeScope="" ma:versionID="5b391afacb0802e5182218670cb8c31e">
  <xsd:schema xmlns:xsd="http://www.w3.org/2001/XMLSchema" xmlns:xs="http://www.w3.org/2001/XMLSchema" xmlns:p="http://schemas.microsoft.com/office/2006/metadata/properties" xmlns:ns2="eefac864-4a09-46f4-9418-d8944583522d" targetNamespace="http://schemas.microsoft.com/office/2006/metadata/properties" ma:root="true" ma:fieldsID="b22febb191d3f9eec200c40b93bcf3ba" ns2:_="">
    <xsd:import namespace="eefac864-4a09-46f4-9418-d8944583522d"/>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fac864-4a09-46f4-9418-d8944583522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B6DFD7-1F14-4E67-84FC-5EEDC877C117}">
  <ds:schemaRefs>
    <ds:schemaRef ds:uri="http://schemas.microsoft.com/sharepoint/v3/contenttype/forms"/>
  </ds:schemaRefs>
</ds:datastoreItem>
</file>

<file path=customXml/itemProps2.xml><?xml version="1.0" encoding="utf-8"?>
<ds:datastoreItem xmlns:ds="http://schemas.openxmlformats.org/officeDocument/2006/customXml" ds:itemID="{83CFBE7E-B159-4705-AB41-0CBE2D21E835}">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eefac864-4a09-46f4-9418-d8944583522d"/>
    <ds:schemaRef ds:uri="http://www.w3.org/XML/1998/namespace"/>
  </ds:schemaRefs>
</ds:datastoreItem>
</file>

<file path=customXml/itemProps3.xml><?xml version="1.0" encoding="utf-8"?>
<ds:datastoreItem xmlns:ds="http://schemas.openxmlformats.org/officeDocument/2006/customXml" ds:itemID="{B7D7C779-C9C3-41FB-9EFF-56C0746D93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fac864-4a09-46f4-9418-d894458352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Template-CNPD</Template>
  <TotalTime>0</TotalTime>
  <Words>11432</Words>
  <Application>Microsoft Office PowerPoint</Application>
  <PresentationFormat>On-screen Show (4:3)</PresentationFormat>
  <Paragraphs>1421</Paragraphs>
  <Slides>85</Slides>
  <Notes>82</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85</vt:i4>
      </vt:variant>
    </vt:vector>
  </HeadingPairs>
  <TitlesOfParts>
    <vt:vector size="101" baseType="lpstr">
      <vt:lpstr>Arial</vt:lpstr>
      <vt:lpstr>Calibri</vt:lpstr>
      <vt:lpstr>DINMittelschrift</vt:lpstr>
      <vt:lpstr>EUAlbertina</vt:lpstr>
      <vt:lpstr>Segoe UI</vt:lpstr>
      <vt:lpstr>Segoe UI Black</vt:lpstr>
      <vt:lpstr>Times</vt:lpstr>
      <vt:lpstr>Times New Roman</vt:lpstr>
      <vt:lpstr>TradeGothic</vt:lpstr>
      <vt:lpstr>Wingdings</vt:lpstr>
      <vt:lpstr>Template-CNPD</vt:lpstr>
      <vt:lpstr>1_Template-CNPD</vt:lpstr>
      <vt:lpstr>2_Template-CNPD</vt:lpstr>
      <vt:lpstr>1_20140321-archives-v01 (2)</vt:lpstr>
      <vt:lpstr>2_20140321-archives-v01 (2)</vt:lpstr>
      <vt:lpstr>20140321-archives-v01 (2)</vt:lpstr>
      <vt:lpstr>PowerPoint Presentation</vt:lpstr>
      <vt:lpstr>CNPD Course: Data Protection Basics</vt:lpstr>
      <vt:lpstr>Outline</vt:lpstr>
      <vt:lpstr>Basic elements - Overview</vt:lpstr>
      <vt:lpstr>1. Legal framework (1/3)</vt:lpstr>
      <vt:lpstr>1. Legal framework (2/3)</vt:lpstr>
      <vt:lpstr>1. Legal framework (3/3)</vt:lpstr>
      <vt:lpstr>2. What is “personal data”? (1/3)</vt:lpstr>
      <vt:lpstr>2. What is “personal data”? (2/3)</vt:lpstr>
      <vt:lpstr>2. What is “personal data”? (3/3)</vt:lpstr>
      <vt:lpstr>3. What is “processing”? (1/2)</vt:lpstr>
      <vt:lpstr>3. What is “processing”? (2/2)</vt:lpstr>
      <vt:lpstr>4. Key data protection actors (1/3)</vt:lpstr>
      <vt:lpstr>4. Key data protection actors (2/3)</vt:lpstr>
      <vt:lpstr>4. Key data protection actors (3/3)</vt:lpstr>
      <vt:lpstr>5. Main principles (1/7)  </vt:lpstr>
      <vt:lpstr>5. Main principles (2/7) </vt:lpstr>
      <vt:lpstr>5. Main principles (3/7) </vt:lpstr>
      <vt:lpstr>5. Main principles (4/7) </vt:lpstr>
      <vt:lpstr>5. Main principles (5/7) </vt:lpstr>
      <vt:lpstr>5. Main principles (6/7) </vt:lpstr>
      <vt:lpstr>5. Main principles (7/7) </vt:lpstr>
      <vt:lpstr>PowerPoint Presentation</vt:lpstr>
      <vt:lpstr>CNPD Training: Data Protection Basics</vt:lpstr>
      <vt:lpstr>Rights of the data subject</vt:lpstr>
      <vt:lpstr>Right to be informed</vt:lpstr>
      <vt:lpstr>Right to be informed</vt:lpstr>
      <vt:lpstr>Right of access</vt:lpstr>
      <vt:lpstr>Right to rectification</vt:lpstr>
      <vt:lpstr>Right to erasure</vt:lpstr>
      <vt:lpstr>Right to restriction of processing</vt:lpstr>
      <vt:lpstr>Right to data portability</vt:lpstr>
      <vt:lpstr>Right to data portability</vt:lpstr>
      <vt:lpstr>Right to object</vt:lpstr>
      <vt:lpstr>Principle – Automated individual decision-making</vt:lpstr>
      <vt:lpstr>Legal bases – Automated individual decision-making</vt:lpstr>
      <vt:lpstr>Transparency and modalities</vt:lpstr>
      <vt:lpstr>Transparency and modalities</vt:lpstr>
      <vt:lpstr>Transparency and modalities</vt:lpstr>
      <vt:lpstr>Transparency and modalities</vt:lpstr>
      <vt:lpstr>Remedies</vt:lpstr>
      <vt:lpstr>Remedies</vt:lpstr>
      <vt:lpstr>Thank you very much for your attention ! </vt:lpstr>
      <vt:lpstr>CNPD Training: Data Protection Basics</vt:lpstr>
      <vt:lpstr>Outline</vt:lpstr>
      <vt:lpstr>PowerPoint Presentation</vt:lpstr>
      <vt:lpstr>1. Data quality principles</vt:lpstr>
      <vt:lpstr>2. Record of processing activities</vt:lpstr>
      <vt:lpstr>2. Record of processing activities</vt:lpstr>
      <vt:lpstr>2. Record of processing activities</vt:lpstr>
      <vt:lpstr>PowerPoint Presentation</vt:lpstr>
      <vt:lpstr>3. Security and data breach notifications</vt:lpstr>
      <vt:lpstr>3. Security and data breach notifications</vt:lpstr>
      <vt:lpstr>PowerPoint Presentation</vt:lpstr>
      <vt:lpstr>PowerPoint Presentation</vt:lpstr>
      <vt:lpstr>PowerPoint Presentation</vt:lpstr>
      <vt:lpstr>PowerPoint Presentation</vt:lpstr>
      <vt:lpstr>6. Processing</vt:lpstr>
      <vt:lpstr>6. Processing</vt:lpstr>
      <vt:lpstr>7. Transfers to third countries</vt:lpstr>
      <vt:lpstr>8. The rights of data subjects</vt:lpstr>
      <vt:lpstr>9. Internal governance</vt:lpstr>
      <vt:lpstr>9. Internal governance</vt:lpstr>
      <vt:lpstr>9. Internal governance</vt:lpstr>
      <vt:lpstr>PowerPoint Presentation</vt:lpstr>
      <vt:lpstr>CNPD Course: Data Protection Basics</vt:lpstr>
      <vt:lpstr>Introduction</vt:lpstr>
      <vt:lpstr>New organisational setup (1/2)</vt:lpstr>
      <vt:lpstr>New organisational setup (2/2)</vt:lpstr>
      <vt:lpstr>Evolution of the CNPD</vt:lpstr>
      <vt:lpstr>Territorial jurisdiction of the CNPD</vt:lpstr>
      <vt:lpstr>A paradigm shift</vt:lpstr>
      <vt:lpstr>Tasks (1)</vt:lpstr>
      <vt:lpstr>Tasks (2)</vt:lpstr>
      <vt:lpstr>Tasks (3)</vt:lpstr>
      <vt:lpstr> Investigative powers </vt:lpstr>
      <vt:lpstr>The right balance</vt:lpstr>
      <vt:lpstr>PowerPoint Presentation</vt:lpstr>
      <vt:lpstr>Corrective powers</vt:lpstr>
      <vt:lpstr>Legal remedies</vt:lpstr>
      <vt:lpstr>Increase of complaints (2017)</vt:lpstr>
      <vt:lpstr>Increase of written information requests (2017)</vt:lpstr>
      <vt:lpstr>Legal opinions (2017)</vt:lpstr>
      <vt:lpstr>Statistics for 2018</vt:lpstr>
      <vt:lpstr>Commission nationale pour la protection des données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MALHIERE Edith</dc:creator>
  <cp:lastModifiedBy>Tom Kayser</cp:lastModifiedBy>
  <cp:revision>170</cp:revision>
  <cp:lastPrinted>2018-09-03T07:33:18Z</cp:lastPrinted>
  <dcterms:created xsi:type="dcterms:W3CDTF">2017-06-22T13:04:46Z</dcterms:created>
  <dcterms:modified xsi:type="dcterms:W3CDTF">2018-10-22T13:39:53Z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0x0101001705A574B260A64298CF14B9CAA702F4</vt:lpwstr>
  </property>
</Properties>
</file>